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51"/>
  </p:notesMasterIdLst>
  <p:handoutMasterIdLst>
    <p:handoutMasterId r:id="rId52"/>
  </p:handoutMasterIdLst>
  <p:sldIdLst>
    <p:sldId id="2147483002" r:id="rId6"/>
    <p:sldId id="2147482994" r:id="rId7"/>
    <p:sldId id="2147483014" r:id="rId8"/>
    <p:sldId id="2147483024" r:id="rId9"/>
    <p:sldId id="2147483013" r:id="rId10"/>
    <p:sldId id="2147483029" r:id="rId11"/>
    <p:sldId id="2147483030" r:id="rId12"/>
    <p:sldId id="2147483031" r:id="rId13"/>
    <p:sldId id="2147483019" r:id="rId14"/>
    <p:sldId id="2147483020" r:id="rId15"/>
    <p:sldId id="2147483016" r:id="rId16"/>
    <p:sldId id="2147483017" r:id="rId17"/>
    <p:sldId id="2147483018" r:id="rId18"/>
    <p:sldId id="2147483025" r:id="rId19"/>
    <p:sldId id="2147483026" r:id="rId20"/>
    <p:sldId id="2147483027" r:id="rId21"/>
    <p:sldId id="2147483028" r:id="rId22"/>
    <p:sldId id="2147482776" r:id="rId23"/>
    <p:sldId id="2147482970" r:id="rId24"/>
    <p:sldId id="2147483022" r:id="rId25"/>
    <p:sldId id="2147482993" r:id="rId26"/>
    <p:sldId id="2147483032" r:id="rId27"/>
    <p:sldId id="2147482798" r:id="rId28"/>
    <p:sldId id="2147482995" r:id="rId29"/>
    <p:sldId id="2147482974" r:id="rId30"/>
    <p:sldId id="2147482971" r:id="rId31"/>
    <p:sldId id="2147482973" r:id="rId32"/>
    <p:sldId id="2147482976" r:id="rId33"/>
    <p:sldId id="2147483033" r:id="rId34"/>
    <p:sldId id="2147483034" r:id="rId35"/>
    <p:sldId id="2147483035" r:id="rId36"/>
    <p:sldId id="2147483036" r:id="rId37"/>
    <p:sldId id="2147483015" r:id="rId38"/>
    <p:sldId id="2147482975" r:id="rId39"/>
    <p:sldId id="2147482986" r:id="rId40"/>
    <p:sldId id="2147482987" r:id="rId41"/>
    <p:sldId id="2147482989" r:id="rId42"/>
    <p:sldId id="2147482990" r:id="rId43"/>
    <p:sldId id="2147482988" r:id="rId44"/>
    <p:sldId id="2147482992" r:id="rId45"/>
    <p:sldId id="2147482991" r:id="rId46"/>
    <p:sldId id="2147483023" r:id="rId47"/>
    <p:sldId id="2147482787" r:id="rId48"/>
    <p:sldId id="2147482890" r:id="rId49"/>
    <p:sldId id="2147482903"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4"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4688A59-602E-E929-C5D1-D7787B5709B3}" name="Brendan Kennedy" initials="BK" userId="Brendan Kennedy" providerId="None"/>
  <p188:author id="{C60A647F-9FDD-891C-9220-3D3F34CAF7EA}" name="Rick Leunisse" initials="RL" userId="S::rick.leunisse@incubane.com::13669589-e289-468c-8448-f996617798db" providerId="AD"/>
  <p188:author id="{C0A872AC-00F2-C964-1612-AAF6FC00675F}" name="Lauren Ernstzen" initials="LE" userId="S::lauren.ernstzen@virtualresource.org::4fa1e77d-ada0-4fad-9d71-92da828401aa" providerId="AD"/>
  <p188:author id="{5207AFD3-DCE9-C1C5-F973-E89C33213C10}" name="Matt  Komendolowicz" initials="" userId="S::matt.komendolowicz@incubane.com::6911c27f-de43-4930-9129-44a1e1360ca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74" clrIdx="0"/>
  <p:cmAuthor id="2" name="sue Blaine" initials="" lastIdx="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76C4"/>
    <a:srgbClr val="2C9D42"/>
    <a:srgbClr val="ED7D31"/>
    <a:srgbClr val="A1ACB2"/>
    <a:srgbClr val="22CBCF"/>
    <a:srgbClr val="0A62C7"/>
    <a:srgbClr val="81B5A1"/>
    <a:srgbClr val="3F3F3F"/>
    <a:srgbClr val="16A69D"/>
    <a:srgbClr val="26355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975F5EB-EF2E-431A-B6B3-FA0DCC9AD7E4}" v="373" dt="2026-01-06T06:12:47.560"/>
  </p1510:revLst>
</p1510:revInfo>
</file>

<file path=ppt/tableStyles.xml><?xml version="1.0" encoding="utf-8"?>
<a:tblStyleLst xmlns:a="http://schemas.openxmlformats.org/drawingml/2006/main" def="{5C22544A-7EE6-4342-B048-85BDC9FD1C3A}">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570" autoAdjust="0"/>
    <p:restoredTop sz="94660"/>
  </p:normalViewPr>
  <p:slideViewPr>
    <p:cSldViewPr snapToGrid="0">
      <p:cViewPr varScale="1">
        <p:scale>
          <a:sx n="78" d="100"/>
          <a:sy n="78" d="100"/>
        </p:scale>
        <p:origin x="302" y="62"/>
      </p:cViewPr>
      <p:guideLst>
        <p:guide orient="horz" pos="164"/>
        <p:guide pos="3840"/>
      </p:guideLst>
    </p:cSldViewPr>
  </p:slideViewPr>
  <p:notesTextViewPr>
    <p:cViewPr>
      <p:scale>
        <a:sx n="1" d="1"/>
        <a:sy n="1" d="1"/>
      </p:scale>
      <p:origin x="0" y="0"/>
    </p:cViewPr>
  </p:notesTextViewPr>
  <p:notesViewPr>
    <p:cSldViewPr snapToGrid="0">
      <p:cViewPr>
        <p:scale>
          <a:sx n="1" d="2"/>
          <a:sy n="1" d="2"/>
        </p:scale>
        <p:origin x="6548" y="213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commentAuthors" Target="commentAuthors.xml"/><Relationship Id="rId58" Type="http://schemas.microsoft.com/office/2015/10/relationships/revisionInfo" Target="revisionInfo.xml"/><Relationship Id="rId5" Type="http://schemas.openxmlformats.org/officeDocument/2006/relationships/slideMaster" Target="slideMasters/slideMaster1.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notesMaster" Target="notesMasters/notesMaster1.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microsoft.com/office/2018/10/relationships/authors" Target="author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ableStyles" Target="tableStyle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8EB7FB6-8EBE-409F-9BA7-552D7F482CB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93E83507-EEEF-45DC-98C8-B273FA25743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282A1AF-568A-4BCD-AA79-ED46D2C7A35B}" type="datetimeFigureOut">
              <a:rPr lang="en-GB" smtClean="0"/>
              <a:t>05/01/2026</a:t>
            </a:fld>
            <a:endParaRPr lang="en-GB"/>
          </a:p>
        </p:txBody>
      </p:sp>
      <p:sp>
        <p:nvSpPr>
          <p:cNvPr id="4" name="Footer Placeholder 3">
            <a:extLst>
              <a:ext uri="{FF2B5EF4-FFF2-40B4-BE49-F238E27FC236}">
                <a16:creationId xmlns:a16="http://schemas.microsoft.com/office/drawing/2014/main" id="{DE168E99-481D-491C-BCC0-45ADB150453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CC1D62A-9ADB-4B1B-80C0-6BFC5A3F924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D3F230D-6440-4CB6-9B67-C1C6AFE48C18}" type="slidenum">
              <a:rPr lang="en-GB" smtClean="0"/>
              <a:t>‹#›</a:t>
            </a:fld>
            <a:endParaRPr lang="en-GB"/>
          </a:p>
        </p:txBody>
      </p:sp>
    </p:spTree>
    <p:extLst>
      <p:ext uri="{BB962C8B-B14F-4D97-AF65-F5344CB8AC3E}">
        <p14:creationId xmlns:p14="http://schemas.microsoft.com/office/powerpoint/2010/main" val="4375040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Century Gothic" panose="020B0502020202020204" pitchFamily="34"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Century Gothic" panose="020B0502020202020204" pitchFamily="34" charset="0"/>
              </a:defRPr>
            </a:lvl1pPr>
          </a:lstStyle>
          <a:p>
            <a:fld id="{4006C0C5-E47A-420D-ADF9-83FEF6C1286E}" type="datetimeFigureOut">
              <a:rPr lang="en-US" smtClean="0"/>
              <a:pPr/>
              <a:t>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Century Gothic" panose="020B0502020202020204" pitchFamily="34"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Century Gothic" panose="020B0502020202020204" pitchFamily="34" charset="0"/>
              </a:defRPr>
            </a:lvl1pPr>
          </a:lstStyle>
          <a:p>
            <a:fld id="{DA9BA364-B7F9-4793-B2ED-3E6523A682F1}" type="slidenum">
              <a:rPr lang="en-US" smtClean="0"/>
              <a:pPr/>
              <a:t>‹#›</a:t>
            </a:fld>
            <a:endParaRPr lang="en-US"/>
          </a:p>
        </p:txBody>
      </p:sp>
    </p:spTree>
    <p:extLst>
      <p:ext uri="{BB962C8B-B14F-4D97-AF65-F5344CB8AC3E}">
        <p14:creationId xmlns:p14="http://schemas.microsoft.com/office/powerpoint/2010/main" val="1711404527"/>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Century Gothic" panose="020B0502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072AC-2EE8-9D8E-24B1-A928FCC3CA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05D3E2-4620-24C1-A8A9-5FB6D4233B5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DBE7E53-2ECF-F633-0216-B616C788DAD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530EBC5-5AC7-99FF-044F-D8C79FBF8B76}"/>
              </a:ext>
            </a:extLst>
          </p:cNvPr>
          <p:cNvSpPr>
            <a:spLocks noGrp="1"/>
          </p:cNvSpPr>
          <p:nvPr>
            <p:ph type="sldNum" sz="quarter" idx="5"/>
          </p:nvPr>
        </p:nvSpPr>
        <p:spPr/>
        <p:txBody>
          <a:bodyPr/>
          <a:lstStyle/>
          <a:p>
            <a:fld id="{DA9BA364-B7F9-4793-B2ED-3E6523A682F1}" type="slidenum">
              <a:rPr lang="en-US" smtClean="0"/>
              <a:pPr/>
              <a:t>21</a:t>
            </a:fld>
            <a:endParaRPr lang="en-US"/>
          </a:p>
        </p:txBody>
      </p:sp>
    </p:spTree>
    <p:extLst>
      <p:ext uri="{BB962C8B-B14F-4D97-AF65-F5344CB8AC3E}">
        <p14:creationId xmlns:p14="http://schemas.microsoft.com/office/powerpoint/2010/main" val="25483818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9.jpe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9.jpe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1.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11.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2.jpe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12.jpe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13.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14.jpe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1.jpe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11.jpe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2.jpe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12.jpe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13.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14.jpe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png"/><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jpe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png"/><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jpe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pn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jpe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pn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jpe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3.jpeg"/><Relationship Id="rId1" Type="http://schemas.openxmlformats.org/officeDocument/2006/relationships/slideMaster" Target="../slideMasters/slideMaster1.xml"/><Relationship Id="rId4" Type="http://schemas.openxmlformats.org/officeDocument/2006/relationships/image" Target="../media/image22.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4.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5.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6.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7.png"/><Relationship Id="rId1" Type="http://schemas.openxmlformats.org/officeDocument/2006/relationships/slideMaster" Target="../slideMasters/slideMaster1.xml"/><Relationship Id="rId5" Type="http://schemas.openxmlformats.org/officeDocument/2006/relationships/image" Target="../media/image28.png"/><Relationship Id="rId4" Type="http://schemas.openxmlformats.org/officeDocument/2006/relationships/image" Target="../media/image2.sv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4.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5.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6.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7.png"/><Relationship Id="rId1" Type="http://schemas.openxmlformats.org/officeDocument/2006/relationships/slideMaster" Target="../slideMasters/slideMaster1.xml"/><Relationship Id="rId5" Type="http://schemas.openxmlformats.org/officeDocument/2006/relationships/image" Target="../media/image28.png"/><Relationship Id="rId4" Type="http://schemas.openxmlformats.org/officeDocument/2006/relationships/image" Target="../media/image2.sv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00_Titles">
    <p:bg>
      <p:bgPr>
        <a:solidFill>
          <a:schemeClr val="accent2"/>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6468E1B-6316-498D-9A41-7E507D53590B}"/>
              </a:ext>
            </a:extLst>
          </p:cNvPr>
          <p:cNvSpPr txBox="1"/>
          <p:nvPr userDrawn="1"/>
        </p:nvSpPr>
        <p:spPr>
          <a:xfrm>
            <a:off x="965200" y="920621"/>
            <a:ext cx="10261600" cy="5016758"/>
          </a:xfrm>
          <a:prstGeom prst="rect">
            <a:avLst/>
          </a:prstGeom>
          <a:noFill/>
        </p:spPr>
        <p:txBody>
          <a:bodyPr wrap="square" rtlCol="0">
            <a:spAutoFit/>
          </a:bodyPr>
          <a:lstStyle/>
          <a:p>
            <a:pPr algn="ctr"/>
            <a:r>
              <a:rPr lang="en-GB" sz="16000" b="1">
                <a:solidFill>
                  <a:schemeClr val="bg1"/>
                </a:solidFill>
              </a:rPr>
              <a:t>Pack Titles</a:t>
            </a:r>
          </a:p>
        </p:txBody>
      </p:sp>
    </p:spTree>
    <p:extLst>
      <p:ext uri="{BB962C8B-B14F-4D97-AF65-F5344CB8AC3E}">
        <p14:creationId xmlns:p14="http://schemas.microsoft.com/office/powerpoint/2010/main" val="578245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3_Title_01">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482C859B-9DD4-E833-4B51-ECFD6C8C3BA5}"/>
              </a:ext>
            </a:extLst>
          </p:cNvPr>
          <p:cNvSpPr>
            <a:spLocks/>
          </p:cNvSpPr>
          <p:nvPr userDrawn="1"/>
        </p:nvSpPr>
        <p:spPr bwMode="auto">
          <a:xfrm>
            <a:off x="9921608" y="4041766"/>
            <a:ext cx="2273569" cy="2816234"/>
          </a:xfrm>
          <a:custGeom>
            <a:avLst/>
            <a:gdLst>
              <a:gd name="connsiteX0" fmla="*/ 2273569 w 2273569"/>
              <a:gd name="connsiteY0" fmla="*/ 0 h 2816234"/>
              <a:gd name="connsiteX1" fmla="*/ 2273569 w 2273569"/>
              <a:gd name="connsiteY1" fmla="*/ 26087 h 2816234"/>
              <a:gd name="connsiteX2" fmla="*/ 2273569 w 2273569"/>
              <a:gd name="connsiteY2" fmla="*/ 2816234 h 2816234"/>
              <a:gd name="connsiteX3" fmla="*/ 128487 w 2273569"/>
              <a:gd name="connsiteY3" fmla="*/ 2816234 h 2816234"/>
              <a:gd name="connsiteX4" fmla="*/ 0 w 2273569"/>
              <a:gd name="connsiteY4" fmla="*/ 2816234 h 2816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3569" h="2816234">
                <a:moveTo>
                  <a:pt x="2273569" y="0"/>
                </a:moveTo>
                <a:lnTo>
                  <a:pt x="2273569" y="26087"/>
                </a:lnTo>
                <a:cubicBezTo>
                  <a:pt x="2273569" y="601873"/>
                  <a:pt x="2273569" y="1479262"/>
                  <a:pt x="2273569" y="2816234"/>
                </a:cubicBezTo>
                <a:cubicBezTo>
                  <a:pt x="2273569" y="2816234"/>
                  <a:pt x="2273569" y="2816234"/>
                  <a:pt x="128487" y="2816234"/>
                </a:cubicBezTo>
                <a:lnTo>
                  <a:pt x="0" y="2816234"/>
                </a:lnTo>
                <a:close/>
              </a:path>
            </a:pathLst>
          </a:custGeom>
          <a:solidFill>
            <a:schemeClr val="tx2"/>
          </a:solidFill>
          <a:ln>
            <a:noFill/>
          </a:ln>
        </p:spPr>
        <p:txBody>
          <a:bodyPr vert="horz" wrap="square" lIns="91440" tIns="45720" rIns="91440" bIns="45720" numCol="1" anchor="t" anchorCtr="0" compatLnSpc="1">
            <a:prstTxWarp prst="textNoShape">
              <a:avLst/>
            </a:prstTxWarp>
            <a:noAutofit/>
          </a:bodyPr>
          <a:lstStyle/>
          <a:p>
            <a:endParaRPr lang="en-US">
              <a:latin typeface="+mj-lt"/>
            </a:endParaRPr>
          </a:p>
        </p:txBody>
      </p:sp>
      <p:sp>
        <p:nvSpPr>
          <p:cNvPr id="4" name="Freeform 6">
            <a:extLst>
              <a:ext uri="{FF2B5EF4-FFF2-40B4-BE49-F238E27FC236}">
                <a16:creationId xmlns:a16="http://schemas.microsoft.com/office/drawing/2014/main" id="{AC128E38-FE6B-CE00-E2C5-9F09C5A7D564}"/>
              </a:ext>
            </a:extLst>
          </p:cNvPr>
          <p:cNvSpPr>
            <a:spLocks/>
          </p:cNvSpPr>
          <p:nvPr userDrawn="1"/>
        </p:nvSpPr>
        <p:spPr bwMode="auto">
          <a:xfrm>
            <a:off x="4978400" y="0"/>
            <a:ext cx="4176713" cy="6858000"/>
          </a:xfrm>
          <a:custGeom>
            <a:avLst/>
            <a:gdLst>
              <a:gd name="T0" fmla="*/ 248 w 1316"/>
              <a:gd name="T1" fmla="*/ 1297 h 2160"/>
              <a:gd name="T2" fmla="*/ 1316 w 1316"/>
              <a:gd name="T3" fmla="*/ 0 h 2160"/>
              <a:gd name="T4" fmla="*/ 1262 w 1316"/>
              <a:gd name="T5" fmla="*/ 0 h 2160"/>
              <a:gd name="T6" fmla="*/ 217 w 1316"/>
              <a:gd name="T7" fmla="*/ 1270 h 2160"/>
              <a:gd name="T8" fmla="*/ 231 w 1316"/>
              <a:gd name="T9" fmla="*/ 2160 h 2160"/>
              <a:gd name="T10" fmla="*/ 289 w 1316"/>
              <a:gd name="T11" fmla="*/ 2160 h 2160"/>
              <a:gd name="T12" fmla="*/ 248 w 1316"/>
              <a:gd name="T13" fmla="*/ 1297 h 2160"/>
            </a:gdLst>
            <a:ahLst/>
            <a:cxnLst>
              <a:cxn ang="0">
                <a:pos x="T0" y="T1"/>
              </a:cxn>
              <a:cxn ang="0">
                <a:pos x="T2" y="T3"/>
              </a:cxn>
              <a:cxn ang="0">
                <a:pos x="T4" y="T5"/>
              </a:cxn>
              <a:cxn ang="0">
                <a:pos x="T6" y="T7"/>
              </a:cxn>
              <a:cxn ang="0">
                <a:pos x="T8" y="T9"/>
              </a:cxn>
              <a:cxn ang="0">
                <a:pos x="T10" y="T11"/>
              </a:cxn>
              <a:cxn ang="0">
                <a:pos x="T12" y="T13"/>
              </a:cxn>
            </a:cxnLst>
            <a:rect l="0" t="0" r="r" b="b"/>
            <a:pathLst>
              <a:path w="1316" h="2160">
                <a:moveTo>
                  <a:pt x="248" y="1297"/>
                </a:moveTo>
                <a:cubicBezTo>
                  <a:pt x="1316" y="0"/>
                  <a:pt x="1316" y="0"/>
                  <a:pt x="1316" y="0"/>
                </a:cubicBezTo>
                <a:cubicBezTo>
                  <a:pt x="1262" y="0"/>
                  <a:pt x="1262" y="0"/>
                  <a:pt x="1262" y="0"/>
                </a:cubicBezTo>
                <a:cubicBezTo>
                  <a:pt x="217" y="1270"/>
                  <a:pt x="217" y="1270"/>
                  <a:pt x="217" y="1270"/>
                </a:cubicBezTo>
                <a:cubicBezTo>
                  <a:pt x="0" y="1534"/>
                  <a:pt x="12" y="1911"/>
                  <a:pt x="231" y="2160"/>
                </a:cubicBezTo>
                <a:cubicBezTo>
                  <a:pt x="289" y="2160"/>
                  <a:pt x="289" y="2160"/>
                  <a:pt x="289" y="2160"/>
                </a:cubicBezTo>
                <a:cubicBezTo>
                  <a:pt x="58" y="1928"/>
                  <a:pt x="36" y="1555"/>
                  <a:pt x="248" y="1297"/>
                </a:cubicBezTo>
                <a:close/>
              </a:path>
            </a:pathLst>
          </a:custGeom>
          <a:solidFill>
            <a:schemeClr val="bg1"/>
          </a:solidFill>
          <a:ln>
            <a:noFill/>
          </a:ln>
          <a:effectLst>
            <a:outerShdw blurRad="317500" sx="102000" sy="102000" algn="ctr" rotWithShape="0">
              <a:schemeClr val="tx1">
                <a:alpha val="15000"/>
              </a:schemeClr>
            </a:outerShdw>
          </a:effec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8" name="Freeform 7">
            <a:extLst>
              <a:ext uri="{FF2B5EF4-FFF2-40B4-BE49-F238E27FC236}">
                <a16:creationId xmlns:a16="http://schemas.microsoft.com/office/drawing/2014/main" id="{8B5729F8-3456-9B44-D534-4BC2F1FEFA8F}"/>
              </a:ext>
            </a:extLst>
          </p:cNvPr>
          <p:cNvSpPr>
            <a:spLocks/>
          </p:cNvSpPr>
          <p:nvPr userDrawn="1"/>
        </p:nvSpPr>
        <p:spPr bwMode="auto">
          <a:xfrm>
            <a:off x="8789988" y="2733675"/>
            <a:ext cx="3405188" cy="4124325"/>
          </a:xfrm>
          <a:custGeom>
            <a:avLst/>
            <a:gdLst>
              <a:gd name="T0" fmla="*/ 40 w 1073"/>
              <a:gd name="T1" fmla="*/ 1254 h 1299"/>
              <a:gd name="T2" fmla="*/ 0 w 1073"/>
              <a:gd name="T3" fmla="*/ 1299 h 1299"/>
              <a:gd name="T4" fmla="*/ 64 w 1073"/>
              <a:gd name="T5" fmla="*/ 1299 h 1299"/>
              <a:gd name="T6" fmla="*/ 78 w 1073"/>
              <a:gd name="T7" fmla="*/ 1283 h 1299"/>
              <a:gd name="T8" fmla="*/ 1073 w 1073"/>
              <a:gd name="T9" fmla="*/ 74 h 1299"/>
              <a:gd name="T10" fmla="*/ 1073 w 1073"/>
              <a:gd name="T11" fmla="*/ 0 h 1299"/>
              <a:gd name="T12" fmla="*/ 40 w 1073"/>
              <a:gd name="T13" fmla="*/ 1254 h 1299"/>
            </a:gdLst>
            <a:ahLst/>
            <a:cxnLst>
              <a:cxn ang="0">
                <a:pos x="T0" y="T1"/>
              </a:cxn>
              <a:cxn ang="0">
                <a:pos x="T2" y="T3"/>
              </a:cxn>
              <a:cxn ang="0">
                <a:pos x="T4" y="T5"/>
              </a:cxn>
              <a:cxn ang="0">
                <a:pos x="T6" y="T7"/>
              </a:cxn>
              <a:cxn ang="0">
                <a:pos x="T8" y="T9"/>
              </a:cxn>
              <a:cxn ang="0">
                <a:pos x="T10" y="T11"/>
              </a:cxn>
              <a:cxn ang="0">
                <a:pos x="T12" y="T13"/>
              </a:cxn>
            </a:cxnLst>
            <a:rect l="0" t="0" r="r" b="b"/>
            <a:pathLst>
              <a:path w="1073" h="1299">
                <a:moveTo>
                  <a:pt x="40" y="1254"/>
                </a:moveTo>
                <a:cubicBezTo>
                  <a:pt x="28" y="1270"/>
                  <a:pt x="14" y="1285"/>
                  <a:pt x="0" y="1299"/>
                </a:cubicBezTo>
                <a:cubicBezTo>
                  <a:pt x="64" y="1299"/>
                  <a:pt x="64" y="1299"/>
                  <a:pt x="64" y="1299"/>
                </a:cubicBezTo>
                <a:cubicBezTo>
                  <a:pt x="69" y="1294"/>
                  <a:pt x="73" y="1288"/>
                  <a:pt x="78" y="1283"/>
                </a:cubicBezTo>
                <a:cubicBezTo>
                  <a:pt x="1073" y="74"/>
                  <a:pt x="1073" y="74"/>
                  <a:pt x="1073" y="74"/>
                </a:cubicBezTo>
                <a:cubicBezTo>
                  <a:pt x="1073" y="0"/>
                  <a:pt x="1073" y="0"/>
                  <a:pt x="1073" y="0"/>
                </a:cubicBezTo>
                <a:lnTo>
                  <a:pt x="40" y="12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10" name="Freeform 8">
            <a:extLst>
              <a:ext uri="{FF2B5EF4-FFF2-40B4-BE49-F238E27FC236}">
                <a16:creationId xmlns:a16="http://schemas.microsoft.com/office/drawing/2014/main" id="{A6A60091-9A11-243A-4690-E47848C89BE1}"/>
              </a:ext>
            </a:extLst>
          </p:cNvPr>
          <p:cNvSpPr>
            <a:spLocks/>
          </p:cNvSpPr>
          <p:nvPr userDrawn="1"/>
        </p:nvSpPr>
        <p:spPr bwMode="auto">
          <a:xfrm>
            <a:off x="5092700" y="0"/>
            <a:ext cx="7102475" cy="6858000"/>
          </a:xfrm>
          <a:custGeom>
            <a:avLst/>
            <a:gdLst>
              <a:gd name="T0" fmla="*/ 253 w 2238"/>
              <a:gd name="T1" fmla="*/ 2160 h 2160"/>
              <a:gd name="T2" fmla="*/ 1165 w 2238"/>
              <a:gd name="T3" fmla="*/ 2160 h 2160"/>
              <a:gd name="T4" fmla="*/ 1205 w 2238"/>
              <a:gd name="T5" fmla="*/ 2115 h 2160"/>
              <a:gd name="T6" fmla="*/ 2238 w 2238"/>
              <a:gd name="T7" fmla="*/ 861 h 2160"/>
              <a:gd name="T8" fmla="*/ 2238 w 2238"/>
              <a:gd name="T9" fmla="*/ 0 h 2160"/>
              <a:gd name="T10" fmla="*/ 1280 w 2238"/>
              <a:gd name="T11" fmla="*/ 0 h 2160"/>
              <a:gd name="T12" fmla="*/ 212 w 2238"/>
              <a:gd name="T13" fmla="*/ 1297 h 2160"/>
              <a:gd name="T14" fmla="*/ 253 w 2238"/>
              <a:gd name="T15" fmla="*/ 2160 h 2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38" h="2160">
                <a:moveTo>
                  <a:pt x="253" y="2160"/>
                </a:moveTo>
                <a:cubicBezTo>
                  <a:pt x="1165" y="2160"/>
                  <a:pt x="1165" y="2160"/>
                  <a:pt x="1165" y="2160"/>
                </a:cubicBezTo>
                <a:cubicBezTo>
                  <a:pt x="1179" y="2146"/>
                  <a:pt x="1193" y="2131"/>
                  <a:pt x="1205" y="2115"/>
                </a:cubicBezTo>
                <a:cubicBezTo>
                  <a:pt x="2238" y="861"/>
                  <a:pt x="2238" y="861"/>
                  <a:pt x="2238" y="861"/>
                </a:cubicBezTo>
                <a:cubicBezTo>
                  <a:pt x="2238" y="0"/>
                  <a:pt x="2238" y="0"/>
                  <a:pt x="2238" y="0"/>
                </a:cubicBezTo>
                <a:cubicBezTo>
                  <a:pt x="1280" y="0"/>
                  <a:pt x="1280" y="0"/>
                  <a:pt x="1280" y="0"/>
                </a:cubicBezTo>
                <a:cubicBezTo>
                  <a:pt x="212" y="1297"/>
                  <a:pt x="212" y="1297"/>
                  <a:pt x="212" y="1297"/>
                </a:cubicBezTo>
                <a:cubicBezTo>
                  <a:pt x="0" y="1555"/>
                  <a:pt x="22" y="1928"/>
                  <a:pt x="253" y="2160"/>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12" name="Freeform 9">
            <a:extLst>
              <a:ext uri="{FF2B5EF4-FFF2-40B4-BE49-F238E27FC236}">
                <a16:creationId xmlns:a16="http://schemas.microsoft.com/office/drawing/2014/main" id="{FB2E4C60-59AB-1E4B-B118-588C1F019064}"/>
              </a:ext>
            </a:extLst>
          </p:cNvPr>
          <p:cNvSpPr>
            <a:spLocks/>
          </p:cNvSpPr>
          <p:nvPr userDrawn="1"/>
        </p:nvSpPr>
        <p:spPr bwMode="auto">
          <a:xfrm>
            <a:off x="5603875" y="0"/>
            <a:ext cx="2928938" cy="3146425"/>
          </a:xfrm>
          <a:custGeom>
            <a:avLst/>
            <a:gdLst>
              <a:gd name="T0" fmla="*/ 43 w 923"/>
              <a:gd name="T1" fmla="*/ 961 h 991"/>
              <a:gd name="T2" fmla="*/ 164 w 923"/>
              <a:gd name="T3" fmla="*/ 949 h 991"/>
              <a:gd name="T4" fmla="*/ 923 w 923"/>
              <a:gd name="T5" fmla="*/ 0 h 991"/>
              <a:gd name="T6" fmla="*/ 701 w 923"/>
              <a:gd name="T7" fmla="*/ 0 h 991"/>
              <a:gd name="T8" fmla="*/ 31 w 923"/>
              <a:gd name="T9" fmla="*/ 839 h 991"/>
              <a:gd name="T10" fmla="*/ 43 w 923"/>
              <a:gd name="T11" fmla="*/ 961 h 991"/>
            </a:gdLst>
            <a:ahLst/>
            <a:cxnLst>
              <a:cxn ang="0">
                <a:pos x="T0" y="T1"/>
              </a:cxn>
              <a:cxn ang="0">
                <a:pos x="T2" y="T3"/>
              </a:cxn>
              <a:cxn ang="0">
                <a:pos x="T4" y="T5"/>
              </a:cxn>
              <a:cxn ang="0">
                <a:pos x="T6" y="T7"/>
              </a:cxn>
              <a:cxn ang="0">
                <a:pos x="T8" y="T9"/>
              </a:cxn>
              <a:cxn ang="0">
                <a:pos x="T10" y="T11"/>
              </a:cxn>
            </a:cxnLst>
            <a:rect l="0" t="0" r="r" b="b"/>
            <a:pathLst>
              <a:path w="923" h="991">
                <a:moveTo>
                  <a:pt x="43" y="961"/>
                </a:moveTo>
                <a:cubicBezTo>
                  <a:pt x="80" y="991"/>
                  <a:pt x="134" y="986"/>
                  <a:pt x="164" y="949"/>
                </a:cubicBezTo>
                <a:cubicBezTo>
                  <a:pt x="923" y="0"/>
                  <a:pt x="923" y="0"/>
                  <a:pt x="923" y="0"/>
                </a:cubicBezTo>
                <a:cubicBezTo>
                  <a:pt x="701" y="0"/>
                  <a:pt x="701" y="0"/>
                  <a:pt x="701" y="0"/>
                </a:cubicBezTo>
                <a:cubicBezTo>
                  <a:pt x="31" y="839"/>
                  <a:pt x="31" y="839"/>
                  <a:pt x="31" y="839"/>
                </a:cubicBezTo>
                <a:cubicBezTo>
                  <a:pt x="0" y="876"/>
                  <a:pt x="6" y="930"/>
                  <a:pt x="43" y="961"/>
                </a:cubicBezTo>
                <a:close/>
              </a:path>
            </a:pathLst>
          </a:custGeom>
          <a:gradFill>
            <a:gsLst>
              <a:gs pos="20000">
                <a:schemeClr val="bg1">
                  <a:alpha val="0"/>
                </a:schemeClr>
              </a:gs>
              <a:gs pos="100000">
                <a:schemeClr val="accent2">
                  <a:alpha val="80000"/>
                </a:schemeClr>
              </a:gs>
            </a:gsLst>
            <a:lin ang="18900000" scaled="1"/>
          </a:gra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13" name="Freeform 10">
            <a:extLst>
              <a:ext uri="{FF2B5EF4-FFF2-40B4-BE49-F238E27FC236}">
                <a16:creationId xmlns:a16="http://schemas.microsoft.com/office/drawing/2014/main" id="{43E59692-4B39-8972-EBB2-80B40749396F}"/>
              </a:ext>
            </a:extLst>
          </p:cNvPr>
          <p:cNvSpPr>
            <a:spLocks/>
          </p:cNvSpPr>
          <p:nvPr userDrawn="1"/>
        </p:nvSpPr>
        <p:spPr bwMode="auto">
          <a:xfrm>
            <a:off x="5534819" y="0"/>
            <a:ext cx="1998663" cy="1393825"/>
          </a:xfrm>
          <a:custGeom>
            <a:avLst/>
            <a:gdLst>
              <a:gd name="T0" fmla="*/ 93 w 630"/>
              <a:gd name="T1" fmla="*/ 371 h 439"/>
              <a:gd name="T2" fmla="*/ 363 w 630"/>
              <a:gd name="T3" fmla="*/ 345 h 439"/>
              <a:gd name="T4" fmla="*/ 630 w 630"/>
              <a:gd name="T5" fmla="*/ 0 h 439"/>
              <a:gd name="T6" fmla="*/ 146 w 630"/>
              <a:gd name="T7" fmla="*/ 0 h 439"/>
              <a:gd name="T8" fmla="*/ 67 w 630"/>
              <a:gd name="T9" fmla="*/ 102 h 439"/>
              <a:gd name="T10" fmla="*/ 93 w 630"/>
              <a:gd name="T11" fmla="*/ 371 h 439"/>
            </a:gdLst>
            <a:ahLst/>
            <a:cxnLst>
              <a:cxn ang="0">
                <a:pos x="T0" y="T1"/>
              </a:cxn>
              <a:cxn ang="0">
                <a:pos x="T2" y="T3"/>
              </a:cxn>
              <a:cxn ang="0">
                <a:pos x="T4" y="T5"/>
              </a:cxn>
              <a:cxn ang="0">
                <a:pos x="T6" y="T7"/>
              </a:cxn>
              <a:cxn ang="0">
                <a:pos x="T8" y="T9"/>
              </a:cxn>
              <a:cxn ang="0">
                <a:pos x="T10" y="T11"/>
              </a:cxn>
            </a:cxnLst>
            <a:rect l="0" t="0" r="r" b="b"/>
            <a:pathLst>
              <a:path w="630" h="439">
                <a:moveTo>
                  <a:pt x="93" y="371"/>
                </a:moveTo>
                <a:cubicBezTo>
                  <a:pt x="175" y="439"/>
                  <a:pt x="296" y="427"/>
                  <a:pt x="363" y="345"/>
                </a:cubicBezTo>
                <a:cubicBezTo>
                  <a:pt x="630" y="0"/>
                  <a:pt x="630" y="0"/>
                  <a:pt x="630" y="0"/>
                </a:cubicBezTo>
                <a:cubicBezTo>
                  <a:pt x="146" y="0"/>
                  <a:pt x="146" y="0"/>
                  <a:pt x="146" y="0"/>
                </a:cubicBezTo>
                <a:cubicBezTo>
                  <a:pt x="67" y="102"/>
                  <a:pt x="67" y="102"/>
                  <a:pt x="67" y="102"/>
                </a:cubicBezTo>
                <a:cubicBezTo>
                  <a:pt x="0" y="183"/>
                  <a:pt x="12" y="304"/>
                  <a:pt x="93" y="37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3" name="Picture Placeholder 25">
            <a:extLst>
              <a:ext uri="{FF2B5EF4-FFF2-40B4-BE49-F238E27FC236}">
                <a16:creationId xmlns:a16="http://schemas.microsoft.com/office/drawing/2014/main" id="{B42C0998-56EC-FA9F-2B82-6F789C92B2CF}"/>
              </a:ext>
            </a:extLst>
          </p:cNvPr>
          <p:cNvSpPr>
            <a:spLocks noGrp="1" noChangeAspect="1"/>
          </p:cNvSpPr>
          <p:nvPr>
            <p:ph type="pic" sz="quarter" idx="13"/>
          </p:nvPr>
        </p:nvSpPr>
        <p:spPr>
          <a:xfrm>
            <a:off x="5282354" y="-1244910"/>
            <a:ext cx="8911163" cy="8640389"/>
          </a:xfrm>
          <a:custGeom>
            <a:avLst/>
            <a:gdLst>
              <a:gd name="connsiteX0" fmla="*/ 0 w 5437631"/>
              <a:gd name="connsiteY0" fmla="*/ 906290 h 6857999"/>
              <a:gd name="connsiteX1" fmla="*/ 906290 w 5437631"/>
              <a:gd name="connsiteY1" fmla="*/ 0 h 6857999"/>
              <a:gd name="connsiteX2" fmla="*/ 4531341 w 5437631"/>
              <a:gd name="connsiteY2" fmla="*/ 0 h 6857999"/>
              <a:gd name="connsiteX3" fmla="*/ 5437631 w 5437631"/>
              <a:gd name="connsiteY3" fmla="*/ 906290 h 6857999"/>
              <a:gd name="connsiteX4" fmla="*/ 5437631 w 5437631"/>
              <a:gd name="connsiteY4" fmla="*/ 5951709 h 6857999"/>
              <a:gd name="connsiteX5" fmla="*/ 4531341 w 5437631"/>
              <a:gd name="connsiteY5" fmla="*/ 6857999 h 6857999"/>
              <a:gd name="connsiteX6" fmla="*/ 906290 w 5437631"/>
              <a:gd name="connsiteY6" fmla="*/ 6857999 h 6857999"/>
              <a:gd name="connsiteX7" fmla="*/ 0 w 5437631"/>
              <a:gd name="connsiteY7" fmla="*/ 5951709 h 6857999"/>
              <a:gd name="connsiteX8" fmla="*/ 0 w 5437631"/>
              <a:gd name="connsiteY8" fmla="*/ 906290 h 6857999"/>
              <a:gd name="connsiteX0" fmla="*/ 0 w 5437631"/>
              <a:gd name="connsiteY0" fmla="*/ 918482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0 w 5437631"/>
              <a:gd name="connsiteY8" fmla="*/ 918482 h 6870191"/>
              <a:gd name="connsiteX0" fmla="*/ 560832 w 5437631"/>
              <a:gd name="connsiteY0" fmla="*/ 4112786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560832 w 5437631"/>
              <a:gd name="connsiteY8" fmla="*/ 4112786 h 6870191"/>
              <a:gd name="connsiteX0" fmla="*/ 560832 w 5437631"/>
              <a:gd name="connsiteY0" fmla="*/ 4117615 h 6875020"/>
              <a:gd name="connsiteX1" fmla="*/ 2430290 w 5437631"/>
              <a:gd name="connsiteY1" fmla="*/ 4829 h 6875020"/>
              <a:gd name="connsiteX2" fmla="*/ 4531341 w 5437631"/>
              <a:gd name="connsiteY2" fmla="*/ 17021 h 6875020"/>
              <a:gd name="connsiteX3" fmla="*/ 5437631 w 5437631"/>
              <a:gd name="connsiteY3" fmla="*/ 923311 h 6875020"/>
              <a:gd name="connsiteX4" fmla="*/ 5437631 w 5437631"/>
              <a:gd name="connsiteY4" fmla="*/ 5968730 h 6875020"/>
              <a:gd name="connsiteX5" fmla="*/ 4531341 w 5437631"/>
              <a:gd name="connsiteY5" fmla="*/ 6875020 h 6875020"/>
              <a:gd name="connsiteX6" fmla="*/ 906290 w 5437631"/>
              <a:gd name="connsiteY6" fmla="*/ 6875020 h 6875020"/>
              <a:gd name="connsiteX7" fmla="*/ 0 w 5437631"/>
              <a:gd name="connsiteY7" fmla="*/ 5968730 h 6875020"/>
              <a:gd name="connsiteX8" fmla="*/ 560832 w 5437631"/>
              <a:gd name="connsiteY8" fmla="*/ 4117615 h 6875020"/>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531341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104621 w 5437631"/>
              <a:gd name="connsiteY4" fmla="*/ 1663263 h 6881439"/>
              <a:gd name="connsiteX5" fmla="*/ 906290 w 5437631"/>
              <a:gd name="connsiteY5" fmla="*/ 6881439 h 6881439"/>
              <a:gd name="connsiteX6" fmla="*/ 0 w 5437631"/>
              <a:gd name="connsiteY6" fmla="*/ 5975149 h 6881439"/>
              <a:gd name="connsiteX7" fmla="*/ 560832 w 5437631"/>
              <a:gd name="connsiteY7" fmla="*/ 4124034 h 6881439"/>
              <a:gd name="connsiteX0" fmla="*/ 560832 w 4679240"/>
              <a:gd name="connsiteY0" fmla="*/ 4124034 h 6881439"/>
              <a:gd name="connsiteX1" fmla="*/ 2430290 w 4679240"/>
              <a:gd name="connsiteY1" fmla="*/ 11248 h 6881439"/>
              <a:gd name="connsiteX2" fmla="*/ 4531341 w 4679240"/>
              <a:gd name="connsiteY2" fmla="*/ 23440 h 6881439"/>
              <a:gd name="connsiteX3" fmla="*/ 4104621 w 4679240"/>
              <a:gd name="connsiteY3" fmla="*/ 1663263 h 6881439"/>
              <a:gd name="connsiteX4" fmla="*/ 906290 w 4679240"/>
              <a:gd name="connsiteY4" fmla="*/ 6881439 h 6881439"/>
              <a:gd name="connsiteX5" fmla="*/ 0 w 4679240"/>
              <a:gd name="connsiteY5" fmla="*/ 5975149 h 6881439"/>
              <a:gd name="connsiteX6" fmla="*/ 560832 w 4679240"/>
              <a:gd name="connsiteY6" fmla="*/ 4124034 h 6881439"/>
              <a:gd name="connsiteX0" fmla="*/ 560832 w 5598685"/>
              <a:gd name="connsiteY0" fmla="*/ 4124034 h 6881439"/>
              <a:gd name="connsiteX1" fmla="*/ 2430290 w 5598685"/>
              <a:gd name="connsiteY1" fmla="*/ 11248 h 6881439"/>
              <a:gd name="connsiteX2" fmla="*/ 4531341 w 5598685"/>
              <a:gd name="connsiteY2" fmla="*/ 23440 h 6881439"/>
              <a:gd name="connsiteX3" fmla="*/ 5433549 w 5598685"/>
              <a:gd name="connsiteY3" fmla="*/ 1065855 h 6881439"/>
              <a:gd name="connsiteX4" fmla="*/ 906290 w 5598685"/>
              <a:gd name="connsiteY4" fmla="*/ 6881439 h 6881439"/>
              <a:gd name="connsiteX5" fmla="*/ 0 w 5598685"/>
              <a:gd name="connsiteY5" fmla="*/ 5975149 h 6881439"/>
              <a:gd name="connsiteX6" fmla="*/ 560832 w 5598685"/>
              <a:gd name="connsiteY6" fmla="*/ 4124034 h 6881439"/>
              <a:gd name="connsiteX0" fmla="*/ 560832 w 5770795"/>
              <a:gd name="connsiteY0" fmla="*/ 4124034 h 6881439"/>
              <a:gd name="connsiteX1" fmla="*/ 2430290 w 5770795"/>
              <a:gd name="connsiteY1" fmla="*/ 11248 h 6881439"/>
              <a:gd name="connsiteX2" fmla="*/ 5421357 w 5770795"/>
              <a:gd name="connsiteY2" fmla="*/ 23440 h 6881439"/>
              <a:gd name="connsiteX3" fmla="*/ 5433549 w 5770795"/>
              <a:gd name="connsiteY3" fmla="*/ 1065855 h 6881439"/>
              <a:gd name="connsiteX4" fmla="*/ 906290 w 5770795"/>
              <a:gd name="connsiteY4" fmla="*/ 6881439 h 6881439"/>
              <a:gd name="connsiteX5" fmla="*/ 0 w 5770795"/>
              <a:gd name="connsiteY5" fmla="*/ 5975149 h 6881439"/>
              <a:gd name="connsiteX6" fmla="*/ 560832 w 5770795"/>
              <a:gd name="connsiteY6" fmla="*/ 4124034 h 6881439"/>
              <a:gd name="connsiteX0" fmla="*/ 560832 w 5770795"/>
              <a:gd name="connsiteY0" fmla="*/ 4124034 h 6881439"/>
              <a:gd name="connsiteX1" fmla="*/ 2430290 w 5770795"/>
              <a:gd name="connsiteY1" fmla="*/ 11248 h 6881439"/>
              <a:gd name="connsiteX2" fmla="*/ 4328160 w 5770795"/>
              <a:gd name="connsiteY2" fmla="*/ 328241 h 6881439"/>
              <a:gd name="connsiteX3" fmla="*/ 5421357 w 5770795"/>
              <a:gd name="connsiteY3" fmla="*/ 23440 h 6881439"/>
              <a:gd name="connsiteX4" fmla="*/ 5433549 w 5770795"/>
              <a:gd name="connsiteY4" fmla="*/ 1065855 h 6881439"/>
              <a:gd name="connsiteX5" fmla="*/ 906290 w 5770795"/>
              <a:gd name="connsiteY5" fmla="*/ 6881439 h 6881439"/>
              <a:gd name="connsiteX6" fmla="*/ 0 w 5770795"/>
              <a:gd name="connsiteY6" fmla="*/ 5975149 h 6881439"/>
              <a:gd name="connsiteX7" fmla="*/ 560832 w 5770795"/>
              <a:gd name="connsiteY7" fmla="*/ 4124034 h 6881439"/>
              <a:gd name="connsiteX0" fmla="*/ 560832 w 5770795"/>
              <a:gd name="connsiteY0" fmla="*/ 4455612 h 7213017"/>
              <a:gd name="connsiteX1" fmla="*/ 2430290 w 5770795"/>
              <a:gd name="connsiteY1" fmla="*/ 342826 h 7213017"/>
              <a:gd name="connsiteX2" fmla="*/ 5421357 w 5770795"/>
              <a:gd name="connsiteY2" fmla="*/ 355018 h 7213017"/>
              <a:gd name="connsiteX3" fmla="*/ 5433549 w 5770795"/>
              <a:gd name="connsiteY3" fmla="*/ 1397433 h 7213017"/>
              <a:gd name="connsiteX4" fmla="*/ 906290 w 5770795"/>
              <a:gd name="connsiteY4" fmla="*/ 7213017 h 7213017"/>
              <a:gd name="connsiteX5" fmla="*/ 0 w 5770795"/>
              <a:gd name="connsiteY5" fmla="*/ 6306727 h 7213017"/>
              <a:gd name="connsiteX6" fmla="*/ 560832 w 5770795"/>
              <a:gd name="connsiteY6" fmla="*/ 4455612 h 7213017"/>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24035 h 6881440"/>
              <a:gd name="connsiteX1" fmla="*/ 2430290 w 5770795"/>
              <a:gd name="connsiteY1" fmla="*/ 11249 h 6881440"/>
              <a:gd name="connsiteX2" fmla="*/ 5421357 w 5770795"/>
              <a:gd name="connsiteY2" fmla="*/ 23441 h 6881440"/>
              <a:gd name="connsiteX3" fmla="*/ 5433549 w 5770795"/>
              <a:gd name="connsiteY3" fmla="*/ 1065856 h 6881440"/>
              <a:gd name="connsiteX4" fmla="*/ 906290 w 5770795"/>
              <a:gd name="connsiteY4" fmla="*/ 6881440 h 6881440"/>
              <a:gd name="connsiteX5" fmla="*/ 0 w 5770795"/>
              <a:gd name="connsiteY5" fmla="*/ 5975150 h 6881440"/>
              <a:gd name="connsiteX6" fmla="*/ 560832 w 5770795"/>
              <a:gd name="connsiteY6" fmla="*/ 4124035 h 6881440"/>
              <a:gd name="connsiteX0" fmla="*/ 560832 w 5704032"/>
              <a:gd name="connsiteY0" fmla="*/ 4124035 h 6881440"/>
              <a:gd name="connsiteX1" fmla="*/ 2430290 w 5704032"/>
              <a:gd name="connsiteY1" fmla="*/ 11249 h 6881440"/>
              <a:gd name="connsiteX2" fmla="*/ 5421357 w 5704032"/>
              <a:gd name="connsiteY2" fmla="*/ 23441 h 6881440"/>
              <a:gd name="connsiteX3" fmla="*/ 5433549 w 5704032"/>
              <a:gd name="connsiteY3" fmla="*/ 1065856 h 6881440"/>
              <a:gd name="connsiteX4" fmla="*/ 906290 w 5704032"/>
              <a:gd name="connsiteY4" fmla="*/ 6881440 h 6881440"/>
              <a:gd name="connsiteX5" fmla="*/ 0 w 5704032"/>
              <a:gd name="connsiteY5" fmla="*/ 5975150 h 6881440"/>
              <a:gd name="connsiteX6" fmla="*/ 560832 w 5704032"/>
              <a:gd name="connsiteY6" fmla="*/ 4124035 h 6881440"/>
              <a:gd name="connsiteX0" fmla="*/ 560832 w 5434131"/>
              <a:gd name="connsiteY0" fmla="*/ 4124035 h 6881440"/>
              <a:gd name="connsiteX1" fmla="*/ 2430290 w 5434131"/>
              <a:gd name="connsiteY1" fmla="*/ 11249 h 6881440"/>
              <a:gd name="connsiteX2" fmla="*/ 5421357 w 5434131"/>
              <a:gd name="connsiteY2" fmla="*/ 23441 h 6881440"/>
              <a:gd name="connsiteX3" fmla="*/ 5433549 w 5434131"/>
              <a:gd name="connsiteY3" fmla="*/ 1065856 h 6881440"/>
              <a:gd name="connsiteX4" fmla="*/ 906290 w 5434131"/>
              <a:gd name="connsiteY4" fmla="*/ 6881440 h 6881440"/>
              <a:gd name="connsiteX5" fmla="*/ 0 w 5434131"/>
              <a:gd name="connsiteY5" fmla="*/ 5975150 h 6881440"/>
              <a:gd name="connsiteX6" fmla="*/ 560832 w 5434131"/>
              <a:gd name="connsiteY6" fmla="*/ 4124035 h 6881440"/>
              <a:gd name="connsiteX0" fmla="*/ 0 w 5434131"/>
              <a:gd name="connsiteY0" fmla="*/ 5963901 h 6870191"/>
              <a:gd name="connsiteX1" fmla="*/ 2430290 w 5434131"/>
              <a:gd name="connsiteY1" fmla="*/ 0 h 6870191"/>
              <a:gd name="connsiteX2" fmla="*/ 5421357 w 5434131"/>
              <a:gd name="connsiteY2" fmla="*/ 12192 h 6870191"/>
              <a:gd name="connsiteX3" fmla="*/ 5433549 w 5434131"/>
              <a:gd name="connsiteY3" fmla="*/ 1054607 h 6870191"/>
              <a:gd name="connsiteX4" fmla="*/ 906290 w 5434131"/>
              <a:gd name="connsiteY4" fmla="*/ 6870191 h 6870191"/>
              <a:gd name="connsiteX5" fmla="*/ 0 w 5434131"/>
              <a:gd name="connsiteY5" fmla="*/ 5963901 h 6870191"/>
              <a:gd name="connsiteX0" fmla="*/ 0 w 5702355"/>
              <a:gd name="connsiteY0" fmla="*/ 4269213 h 6870191"/>
              <a:gd name="connsiteX1" fmla="*/ 2698514 w 5702355"/>
              <a:gd name="connsiteY1" fmla="*/ 0 h 6870191"/>
              <a:gd name="connsiteX2" fmla="*/ 5689581 w 5702355"/>
              <a:gd name="connsiteY2" fmla="*/ 12192 h 6870191"/>
              <a:gd name="connsiteX3" fmla="*/ 5701773 w 5702355"/>
              <a:gd name="connsiteY3" fmla="*/ 1054607 h 6870191"/>
              <a:gd name="connsiteX4" fmla="*/ 1174514 w 5702355"/>
              <a:gd name="connsiteY4" fmla="*/ 6870191 h 6870191"/>
              <a:gd name="connsiteX5" fmla="*/ 0 w 5702355"/>
              <a:gd name="connsiteY5" fmla="*/ 4269213 h 6870191"/>
              <a:gd name="connsiteX0" fmla="*/ 0 w 5702355"/>
              <a:gd name="connsiteY0" fmla="*/ 4269213 h 5894831"/>
              <a:gd name="connsiteX1" fmla="*/ 2698514 w 5702355"/>
              <a:gd name="connsiteY1" fmla="*/ 0 h 5894831"/>
              <a:gd name="connsiteX2" fmla="*/ 5689581 w 5702355"/>
              <a:gd name="connsiteY2" fmla="*/ 12192 h 5894831"/>
              <a:gd name="connsiteX3" fmla="*/ 5701773 w 5702355"/>
              <a:gd name="connsiteY3" fmla="*/ 1054607 h 5894831"/>
              <a:gd name="connsiteX4" fmla="*/ 1747538 w 5702355"/>
              <a:gd name="connsiteY4" fmla="*/ 5894831 h 5894831"/>
              <a:gd name="connsiteX5" fmla="*/ 0 w 5702355"/>
              <a:gd name="connsiteY5" fmla="*/ 4269213 h 5894831"/>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0 w 5702355"/>
              <a:gd name="connsiteY0" fmla="*/ 4269213 h 5937016"/>
              <a:gd name="connsiteX1" fmla="*/ 2698514 w 5702355"/>
              <a:gd name="connsiteY1" fmla="*/ 0 h 5937016"/>
              <a:gd name="connsiteX2" fmla="*/ 5689581 w 5702355"/>
              <a:gd name="connsiteY2" fmla="*/ 12192 h 5937016"/>
              <a:gd name="connsiteX3" fmla="*/ 5701773 w 5702355"/>
              <a:gd name="connsiteY3" fmla="*/ 1054607 h 5937016"/>
              <a:gd name="connsiteX4" fmla="*/ 1747538 w 5702355"/>
              <a:gd name="connsiteY4" fmla="*/ 5894831 h 5937016"/>
              <a:gd name="connsiteX5" fmla="*/ 0 w 5702355"/>
              <a:gd name="connsiteY5" fmla="*/ 4269213 h 5937016"/>
              <a:gd name="connsiteX0" fmla="*/ 0 w 6068115"/>
              <a:gd name="connsiteY0" fmla="*/ 3927837 h 5929850"/>
              <a:gd name="connsiteX1" fmla="*/ 3064274 w 6068115"/>
              <a:gd name="connsiteY1" fmla="*/ 0 h 5929850"/>
              <a:gd name="connsiteX2" fmla="*/ 6055341 w 6068115"/>
              <a:gd name="connsiteY2" fmla="*/ 12192 h 5929850"/>
              <a:gd name="connsiteX3" fmla="*/ 6067533 w 6068115"/>
              <a:gd name="connsiteY3" fmla="*/ 1054607 h 5929850"/>
              <a:gd name="connsiteX4" fmla="*/ 2113298 w 6068115"/>
              <a:gd name="connsiteY4" fmla="*/ 5894831 h 5929850"/>
              <a:gd name="connsiteX5" fmla="*/ 0 w 6068115"/>
              <a:gd name="connsiteY5" fmla="*/ 3927837 h 5929850"/>
              <a:gd name="connsiteX0" fmla="*/ 0 w 6068115"/>
              <a:gd name="connsiteY0" fmla="*/ 3927837 h 5667023"/>
              <a:gd name="connsiteX1" fmla="*/ 3064274 w 6068115"/>
              <a:gd name="connsiteY1" fmla="*/ 0 h 5667023"/>
              <a:gd name="connsiteX2" fmla="*/ 6055341 w 6068115"/>
              <a:gd name="connsiteY2" fmla="*/ 12192 h 5667023"/>
              <a:gd name="connsiteX3" fmla="*/ 6067533 w 6068115"/>
              <a:gd name="connsiteY3" fmla="*/ 1054607 h 5667023"/>
              <a:gd name="connsiteX4" fmla="*/ 2320562 w 6068115"/>
              <a:gd name="connsiteY4" fmla="*/ 5626607 h 5667023"/>
              <a:gd name="connsiteX5" fmla="*/ 0 w 6068115"/>
              <a:gd name="connsiteY5" fmla="*/ 3927837 h 5667023"/>
              <a:gd name="connsiteX0" fmla="*/ 0 w 6068115"/>
              <a:gd name="connsiteY0" fmla="*/ 3927837 h 6262613"/>
              <a:gd name="connsiteX1" fmla="*/ 3064274 w 6068115"/>
              <a:gd name="connsiteY1" fmla="*/ 0 h 6262613"/>
              <a:gd name="connsiteX2" fmla="*/ 6055341 w 6068115"/>
              <a:gd name="connsiteY2" fmla="*/ 12192 h 6262613"/>
              <a:gd name="connsiteX3" fmla="*/ 6067533 w 6068115"/>
              <a:gd name="connsiteY3" fmla="*/ 1054607 h 6262613"/>
              <a:gd name="connsiteX4" fmla="*/ 2320562 w 6068115"/>
              <a:gd name="connsiteY4" fmla="*/ 5626607 h 6262613"/>
              <a:gd name="connsiteX5" fmla="*/ 0 w 6068115"/>
              <a:gd name="connsiteY5" fmla="*/ 3927837 h 6262613"/>
              <a:gd name="connsiteX0" fmla="*/ 388132 w 6456247"/>
              <a:gd name="connsiteY0" fmla="*/ 3927837 h 6423592"/>
              <a:gd name="connsiteX1" fmla="*/ 3452406 w 6456247"/>
              <a:gd name="connsiteY1" fmla="*/ 0 h 6423592"/>
              <a:gd name="connsiteX2" fmla="*/ 6443473 w 6456247"/>
              <a:gd name="connsiteY2" fmla="*/ 12192 h 6423592"/>
              <a:gd name="connsiteX3" fmla="*/ 6455665 w 6456247"/>
              <a:gd name="connsiteY3" fmla="*/ 1054607 h 6423592"/>
              <a:gd name="connsiteX4" fmla="*/ 2708694 w 6456247"/>
              <a:gd name="connsiteY4" fmla="*/ 5626607 h 6423592"/>
              <a:gd name="connsiteX5" fmla="*/ 388132 w 6456247"/>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3753 w 6451287"/>
              <a:gd name="connsiteY0" fmla="*/ 3927837 h 6311517"/>
              <a:gd name="connsiteX1" fmla="*/ 3448027 w 6451287"/>
              <a:gd name="connsiteY1" fmla="*/ 0 h 6311517"/>
              <a:gd name="connsiteX2" fmla="*/ 6439094 w 6451287"/>
              <a:gd name="connsiteY2" fmla="*/ 12192 h 6311517"/>
              <a:gd name="connsiteX3" fmla="*/ 6451286 w 6451287"/>
              <a:gd name="connsiteY3" fmla="*/ 1054607 h 6311517"/>
              <a:gd name="connsiteX4" fmla="*/ 2704315 w 6451287"/>
              <a:gd name="connsiteY4" fmla="*/ 5626607 h 6311517"/>
              <a:gd name="connsiteX5" fmla="*/ 383753 w 6451287"/>
              <a:gd name="connsiteY5" fmla="*/ 3927837 h 6311517"/>
              <a:gd name="connsiteX0" fmla="*/ 372925 w 6525803"/>
              <a:gd name="connsiteY0" fmla="*/ 3915645 h 6309124"/>
              <a:gd name="connsiteX1" fmla="*/ 3522543 w 6525803"/>
              <a:gd name="connsiteY1" fmla="*/ 0 h 6309124"/>
              <a:gd name="connsiteX2" fmla="*/ 6513610 w 6525803"/>
              <a:gd name="connsiteY2" fmla="*/ 12192 h 6309124"/>
              <a:gd name="connsiteX3" fmla="*/ 6525802 w 6525803"/>
              <a:gd name="connsiteY3" fmla="*/ 1054607 h 6309124"/>
              <a:gd name="connsiteX4" fmla="*/ 2778831 w 6525803"/>
              <a:gd name="connsiteY4" fmla="*/ 5626607 h 6309124"/>
              <a:gd name="connsiteX5" fmla="*/ 372925 w 6525803"/>
              <a:gd name="connsiteY5" fmla="*/ 3915645 h 6309124"/>
              <a:gd name="connsiteX0" fmla="*/ 364084 w 6516962"/>
              <a:gd name="connsiteY0" fmla="*/ 3915645 h 6318938"/>
              <a:gd name="connsiteX1" fmla="*/ 3513702 w 6516962"/>
              <a:gd name="connsiteY1" fmla="*/ 0 h 6318938"/>
              <a:gd name="connsiteX2" fmla="*/ 6504769 w 6516962"/>
              <a:gd name="connsiteY2" fmla="*/ 12192 h 6318938"/>
              <a:gd name="connsiteX3" fmla="*/ 6516961 w 6516962"/>
              <a:gd name="connsiteY3" fmla="*/ 1054607 h 6318938"/>
              <a:gd name="connsiteX4" fmla="*/ 2843142 w 6516962"/>
              <a:gd name="connsiteY4" fmla="*/ 5638799 h 6318938"/>
              <a:gd name="connsiteX5" fmla="*/ 364084 w 6516962"/>
              <a:gd name="connsiteY5" fmla="*/ 3915645 h 63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16962" h="6318938">
                <a:moveTo>
                  <a:pt x="364084" y="3915645"/>
                </a:moveTo>
                <a:lnTo>
                  <a:pt x="3513702" y="0"/>
                </a:lnTo>
                <a:lnTo>
                  <a:pt x="6504769" y="12192"/>
                </a:lnTo>
                <a:cubicBezTo>
                  <a:pt x="6515600" y="872744"/>
                  <a:pt x="6511536" y="106679"/>
                  <a:pt x="6516961" y="1054607"/>
                </a:cubicBezTo>
                <a:cubicBezTo>
                  <a:pt x="6519683" y="1066799"/>
                  <a:pt x="2876996" y="5626607"/>
                  <a:pt x="2843142" y="5638799"/>
                </a:cubicBezTo>
                <a:cubicBezTo>
                  <a:pt x="1111220" y="7345679"/>
                  <a:pt x="-818540" y="5489071"/>
                  <a:pt x="364084" y="3915645"/>
                </a:cubicBezTo>
                <a:close/>
              </a:path>
            </a:pathLst>
          </a:custGeom>
        </p:spPr>
        <p:txBody>
          <a:bodyPr/>
          <a:lstStyle>
            <a:lvl1pPr marL="0" indent="0" algn="ctr">
              <a:buNone/>
              <a:defRPr/>
            </a:lvl1pPr>
          </a:lstStyle>
          <a:p>
            <a:r>
              <a:rPr lang="en-US" dirty="0"/>
              <a:t>Click icon</a:t>
            </a:r>
          </a:p>
          <a:p>
            <a:r>
              <a:rPr lang="en-US" dirty="0"/>
              <a:t>Below to</a:t>
            </a:r>
          </a:p>
          <a:p>
            <a:r>
              <a:rPr lang="en-US" dirty="0"/>
              <a:t>Add image</a:t>
            </a:r>
          </a:p>
          <a:p>
            <a:endParaRPr lang="en-US" dirty="0"/>
          </a:p>
        </p:txBody>
      </p:sp>
      <p:sp>
        <p:nvSpPr>
          <p:cNvPr id="26" name="Freeform: Shape 25">
            <a:extLst>
              <a:ext uri="{FF2B5EF4-FFF2-40B4-BE49-F238E27FC236}">
                <a16:creationId xmlns:a16="http://schemas.microsoft.com/office/drawing/2014/main" id="{B27D4083-8C35-8DBB-73A9-79030E884FD7}"/>
              </a:ext>
            </a:extLst>
          </p:cNvPr>
          <p:cNvSpPr>
            <a:spLocks/>
          </p:cNvSpPr>
          <p:nvPr userDrawn="1"/>
        </p:nvSpPr>
        <p:spPr bwMode="auto">
          <a:xfrm>
            <a:off x="9459303" y="2920429"/>
            <a:ext cx="2732697" cy="3785424"/>
          </a:xfrm>
          <a:custGeom>
            <a:avLst/>
            <a:gdLst>
              <a:gd name="connsiteX0" fmla="*/ 2732697 w 2732697"/>
              <a:gd name="connsiteY0" fmla="*/ 0 h 3785424"/>
              <a:gd name="connsiteX1" fmla="*/ 2732697 w 2732697"/>
              <a:gd name="connsiteY1" fmla="*/ 927026 h 3785424"/>
              <a:gd name="connsiteX2" fmla="*/ 2729620 w 2732697"/>
              <a:gd name="connsiteY2" fmla="*/ 931718 h 3785424"/>
              <a:gd name="connsiteX3" fmla="*/ 485382 w 2732697"/>
              <a:gd name="connsiteY3" fmla="*/ 3685237 h 3785424"/>
              <a:gd name="connsiteX4" fmla="*/ 101398 w 2732697"/>
              <a:gd name="connsiteY4" fmla="*/ 3723309 h 3785424"/>
              <a:gd name="connsiteX5" fmla="*/ 63322 w 2732697"/>
              <a:gd name="connsiteY5" fmla="*/ 3335984 h 3785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32697" h="3785424">
                <a:moveTo>
                  <a:pt x="2732697" y="0"/>
                </a:moveTo>
                <a:lnTo>
                  <a:pt x="2732697" y="927026"/>
                </a:lnTo>
                <a:lnTo>
                  <a:pt x="2729620" y="931718"/>
                </a:lnTo>
                <a:cubicBezTo>
                  <a:pt x="2545438" y="1204167"/>
                  <a:pt x="2442261" y="1237161"/>
                  <a:pt x="485382" y="3685237"/>
                </a:cubicBezTo>
                <a:cubicBezTo>
                  <a:pt x="390192" y="3802913"/>
                  <a:pt x="218849" y="3818645"/>
                  <a:pt x="101398" y="3723309"/>
                </a:cubicBezTo>
                <a:cubicBezTo>
                  <a:pt x="-16052" y="3624825"/>
                  <a:pt x="-35090" y="3453660"/>
                  <a:pt x="63322" y="3335984"/>
                </a:cubicBezTo>
                <a:close/>
              </a:path>
            </a:pathLst>
          </a:custGeom>
          <a:gradFill>
            <a:gsLst>
              <a:gs pos="0">
                <a:schemeClr val="bg1">
                  <a:alpha val="0"/>
                </a:schemeClr>
              </a:gs>
              <a:gs pos="92000">
                <a:schemeClr val="accent1"/>
              </a:gs>
            </a:gsLst>
            <a:lin ang="18900000" scaled="1"/>
          </a:gradFill>
          <a:ln>
            <a:noFill/>
          </a:ln>
        </p:spPr>
        <p:txBody>
          <a:bodyPr vert="horz" wrap="square" lIns="91440" tIns="45720" rIns="91440" bIns="45720" numCol="1" anchor="t" anchorCtr="0" compatLnSpc="1">
            <a:prstTxWarp prst="textNoShape">
              <a:avLst/>
            </a:prstTxWarp>
            <a:noAutofit/>
          </a:bodyPr>
          <a:lstStyle/>
          <a:p>
            <a:endParaRPr lang="en-US">
              <a:latin typeface="+mj-lt"/>
            </a:endParaRPr>
          </a:p>
        </p:txBody>
      </p:sp>
    </p:spTree>
    <p:extLst>
      <p:ext uri="{BB962C8B-B14F-4D97-AF65-F5344CB8AC3E}">
        <p14:creationId xmlns:p14="http://schemas.microsoft.com/office/powerpoint/2010/main" val="2152974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2_Title_01">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id="{DBF2BB97-546E-2376-B065-038915E212E6}"/>
              </a:ext>
            </a:extLst>
          </p:cNvPr>
          <p:cNvSpPr>
            <a:spLocks/>
          </p:cNvSpPr>
          <p:nvPr userDrawn="1"/>
        </p:nvSpPr>
        <p:spPr bwMode="auto">
          <a:xfrm>
            <a:off x="8993188" y="2968625"/>
            <a:ext cx="3201988" cy="3889375"/>
          </a:xfrm>
          <a:custGeom>
            <a:avLst/>
            <a:gdLst>
              <a:gd name="T0" fmla="*/ 0 w 1009"/>
              <a:gd name="T1" fmla="*/ 1225 h 1225"/>
              <a:gd name="T2" fmla="*/ 1009 w 1009"/>
              <a:gd name="T3" fmla="*/ 1225 h 1225"/>
              <a:gd name="T4" fmla="*/ 1009 w 1009"/>
              <a:gd name="T5" fmla="*/ 0 h 1225"/>
              <a:gd name="T6" fmla="*/ 14 w 1009"/>
              <a:gd name="T7" fmla="*/ 1209 h 1225"/>
              <a:gd name="T8" fmla="*/ 0 w 1009"/>
              <a:gd name="T9" fmla="*/ 1225 h 1225"/>
            </a:gdLst>
            <a:ahLst/>
            <a:cxnLst>
              <a:cxn ang="0">
                <a:pos x="T0" y="T1"/>
              </a:cxn>
              <a:cxn ang="0">
                <a:pos x="T2" y="T3"/>
              </a:cxn>
              <a:cxn ang="0">
                <a:pos x="T4" y="T5"/>
              </a:cxn>
              <a:cxn ang="0">
                <a:pos x="T6" y="T7"/>
              </a:cxn>
              <a:cxn ang="0">
                <a:pos x="T8" y="T9"/>
              </a:cxn>
            </a:cxnLst>
            <a:rect l="0" t="0" r="r" b="b"/>
            <a:pathLst>
              <a:path w="1009" h="1225">
                <a:moveTo>
                  <a:pt x="0" y="1225"/>
                </a:moveTo>
                <a:cubicBezTo>
                  <a:pt x="1009" y="1225"/>
                  <a:pt x="1009" y="1225"/>
                  <a:pt x="1009" y="1225"/>
                </a:cubicBezTo>
                <a:cubicBezTo>
                  <a:pt x="1009" y="0"/>
                  <a:pt x="1009" y="0"/>
                  <a:pt x="1009" y="0"/>
                </a:cubicBezTo>
                <a:cubicBezTo>
                  <a:pt x="14" y="1209"/>
                  <a:pt x="14" y="1209"/>
                  <a:pt x="14" y="1209"/>
                </a:cubicBezTo>
                <a:cubicBezTo>
                  <a:pt x="9" y="1214"/>
                  <a:pt x="5" y="1220"/>
                  <a:pt x="0" y="1225"/>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4" name="Freeform 6">
            <a:extLst>
              <a:ext uri="{FF2B5EF4-FFF2-40B4-BE49-F238E27FC236}">
                <a16:creationId xmlns:a16="http://schemas.microsoft.com/office/drawing/2014/main" id="{AC128E38-FE6B-CE00-E2C5-9F09C5A7D564}"/>
              </a:ext>
            </a:extLst>
          </p:cNvPr>
          <p:cNvSpPr>
            <a:spLocks/>
          </p:cNvSpPr>
          <p:nvPr userDrawn="1"/>
        </p:nvSpPr>
        <p:spPr bwMode="auto">
          <a:xfrm>
            <a:off x="4978400" y="0"/>
            <a:ext cx="4176713" cy="6858000"/>
          </a:xfrm>
          <a:custGeom>
            <a:avLst/>
            <a:gdLst>
              <a:gd name="T0" fmla="*/ 248 w 1316"/>
              <a:gd name="T1" fmla="*/ 1297 h 2160"/>
              <a:gd name="T2" fmla="*/ 1316 w 1316"/>
              <a:gd name="T3" fmla="*/ 0 h 2160"/>
              <a:gd name="T4" fmla="*/ 1262 w 1316"/>
              <a:gd name="T5" fmla="*/ 0 h 2160"/>
              <a:gd name="T6" fmla="*/ 217 w 1316"/>
              <a:gd name="T7" fmla="*/ 1270 h 2160"/>
              <a:gd name="T8" fmla="*/ 231 w 1316"/>
              <a:gd name="T9" fmla="*/ 2160 h 2160"/>
              <a:gd name="T10" fmla="*/ 289 w 1316"/>
              <a:gd name="T11" fmla="*/ 2160 h 2160"/>
              <a:gd name="T12" fmla="*/ 248 w 1316"/>
              <a:gd name="T13" fmla="*/ 1297 h 2160"/>
            </a:gdLst>
            <a:ahLst/>
            <a:cxnLst>
              <a:cxn ang="0">
                <a:pos x="T0" y="T1"/>
              </a:cxn>
              <a:cxn ang="0">
                <a:pos x="T2" y="T3"/>
              </a:cxn>
              <a:cxn ang="0">
                <a:pos x="T4" y="T5"/>
              </a:cxn>
              <a:cxn ang="0">
                <a:pos x="T6" y="T7"/>
              </a:cxn>
              <a:cxn ang="0">
                <a:pos x="T8" y="T9"/>
              </a:cxn>
              <a:cxn ang="0">
                <a:pos x="T10" y="T11"/>
              </a:cxn>
              <a:cxn ang="0">
                <a:pos x="T12" y="T13"/>
              </a:cxn>
            </a:cxnLst>
            <a:rect l="0" t="0" r="r" b="b"/>
            <a:pathLst>
              <a:path w="1316" h="2160">
                <a:moveTo>
                  <a:pt x="248" y="1297"/>
                </a:moveTo>
                <a:cubicBezTo>
                  <a:pt x="1316" y="0"/>
                  <a:pt x="1316" y="0"/>
                  <a:pt x="1316" y="0"/>
                </a:cubicBezTo>
                <a:cubicBezTo>
                  <a:pt x="1262" y="0"/>
                  <a:pt x="1262" y="0"/>
                  <a:pt x="1262" y="0"/>
                </a:cubicBezTo>
                <a:cubicBezTo>
                  <a:pt x="217" y="1270"/>
                  <a:pt x="217" y="1270"/>
                  <a:pt x="217" y="1270"/>
                </a:cubicBezTo>
                <a:cubicBezTo>
                  <a:pt x="0" y="1534"/>
                  <a:pt x="12" y="1911"/>
                  <a:pt x="231" y="2160"/>
                </a:cubicBezTo>
                <a:cubicBezTo>
                  <a:pt x="289" y="2160"/>
                  <a:pt x="289" y="2160"/>
                  <a:pt x="289" y="2160"/>
                </a:cubicBezTo>
                <a:cubicBezTo>
                  <a:pt x="58" y="1928"/>
                  <a:pt x="36" y="1555"/>
                  <a:pt x="248" y="1297"/>
                </a:cubicBezTo>
                <a:close/>
              </a:path>
            </a:pathLst>
          </a:custGeom>
          <a:solidFill>
            <a:schemeClr val="bg1"/>
          </a:solidFill>
          <a:ln>
            <a:noFill/>
          </a:ln>
          <a:effectLst>
            <a:outerShdw blurRad="317500" sx="102000" sy="102000" algn="ctr" rotWithShape="0">
              <a:schemeClr val="tx1">
                <a:alpha val="15000"/>
              </a:schemeClr>
            </a:outerShdw>
          </a:effec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8" name="Freeform 7">
            <a:extLst>
              <a:ext uri="{FF2B5EF4-FFF2-40B4-BE49-F238E27FC236}">
                <a16:creationId xmlns:a16="http://schemas.microsoft.com/office/drawing/2014/main" id="{8B5729F8-3456-9B44-D534-4BC2F1FEFA8F}"/>
              </a:ext>
            </a:extLst>
          </p:cNvPr>
          <p:cNvSpPr>
            <a:spLocks/>
          </p:cNvSpPr>
          <p:nvPr userDrawn="1"/>
        </p:nvSpPr>
        <p:spPr bwMode="auto">
          <a:xfrm>
            <a:off x="8789988" y="2733675"/>
            <a:ext cx="3405188" cy="4124325"/>
          </a:xfrm>
          <a:custGeom>
            <a:avLst/>
            <a:gdLst>
              <a:gd name="T0" fmla="*/ 40 w 1073"/>
              <a:gd name="T1" fmla="*/ 1254 h 1299"/>
              <a:gd name="T2" fmla="*/ 0 w 1073"/>
              <a:gd name="T3" fmla="*/ 1299 h 1299"/>
              <a:gd name="T4" fmla="*/ 64 w 1073"/>
              <a:gd name="T5" fmla="*/ 1299 h 1299"/>
              <a:gd name="T6" fmla="*/ 78 w 1073"/>
              <a:gd name="T7" fmla="*/ 1283 h 1299"/>
              <a:gd name="T8" fmla="*/ 1073 w 1073"/>
              <a:gd name="T9" fmla="*/ 74 h 1299"/>
              <a:gd name="T10" fmla="*/ 1073 w 1073"/>
              <a:gd name="T11" fmla="*/ 0 h 1299"/>
              <a:gd name="T12" fmla="*/ 40 w 1073"/>
              <a:gd name="T13" fmla="*/ 1254 h 1299"/>
            </a:gdLst>
            <a:ahLst/>
            <a:cxnLst>
              <a:cxn ang="0">
                <a:pos x="T0" y="T1"/>
              </a:cxn>
              <a:cxn ang="0">
                <a:pos x="T2" y="T3"/>
              </a:cxn>
              <a:cxn ang="0">
                <a:pos x="T4" y="T5"/>
              </a:cxn>
              <a:cxn ang="0">
                <a:pos x="T6" y="T7"/>
              </a:cxn>
              <a:cxn ang="0">
                <a:pos x="T8" y="T9"/>
              </a:cxn>
              <a:cxn ang="0">
                <a:pos x="T10" y="T11"/>
              </a:cxn>
              <a:cxn ang="0">
                <a:pos x="T12" y="T13"/>
              </a:cxn>
            </a:cxnLst>
            <a:rect l="0" t="0" r="r" b="b"/>
            <a:pathLst>
              <a:path w="1073" h="1299">
                <a:moveTo>
                  <a:pt x="40" y="1254"/>
                </a:moveTo>
                <a:cubicBezTo>
                  <a:pt x="28" y="1270"/>
                  <a:pt x="14" y="1285"/>
                  <a:pt x="0" y="1299"/>
                </a:cubicBezTo>
                <a:cubicBezTo>
                  <a:pt x="64" y="1299"/>
                  <a:pt x="64" y="1299"/>
                  <a:pt x="64" y="1299"/>
                </a:cubicBezTo>
                <a:cubicBezTo>
                  <a:pt x="69" y="1294"/>
                  <a:pt x="73" y="1288"/>
                  <a:pt x="78" y="1283"/>
                </a:cubicBezTo>
                <a:cubicBezTo>
                  <a:pt x="1073" y="74"/>
                  <a:pt x="1073" y="74"/>
                  <a:pt x="1073" y="74"/>
                </a:cubicBezTo>
                <a:cubicBezTo>
                  <a:pt x="1073" y="0"/>
                  <a:pt x="1073" y="0"/>
                  <a:pt x="1073" y="0"/>
                </a:cubicBezTo>
                <a:lnTo>
                  <a:pt x="40" y="12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10" name="Freeform 8">
            <a:extLst>
              <a:ext uri="{FF2B5EF4-FFF2-40B4-BE49-F238E27FC236}">
                <a16:creationId xmlns:a16="http://schemas.microsoft.com/office/drawing/2014/main" id="{A6A60091-9A11-243A-4690-E47848C89BE1}"/>
              </a:ext>
            </a:extLst>
          </p:cNvPr>
          <p:cNvSpPr>
            <a:spLocks/>
          </p:cNvSpPr>
          <p:nvPr userDrawn="1"/>
        </p:nvSpPr>
        <p:spPr bwMode="auto">
          <a:xfrm>
            <a:off x="5092700" y="0"/>
            <a:ext cx="7102475" cy="6858000"/>
          </a:xfrm>
          <a:custGeom>
            <a:avLst/>
            <a:gdLst>
              <a:gd name="T0" fmla="*/ 253 w 2238"/>
              <a:gd name="T1" fmla="*/ 2160 h 2160"/>
              <a:gd name="T2" fmla="*/ 1165 w 2238"/>
              <a:gd name="T3" fmla="*/ 2160 h 2160"/>
              <a:gd name="T4" fmla="*/ 1205 w 2238"/>
              <a:gd name="T5" fmla="*/ 2115 h 2160"/>
              <a:gd name="T6" fmla="*/ 2238 w 2238"/>
              <a:gd name="T7" fmla="*/ 861 h 2160"/>
              <a:gd name="T8" fmla="*/ 2238 w 2238"/>
              <a:gd name="T9" fmla="*/ 0 h 2160"/>
              <a:gd name="T10" fmla="*/ 1280 w 2238"/>
              <a:gd name="T11" fmla="*/ 0 h 2160"/>
              <a:gd name="T12" fmla="*/ 212 w 2238"/>
              <a:gd name="T13" fmla="*/ 1297 h 2160"/>
              <a:gd name="T14" fmla="*/ 253 w 2238"/>
              <a:gd name="T15" fmla="*/ 2160 h 2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38" h="2160">
                <a:moveTo>
                  <a:pt x="253" y="2160"/>
                </a:moveTo>
                <a:cubicBezTo>
                  <a:pt x="1165" y="2160"/>
                  <a:pt x="1165" y="2160"/>
                  <a:pt x="1165" y="2160"/>
                </a:cubicBezTo>
                <a:cubicBezTo>
                  <a:pt x="1179" y="2146"/>
                  <a:pt x="1193" y="2131"/>
                  <a:pt x="1205" y="2115"/>
                </a:cubicBezTo>
                <a:cubicBezTo>
                  <a:pt x="2238" y="861"/>
                  <a:pt x="2238" y="861"/>
                  <a:pt x="2238" y="861"/>
                </a:cubicBezTo>
                <a:cubicBezTo>
                  <a:pt x="2238" y="0"/>
                  <a:pt x="2238" y="0"/>
                  <a:pt x="2238" y="0"/>
                </a:cubicBezTo>
                <a:cubicBezTo>
                  <a:pt x="1280" y="0"/>
                  <a:pt x="1280" y="0"/>
                  <a:pt x="1280" y="0"/>
                </a:cubicBezTo>
                <a:cubicBezTo>
                  <a:pt x="212" y="1297"/>
                  <a:pt x="212" y="1297"/>
                  <a:pt x="212" y="1297"/>
                </a:cubicBezTo>
                <a:cubicBezTo>
                  <a:pt x="0" y="1555"/>
                  <a:pt x="22" y="1928"/>
                  <a:pt x="253" y="2160"/>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12" name="Freeform 9">
            <a:extLst>
              <a:ext uri="{FF2B5EF4-FFF2-40B4-BE49-F238E27FC236}">
                <a16:creationId xmlns:a16="http://schemas.microsoft.com/office/drawing/2014/main" id="{FB2E4C60-59AB-1E4B-B118-588C1F019064}"/>
              </a:ext>
            </a:extLst>
          </p:cNvPr>
          <p:cNvSpPr>
            <a:spLocks/>
          </p:cNvSpPr>
          <p:nvPr userDrawn="1"/>
        </p:nvSpPr>
        <p:spPr bwMode="auto">
          <a:xfrm>
            <a:off x="5603875" y="0"/>
            <a:ext cx="2928938" cy="3146425"/>
          </a:xfrm>
          <a:custGeom>
            <a:avLst/>
            <a:gdLst>
              <a:gd name="T0" fmla="*/ 43 w 923"/>
              <a:gd name="T1" fmla="*/ 961 h 991"/>
              <a:gd name="T2" fmla="*/ 164 w 923"/>
              <a:gd name="T3" fmla="*/ 949 h 991"/>
              <a:gd name="T4" fmla="*/ 923 w 923"/>
              <a:gd name="T5" fmla="*/ 0 h 991"/>
              <a:gd name="T6" fmla="*/ 701 w 923"/>
              <a:gd name="T7" fmla="*/ 0 h 991"/>
              <a:gd name="T8" fmla="*/ 31 w 923"/>
              <a:gd name="T9" fmla="*/ 839 h 991"/>
              <a:gd name="T10" fmla="*/ 43 w 923"/>
              <a:gd name="T11" fmla="*/ 961 h 991"/>
            </a:gdLst>
            <a:ahLst/>
            <a:cxnLst>
              <a:cxn ang="0">
                <a:pos x="T0" y="T1"/>
              </a:cxn>
              <a:cxn ang="0">
                <a:pos x="T2" y="T3"/>
              </a:cxn>
              <a:cxn ang="0">
                <a:pos x="T4" y="T5"/>
              </a:cxn>
              <a:cxn ang="0">
                <a:pos x="T6" y="T7"/>
              </a:cxn>
              <a:cxn ang="0">
                <a:pos x="T8" y="T9"/>
              </a:cxn>
              <a:cxn ang="0">
                <a:pos x="T10" y="T11"/>
              </a:cxn>
            </a:cxnLst>
            <a:rect l="0" t="0" r="r" b="b"/>
            <a:pathLst>
              <a:path w="923" h="991">
                <a:moveTo>
                  <a:pt x="43" y="961"/>
                </a:moveTo>
                <a:cubicBezTo>
                  <a:pt x="80" y="991"/>
                  <a:pt x="134" y="986"/>
                  <a:pt x="164" y="949"/>
                </a:cubicBezTo>
                <a:cubicBezTo>
                  <a:pt x="923" y="0"/>
                  <a:pt x="923" y="0"/>
                  <a:pt x="923" y="0"/>
                </a:cubicBezTo>
                <a:cubicBezTo>
                  <a:pt x="701" y="0"/>
                  <a:pt x="701" y="0"/>
                  <a:pt x="701" y="0"/>
                </a:cubicBezTo>
                <a:cubicBezTo>
                  <a:pt x="31" y="839"/>
                  <a:pt x="31" y="839"/>
                  <a:pt x="31" y="839"/>
                </a:cubicBezTo>
                <a:cubicBezTo>
                  <a:pt x="0" y="876"/>
                  <a:pt x="6" y="930"/>
                  <a:pt x="43" y="961"/>
                </a:cubicBezTo>
                <a:close/>
              </a:path>
            </a:pathLst>
          </a:custGeom>
          <a:gradFill>
            <a:gsLst>
              <a:gs pos="20000">
                <a:schemeClr val="bg1">
                  <a:alpha val="0"/>
                </a:schemeClr>
              </a:gs>
              <a:gs pos="100000">
                <a:schemeClr val="accent2">
                  <a:alpha val="80000"/>
                </a:schemeClr>
              </a:gs>
            </a:gsLst>
            <a:lin ang="18900000" scaled="1"/>
          </a:gra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13" name="Freeform 10">
            <a:extLst>
              <a:ext uri="{FF2B5EF4-FFF2-40B4-BE49-F238E27FC236}">
                <a16:creationId xmlns:a16="http://schemas.microsoft.com/office/drawing/2014/main" id="{43E59692-4B39-8972-EBB2-80B40749396F}"/>
              </a:ext>
            </a:extLst>
          </p:cNvPr>
          <p:cNvSpPr>
            <a:spLocks/>
          </p:cNvSpPr>
          <p:nvPr userDrawn="1"/>
        </p:nvSpPr>
        <p:spPr bwMode="auto">
          <a:xfrm>
            <a:off x="5346700" y="0"/>
            <a:ext cx="1998663" cy="1393825"/>
          </a:xfrm>
          <a:custGeom>
            <a:avLst/>
            <a:gdLst>
              <a:gd name="T0" fmla="*/ 93 w 630"/>
              <a:gd name="T1" fmla="*/ 371 h 439"/>
              <a:gd name="T2" fmla="*/ 363 w 630"/>
              <a:gd name="T3" fmla="*/ 345 h 439"/>
              <a:gd name="T4" fmla="*/ 630 w 630"/>
              <a:gd name="T5" fmla="*/ 0 h 439"/>
              <a:gd name="T6" fmla="*/ 146 w 630"/>
              <a:gd name="T7" fmla="*/ 0 h 439"/>
              <a:gd name="T8" fmla="*/ 67 w 630"/>
              <a:gd name="T9" fmla="*/ 102 h 439"/>
              <a:gd name="T10" fmla="*/ 93 w 630"/>
              <a:gd name="T11" fmla="*/ 371 h 439"/>
            </a:gdLst>
            <a:ahLst/>
            <a:cxnLst>
              <a:cxn ang="0">
                <a:pos x="T0" y="T1"/>
              </a:cxn>
              <a:cxn ang="0">
                <a:pos x="T2" y="T3"/>
              </a:cxn>
              <a:cxn ang="0">
                <a:pos x="T4" y="T5"/>
              </a:cxn>
              <a:cxn ang="0">
                <a:pos x="T6" y="T7"/>
              </a:cxn>
              <a:cxn ang="0">
                <a:pos x="T8" y="T9"/>
              </a:cxn>
              <a:cxn ang="0">
                <a:pos x="T10" y="T11"/>
              </a:cxn>
            </a:cxnLst>
            <a:rect l="0" t="0" r="r" b="b"/>
            <a:pathLst>
              <a:path w="630" h="439">
                <a:moveTo>
                  <a:pt x="93" y="371"/>
                </a:moveTo>
                <a:cubicBezTo>
                  <a:pt x="175" y="439"/>
                  <a:pt x="296" y="427"/>
                  <a:pt x="363" y="345"/>
                </a:cubicBezTo>
                <a:cubicBezTo>
                  <a:pt x="630" y="0"/>
                  <a:pt x="630" y="0"/>
                  <a:pt x="630" y="0"/>
                </a:cubicBezTo>
                <a:cubicBezTo>
                  <a:pt x="146" y="0"/>
                  <a:pt x="146" y="0"/>
                  <a:pt x="146" y="0"/>
                </a:cubicBezTo>
                <a:cubicBezTo>
                  <a:pt x="67" y="102"/>
                  <a:pt x="67" y="102"/>
                  <a:pt x="67" y="102"/>
                </a:cubicBezTo>
                <a:cubicBezTo>
                  <a:pt x="0" y="183"/>
                  <a:pt x="12" y="304"/>
                  <a:pt x="93" y="37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pic>
        <p:nvPicPr>
          <p:cNvPr id="24" name="Graphic 23">
            <a:extLst>
              <a:ext uri="{FF2B5EF4-FFF2-40B4-BE49-F238E27FC236}">
                <a16:creationId xmlns:a16="http://schemas.microsoft.com/office/drawing/2014/main" id="{B472AB25-CD8E-91AD-81B1-7772E0E465A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66922" y="5869380"/>
            <a:ext cx="806512" cy="806512"/>
          </a:xfrm>
          <a:prstGeom prst="rect">
            <a:avLst/>
          </a:prstGeom>
        </p:spPr>
      </p:pic>
      <p:sp>
        <p:nvSpPr>
          <p:cNvPr id="25" name="Graphic 3">
            <a:extLst>
              <a:ext uri="{FF2B5EF4-FFF2-40B4-BE49-F238E27FC236}">
                <a16:creationId xmlns:a16="http://schemas.microsoft.com/office/drawing/2014/main" id="{07DCBD79-1D8C-46C0-3093-DA9F636D7F35}"/>
              </a:ext>
            </a:extLst>
          </p:cNvPr>
          <p:cNvSpPr>
            <a:spLocks noChangeAspect="1"/>
          </p:cNvSpPr>
          <p:nvPr userDrawn="1"/>
        </p:nvSpPr>
        <p:spPr>
          <a:xfrm>
            <a:off x="5300684" y="-1272619"/>
            <a:ext cx="9063800" cy="8757502"/>
          </a:xfrm>
          <a:custGeom>
            <a:avLst/>
            <a:gdLst>
              <a:gd name="connsiteX0" fmla="*/ 7043044 w 7044981"/>
              <a:gd name="connsiteY0" fmla="*/ 0 h 6855843"/>
              <a:gd name="connsiteX1" fmla="*/ 7043044 w 7044981"/>
              <a:gd name="connsiteY1" fmla="*/ 1105156 h 6855843"/>
              <a:gd name="connsiteX2" fmla="*/ 6984649 w 7044981"/>
              <a:gd name="connsiteY2" fmla="*/ 1184556 h 6855843"/>
              <a:gd name="connsiteX3" fmla="*/ 2834401 w 7044981"/>
              <a:gd name="connsiteY3" fmla="*/ 6268297 h 6855843"/>
              <a:gd name="connsiteX4" fmla="*/ 585623 w 7044981"/>
              <a:gd name="connsiteY4" fmla="*/ 6495610 h 6855843"/>
              <a:gd name="connsiteX5" fmla="*/ 358282 w 7044981"/>
              <a:gd name="connsiteY5" fmla="*/ 4246832 h 6855843"/>
              <a:gd name="connsiteX6" fmla="*/ 3825306 w 7044981"/>
              <a:gd name="connsiteY6" fmla="*/ 0 h 685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44981" h="6855843">
                <a:moveTo>
                  <a:pt x="7043044" y="0"/>
                </a:moveTo>
                <a:lnTo>
                  <a:pt x="7043044" y="1105156"/>
                </a:lnTo>
                <a:lnTo>
                  <a:pt x="6984649" y="1184556"/>
                </a:lnTo>
                <a:lnTo>
                  <a:pt x="2834401" y="6268297"/>
                </a:lnTo>
                <a:cubicBezTo>
                  <a:pt x="2276176" y="6952037"/>
                  <a:pt x="1269363" y="7053834"/>
                  <a:pt x="585623" y="6495610"/>
                </a:cubicBezTo>
                <a:cubicBezTo>
                  <a:pt x="-98146" y="5937414"/>
                  <a:pt x="-199914" y="4930601"/>
                  <a:pt x="358282" y="4246832"/>
                </a:cubicBezTo>
                <a:lnTo>
                  <a:pt x="3825306" y="0"/>
                </a:lnTo>
                <a:close/>
              </a:path>
            </a:pathLst>
          </a:custGeom>
          <a:blipFill>
            <a:blip r:embed="rId4" cstate="print">
              <a:extLst>
                <a:ext uri="{28A0092B-C50C-407E-A947-70E740481C1C}">
                  <a14:useLocalDpi xmlns:a14="http://schemas.microsoft.com/office/drawing/2010/main"/>
                </a:ext>
              </a:extLst>
            </a:blip>
            <a:srcRect/>
            <a:stretch>
              <a:fillRect t="14532"/>
            </a:stretch>
          </a:blipFill>
          <a:ln w="2858" cap="flat">
            <a:noFill/>
            <a:prstDash val="solid"/>
            <a:miter/>
          </a:ln>
        </p:spPr>
        <p:txBody>
          <a:bodyPr rtlCol="0" anchor="ctr"/>
          <a:lstStyle/>
          <a:p>
            <a:endParaRPr lang="en-GB"/>
          </a:p>
        </p:txBody>
      </p:sp>
    </p:spTree>
    <p:extLst>
      <p:ext uri="{BB962C8B-B14F-4D97-AF65-F5344CB8AC3E}">
        <p14:creationId xmlns:p14="http://schemas.microsoft.com/office/powerpoint/2010/main" val="2468689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rgbClr val="17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bg1"/>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cture Placeholder 41">
            <a:extLst>
              <a:ext uri="{FF2B5EF4-FFF2-40B4-BE49-F238E27FC236}">
                <a16:creationId xmlns:a16="http://schemas.microsoft.com/office/drawing/2014/main" id="{6200DC0C-209C-8E49-9CD1-4FA724B08392}"/>
              </a:ext>
            </a:extLst>
          </p:cNvPr>
          <p:cNvSpPr>
            <a:spLocks noGrp="1"/>
          </p:cNvSpPr>
          <p:nvPr>
            <p:ph type="pic" sz="quarter" idx="10"/>
          </p:nvPr>
        </p:nvSpPr>
        <p:spPr>
          <a:xfrm>
            <a:off x="4851400" y="687"/>
            <a:ext cx="7340600" cy="6857313"/>
          </a:xfrm>
          <a:custGeom>
            <a:avLst/>
            <a:gdLst>
              <a:gd name="connsiteX0" fmla="*/ 1361447 w 7340600"/>
              <a:gd name="connsiteY0" fmla="*/ 0 h 6858000"/>
              <a:gd name="connsiteX1" fmla="*/ 7340600 w 7340600"/>
              <a:gd name="connsiteY1" fmla="*/ 0 h 6858000"/>
              <a:gd name="connsiteX2" fmla="*/ 7340600 w 7340600"/>
              <a:gd name="connsiteY2" fmla="*/ 6858000 h 6858000"/>
              <a:gd name="connsiteX3" fmla="*/ 1361447 w 7340600"/>
              <a:gd name="connsiteY3" fmla="*/ 6858000 h 6858000"/>
              <a:gd name="connsiteX4" fmla="*/ 1299897 w 7340600"/>
              <a:gd name="connsiteY4" fmla="*/ 6793442 h 6858000"/>
              <a:gd name="connsiteX5" fmla="*/ 0 w 7340600"/>
              <a:gd name="connsiteY5" fmla="*/ 3429000 h 6858000"/>
              <a:gd name="connsiteX6" fmla="*/ 1299897 w 7340600"/>
              <a:gd name="connsiteY6" fmla="*/ 6455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0600" h="6858000">
                <a:moveTo>
                  <a:pt x="1361447" y="0"/>
                </a:moveTo>
                <a:lnTo>
                  <a:pt x="7340600" y="0"/>
                </a:lnTo>
                <a:lnTo>
                  <a:pt x="7340600" y="6858000"/>
                </a:lnTo>
                <a:lnTo>
                  <a:pt x="1361447" y="6858000"/>
                </a:lnTo>
                <a:lnTo>
                  <a:pt x="1299897" y="6793442"/>
                </a:lnTo>
                <a:cubicBezTo>
                  <a:pt x="492249" y="5904832"/>
                  <a:pt x="0" y="4724401"/>
                  <a:pt x="0" y="3429000"/>
                </a:cubicBezTo>
                <a:cubicBezTo>
                  <a:pt x="0" y="2133599"/>
                  <a:pt x="492249" y="953169"/>
                  <a:pt x="1299897" y="64558"/>
                </a:cubicBezTo>
                <a:close/>
              </a:path>
            </a:pathLst>
          </a:custGeom>
        </p:spPr>
        <p:txBody>
          <a:bodyPr wrap="square">
            <a:noAutofit/>
          </a:bodyPr>
          <a:lstStyle>
            <a:lvl1pPr marL="0" indent="0" algn="ctr">
              <a:buFontTx/>
              <a:buNone/>
              <a:defRPr b="0" i="0"/>
            </a:lvl1pPr>
          </a:lstStyle>
          <a:p>
            <a:endParaRPr lang="en-US"/>
          </a:p>
          <a:p>
            <a:endParaRPr lang="en-US"/>
          </a:p>
          <a:p>
            <a:endParaRPr lang="en-US"/>
          </a:p>
          <a:p>
            <a:r>
              <a:rPr lang="en-US"/>
              <a:t>Click icon</a:t>
            </a:r>
          </a:p>
          <a:p>
            <a:r>
              <a:rPr lang="en-US"/>
              <a:t>below to </a:t>
            </a:r>
          </a:p>
          <a:p>
            <a:r>
              <a:rPr lang="en-US"/>
              <a:t>add image</a:t>
            </a:r>
          </a:p>
        </p:txBody>
      </p:sp>
      <p:pic>
        <p:nvPicPr>
          <p:cNvPr id="4" name="Graphic 3">
            <a:extLst>
              <a:ext uri="{FF2B5EF4-FFF2-40B4-BE49-F238E27FC236}">
                <a16:creationId xmlns:a16="http://schemas.microsoft.com/office/drawing/2014/main" id="{1808C366-40C3-FA92-76F2-D5F5AECE48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7211"/>
            <a:ext cx="3750624" cy="1120613"/>
          </a:xfrm>
          <a:prstGeom prst="rect">
            <a:avLst/>
          </a:prstGeom>
        </p:spPr>
      </p:pic>
    </p:spTree>
    <p:extLst>
      <p:ext uri="{BB962C8B-B14F-4D97-AF65-F5344CB8AC3E}">
        <p14:creationId xmlns:p14="http://schemas.microsoft.com/office/powerpoint/2010/main" val="27096455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1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cture Placeholder 41">
            <a:extLst>
              <a:ext uri="{FF2B5EF4-FFF2-40B4-BE49-F238E27FC236}">
                <a16:creationId xmlns:a16="http://schemas.microsoft.com/office/drawing/2014/main" id="{6200DC0C-209C-8E49-9CD1-4FA724B08392}"/>
              </a:ext>
            </a:extLst>
          </p:cNvPr>
          <p:cNvSpPr>
            <a:spLocks noGrp="1"/>
          </p:cNvSpPr>
          <p:nvPr>
            <p:ph type="pic" sz="quarter" idx="10"/>
          </p:nvPr>
        </p:nvSpPr>
        <p:spPr>
          <a:xfrm>
            <a:off x="4851400" y="687"/>
            <a:ext cx="7340600" cy="6857313"/>
          </a:xfrm>
          <a:custGeom>
            <a:avLst/>
            <a:gdLst>
              <a:gd name="connsiteX0" fmla="*/ 1361447 w 7340600"/>
              <a:gd name="connsiteY0" fmla="*/ 0 h 6858000"/>
              <a:gd name="connsiteX1" fmla="*/ 7340600 w 7340600"/>
              <a:gd name="connsiteY1" fmla="*/ 0 h 6858000"/>
              <a:gd name="connsiteX2" fmla="*/ 7340600 w 7340600"/>
              <a:gd name="connsiteY2" fmla="*/ 6858000 h 6858000"/>
              <a:gd name="connsiteX3" fmla="*/ 1361447 w 7340600"/>
              <a:gd name="connsiteY3" fmla="*/ 6858000 h 6858000"/>
              <a:gd name="connsiteX4" fmla="*/ 1299897 w 7340600"/>
              <a:gd name="connsiteY4" fmla="*/ 6793442 h 6858000"/>
              <a:gd name="connsiteX5" fmla="*/ 0 w 7340600"/>
              <a:gd name="connsiteY5" fmla="*/ 3429000 h 6858000"/>
              <a:gd name="connsiteX6" fmla="*/ 1299897 w 7340600"/>
              <a:gd name="connsiteY6" fmla="*/ 6455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0600" h="6858000">
                <a:moveTo>
                  <a:pt x="1361447" y="0"/>
                </a:moveTo>
                <a:lnTo>
                  <a:pt x="7340600" y="0"/>
                </a:lnTo>
                <a:lnTo>
                  <a:pt x="7340600" y="6858000"/>
                </a:lnTo>
                <a:lnTo>
                  <a:pt x="1361447" y="6858000"/>
                </a:lnTo>
                <a:lnTo>
                  <a:pt x="1299897" y="6793442"/>
                </a:lnTo>
                <a:cubicBezTo>
                  <a:pt x="492249" y="5904832"/>
                  <a:pt x="0" y="4724401"/>
                  <a:pt x="0" y="3429000"/>
                </a:cubicBezTo>
                <a:cubicBezTo>
                  <a:pt x="0" y="2133599"/>
                  <a:pt x="492249" y="953169"/>
                  <a:pt x="1299897" y="64558"/>
                </a:cubicBezTo>
                <a:close/>
              </a:path>
            </a:pathLst>
          </a:custGeom>
        </p:spPr>
        <p:txBody>
          <a:bodyPr wrap="square">
            <a:noAutofit/>
          </a:bodyPr>
          <a:lstStyle>
            <a:lvl1pPr marL="0" indent="0" algn="ctr">
              <a:buFontTx/>
              <a:buNone/>
              <a:defRPr b="0" i="0"/>
            </a:lvl1pPr>
          </a:lstStyle>
          <a:p>
            <a:endParaRPr lang="en-US"/>
          </a:p>
          <a:p>
            <a:endParaRPr lang="en-US"/>
          </a:p>
          <a:p>
            <a:endParaRPr lang="en-US"/>
          </a:p>
          <a:p>
            <a:r>
              <a:rPr lang="en-US"/>
              <a:t>Click icon</a:t>
            </a:r>
          </a:p>
          <a:p>
            <a:r>
              <a:rPr lang="en-US"/>
              <a:t>below to </a:t>
            </a:r>
          </a:p>
          <a:p>
            <a:r>
              <a:rPr lang="en-US"/>
              <a:t>add image</a:t>
            </a:r>
          </a:p>
        </p:txBody>
      </p:sp>
      <p:pic>
        <p:nvPicPr>
          <p:cNvPr id="2" name="Graphic 1">
            <a:extLst>
              <a:ext uri="{FF2B5EF4-FFF2-40B4-BE49-F238E27FC236}">
                <a16:creationId xmlns:a16="http://schemas.microsoft.com/office/drawing/2014/main" id="{1E8058BC-55E8-609E-CD69-FD1022C1C65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2911"/>
            <a:ext cx="3750624" cy="1120613"/>
          </a:xfrm>
          <a:prstGeom prst="rect">
            <a:avLst/>
          </a:prstGeom>
        </p:spPr>
      </p:pic>
      <p:sp>
        <p:nvSpPr>
          <p:cNvPr id="5" name="Text Placeholder 6">
            <a:extLst>
              <a:ext uri="{FF2B5EF4-FFF2-40B4-BE49-F238E27FC236}">
                <a16:creationId xmlns:a16="http://schemas.microsoft.com/office/drawing/2014/main" id="{1F2F4E94-2076-8A37-BB22-A3F5B4C40F62}"/>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tx1">
                    <a:lumMod val="85000"/>
                    <a:lumOff val="15000"/>
                  </a:schemeClr>
                </a:solidFill>
              </a:defRPr>
            </a:lvl1pPr>
          </a:lstStyle>
          <a:p>
            <a:pPr lvl="0"/>
            <a:r>
              <a:rPr lang="en-US"/>
              <a:t>Click to enter Title</a:t>
            </a:r>
          </a:p>
        </p:txBody>
      </p:sp>
    </p:spTree>
    <p:extLst>
      <p:ext uri="{BB962C8B-B14F-4D97-AF65-F5344CB8AC3E}">
        <p14:creationId xmlns:p14="http://schemas.microsoft.com/office/powerpoint/2010/main" val="25425289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2_Title_01">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id="{DBF2BB97-546E-2376-B065-038915E212E6}"/>
              </a:ext>
            </a:extLst>
          </p:cNvPr>
          <p:cNvSpPr>
            <a:spLocks/>
          </p:cNvSpPr>
          <p:nvPr userDrawn="1"/>
        </p:nvSpPr>
        <p:spPr bwMode="auto">
          <a:xfrm>
            <a:off x="8993188" y="2968625"/>
            <a:ext cx="3201988" cy="3889375"/>
          </a:xfrm>
          <a:custGeom>
            <a:avLst/>
            <a:gdLst>
              <a:gd name="T0" fmla="*/ 0 w 1009"/>
              <a:gd name="T1" fmla="*/ 1225 h 1225"/>
              <a:gd name="T2" fmla="*/ 1009 w 1009"/>
              <a:gd name="T3" fmla="*/ 1225 h 1225"/>
              <a:gd name="T4" fmla="*/ 1009 w 1009"/>
              <a:gd name="T5" fmla="*/ 0 h 1225"/>
              <a:gd name="T6" fmla="*/ 14 w 1009"/>
              <a:gd name="T7" fmla="*/ 1209 h 1225"/>
              <a:gd name="T8" fmla="*/ 0 w 1009"/>
              <a:gd name="T9" fmla="*/ 1225 h 1225"/>
            </a:gdLst>
            <a:ahLst/>
            <a:cxnLst>
              <a:cxn ang="0">
                <a:pos x="T0" y="T1"/>
              </a:cxn>
              <a:cxn ang="0">
                <a:pos x="T2" y="T3"/>
              </a:cxn>
              <a:cxn ang="0">
                <a:pos x="T4" y="T5"/>
              </a:cxn>
              <a:cxn ang="0">
                <a:pos x="T6" y="T7"/>
              </a:cxn>
              <a:cxn ang="0">
                <a:pos x="T8" y="T9"/>
              </a:cxn>
            </a:cxnLst>
            <a:rect l="0" t="0" r="r" b="b"/>
            <a:pathLst>
              <a:path w="1009" h="1225">
                <a:moveTo>
                  <a:pt x="0" y="1225"/>
                </a:moveTo>
                <a:cubicBezTo>
                  <a:pt x="1009" y="1225"/>
                  <a:pt x="1009" y="1225"/>
                  <a:pt x="1009" y="1225"/>
                </a:cubicBezTo>
                <a:cubicBezTo>
                  <a:pt x="1009" y="0"/>
                  <a:pt x="1009" y="0"/>
                  <a:pt x="1009" y="0"/>
                </a:cubicBezTo>
                <a:cubicBezTo>
                  <a:pt x="14" y="1209"/>
                  <a:pt x="14" y="1209"/>
                  <a:pt x="14" y="1209"/>
                </a:cubicBezTo>
                <a:cubicBezTo>
                  <a:pt x="9" y="1214"/>
                  <a:pt x="5" y="1220"/>
                  <a:pt x="0" y="1225"/>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4" name="Freeform 6">
            <a:extLst>
              <a:ext uri="{FF2B5EF4-FFF2-40B4-BE49-F238E27FC236}">
                <a16:creationId xmlns:a16="http://schemas.microsoft.com/office/drawing/2014/main" id="{AC128E38-FE6B-CE00-E2C5-9F09C5A7D564}"/>
              </a:ext>
            </a:extLst>
          </p:cNvPr>
          <p:cNvSpPr>
            <a:spLocks/>
          </p:cNvSpPr>
          <p:nvPr userDrawn="1"/>
        </p:nvSpPr>
        <p:spPr bwMode="auto">
          <a:xfrm>
            <a:off x="4978400" y="0"/>
            <a:ext cx="4176713" cy="6858000"/>
          </a:xfrm>
          <a:custGeom>
            <a:avLst/>
            <a:gdLst>
              <a:gd name="T0" fmla="*/ 248 w 1316"/>
              <a:gd name="T1" fmla="*/ 1297 h 2160"/>
              <a:gd name="T2" fmla="*/ 1316 w 1316"/>
              <a:gd name="T3" fmla="*/ 0 h 2160"/>
              <a:gd name="T4" fmla="*/ 1262 w 1316"/>
              <a:gd name="T5" fmla="*/ 0 h 2160"/>
              <a:gd name="T6" fmla="*/ 217 w 1316"/>
              <a:gd name="T7" fmla="*/ 1270 h 2160"/>
              <a:gd name="T8" fmla="*/ 231 w 1316"/>
              <a:gd name="T9" fmla="*/ 2160 h 2160"/>
              <a:gd name="T10" fmla="*/ 289 w 1316"/>
              <a:gd name="T11" fmla="*/ 2160 h 2160"/>
              <a:gd name="T12" fmla="*/ 248 w 1316"/>
              <a:gd name="T13" fmla="*/ 1297 h 2160"/>
            </a:gdLst>
            <a:ahLst/>
            <a:cxnLst>
              <a:cxn ang="0">
                <a:pos x="T0" y="T1"/>
              </a:cxn>
              <a:cxn ang="0">
                <a:pos x="T2" y="T3"/>
              </a:cxn>
              <a:cxn ang="0">
                <a:pos x="T4" y="T5"/>
              </a:cxn>
              <a:cxn ang="0">
                <a:pos x="T6" y="T7"/>
              </a:cxn>
              <a:cxn ang="0">
                <a:pos x="T8" y="T9"/>
              </a:cxn>
              <a:cxn ang="0">
                <a:pos x="T10" y="T11"/>
              </a:cxn>
              <a:cxn ang="0">
                <a:pos x="T12" y="T13"/>
              </a:cxn>
            </a:cxnLst>
            <a:rect l="0" t="0" r="r" b="b"/>
            <a:pathLst>
              <a:path w="1316" h="2160">
                <a:moveTo>
                  <a:pt x="248" y="1297"/>
                </a:moveTo>
                <a:cubicBezTo>
                  <a:pt x="1316" y="0"/>
                  <a:pt x="1316" y="0"/>
                  <a:pt x="1316" y="0"/>
                </a:cubicBezTo>
                <a:cubicBezTo>
                  <a:pt x="1262" y="0"/>
                  <a:pt x="1262" y="0"/>
                  <a:pt x="1262" y="0"/>
                </a:cubicBezTo>
                <a:cubicBezTo>
                  <a:pt x="217" y="1270"/>
                  <a:pt x="217" y="1270"/>
                  <a:pt x="217" y="1270"/>
                </a:cubicBezTo>
                <a:cubicBezTo>
                  <a:pt x="0" y="1534"/>
                  <a:pt x="12" y="1911"/>
                  <a:pt x="231" y="2160"/>
                </a:cubicBezTo>
                <a:cubicBezTo>
                  <a:pt x="289" y="2160"/>
                  <a:pt x="289" y="2160"/>
                  <a:pt x="289" y="2160"/>
                </a:cubicBezTo>
                <a:cubicBezTo>
                  <a:pt x="58" y="1928"/>
                  <a:pt x="36" y="1555"/>
                  <a:pt x="248" y="1297"/>
                </a:cubicBezTo>
                <a:close/>
              </a:path>
            </a:pathLst>
          </a:custGeom>
          <a:solidFill>
            <a:schemeClr val="bg1"/>
          </a:solidFill>
          <a:ln>
            <a:noFill/>
          </a:ln>
          <a:effectLst>
            <a:outerShdw blurRad="317500" sx="102000" sy="102000" algn="ctr" rotWithShape="0">
              <a:schemeClr val="tx1">
                <a:alpha val="15000"/>
              </a:schemeClr>
            </a:outerShdw>
          </a:effec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8" name="Freeform 7">
            <a:extLst>
              <a:ext uri="{FF2B5EF4-FFF2-40B4-BE49-F238E27FC236}">
                <a16:creationId xmlns:a16="http://schemas.microsoft.com/office/drawing/2014/main" id="{8B5729F8-3456-9B44-D534-4BC2F1FEFA8F}"/>
              </a:ext>
            </a:extLst>
          </p:cNvPr>
          <p:cNvSpPr>
            <a:spLocks/>
          </p:cNvSpPr>
          <p:nvPr userDrawn="1"/>
        </p:nvSpPr>
        <p:spPr bwMode="auto">
          <a:xfrm>
            <a:off x="8789988" y="2733675"/>
            <a:ext cx="3405188" cy="4124325"/>
          </a:xfrm>
          <a:custGeom>
            <a:avLst/>
            <a:gdLst>
              <a:gd name="T0" fmla="*/ 40 w 1073"/>
              <a:gd name="T1" fmla="*/ 1254 h 1299"/>
              <a:gd name="T2" fmla="*/ 0 w 1073"/>
              <a:gd name="T3" fmla="*/ 1299 h 1299"/>
              <a:gd name="T4" fmla="*/ 64 w 1073"/>
              <a:gd name="T5" fmla="*/ 1299 h 1299"/>
              <a:gd name="T6" fmla="*/ 78 w 1073"/>
              <a:gd name="T7" fmla="*/ 1283 h 1299"/>
              <a:gd name="T8" fmla="*/ 1073 w 1073"/>
              <a:gd name="T9" fmla="*/ 74 h 1299"/>
              <a:gd name="T10" fmla="*/ 1073 w 1073"/>
              <a:gd name="T11" fmla="*/ 0 h 1299"/>
              <a:gd name="T12" fmla="*/ 40 w 1073"/>
              <a:gd name="T13" fmla="*/ 1254 h 1299"/>
            </a:gdLst>
            <a:ahLst/>
            <a:cxnLst>
              <a:cxn ang="0">
                <a:pos x="T0" y="T1"/>
              </a:cxn>
              <a:cxn ang="0">
                <a:pos x="T2" y="T3"/>
              </a:cxn>
              <a:cxn ang="0">
                <a:pos x="T4" y="T5"/>
              </a:cxn>
              <a:cxn ang="0">
                <a:pos x="T6" y="T7"/>
              </a:cxn>
              <a:cxn ang="0">
                <a:pos x="T8" y="T9"/>
              </a:cxn>
              <a:cxn ang="0">
                <a:pos x="T10" y="T11"/>
              </a:cxn>
              <a:cxn ang="0">
                <a:pos x="T12" y="T13"/>
              </a:cxn>
            </a:cxnLst>
            <a:rect l="0" t="0" r="r" b="b"/>
            <a:pathLst>
              <a:path w="1073" h="1299">
                <a:moveTo>
                  <a:pt x="40" y="1254"/>
                </a:moveTo>
                <a:cubicBezTo>
                  <a:pt x="28" y="1270"/>
                  <a:pt x="14" y="1285"/>
                  <a:pt x="0" y="1299"/>
                </a:cubicBezTo>
                <a:cubicBezTo>
                  <a:pt x="64" y="1299"/>
                  <a:pt x="64" y="1299"/>
                  <a:pt x="64" y="1299"/>
                </a:cubicBezTo>
                <a:cubicBezTo>
                  <a:pt x="69" y="1294"/>
                  <a:pt x="73" y="1288"/>
                  <a:pt x="78" y="1283"/>
                </a:cubicBezTo>
                <a:cubicBezTo>
                  <a:pt x="1073" y="74"/>
                  <a:pt x="1073" y="74"/>
                  <a:pt x="1073" y="74"/>
                </a:cubicBezTo>
                <a:cubicBezTo>
                  <a:pt x="1073" y="0"/>
                  <a:pt x="1073" y="0"/>
                  <a:pt x="1073" y="0"/>
                </a:cubicBezTo>
                <a:lnTo>
                  <a:pt x="40" y="12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10" name="Freeform 8">
            <a:extLst>
              <a:ext uri="{FF2B5EF4-FFF2-40B4-BE49-F238E27FC236}">
                <a16:creationId xmlns:a16="http://schemas.microsoft.com/office/drawing/2014/main" id="{A6A60091-9A11-243A-4690-E47848C89BE1}"/>
              </a:ext>
            </a:extLst>
          </p:cNvPr>
          <p:cNvSpPr>
            <a:spLocks/>
          </p:cNvSpPr>
          <p:nvPr userDrawn="1"/>
        </p:nvSpPr>
        <p:spPr bwMode="auto">
          <a:xfrm>
            <a:off x="5092700" y="0"/>
            <a:ext cx="7102475" cy="6858000"/>
          </a:xfrm>
          <a:custGeom>
            <a:avLst/>
            <a:gdLst>
              <a:gd name="T0" fmla="*/ 253 w 2238"/>
              <a:gd name="T1" fmla="*/ 2160 h 2160"/>
              <a:gd name="T2" fmla="*/ 1165 w 2238"/>
              <a:gd name="T3" fmla="*/ 2160 h 2160"/>
              <a:gd name="T4" fmla="*/ 1205 w 2238"/>
              <a:gd name="T5" fmla="*/ 2115 h 2160"/>
              <a:gd name="T6" fmla="*/ 2238 w 2238"/>
              <a:gd name="T7" fmla="*/ 861 h 2160"/>
              <a:gd name="T8" fmla="*/ 2238 w 2238"/>
              <a:gd name="T9" fmla="*/ 0 h 2160"/>
              <a:gd name="T10" fmla="*/ 1280 w 2238"/>
              <a:gd name="T11" fmla="*/ 0 h 2160"/>
              <a:gd name="T12" fmla="*/ 212 w 2238"/>
              <a:gd name="T13" fmla="*/ 1297 h 2160"/>
              <a:gd name="T14" fmla="*/ 253 w 2238"/>
              <a:gd name="T15" fmla="*/ 2160 h 2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38" h="2160">
                <a:moveTo>
                  <a:pt x="253" y="2160"/>
                </a:moveTo>
                <a:cubicBezTo>
                  <a:pt x="1165" y="2160"/>
                  <a:pt x="1165" y="2160"/>
                  <a:pt x="1165" y="2160"/>
                </a:cubicBezTo>
                <a:cubicBezTo>
                  <a:pt x="1179" y="2146"/>
                  <a:pt x="1193" y="2131"/>
                  <a:pt x="1205" y="2115"/>
                </a:cubicBezTo>
                <a:cubicBezTo>
                  <a:pt x="2238" y="861"/>
                  <a:pt x="2238" y="861"/>
                  <a:pt x="2238" y="861"/>
                </a:cubicBezTo>
                <a:cubicBezTo>
                  <a:pt x="2238" y="0"/>
                  <a:pt x="2238" y="0"/>
                  <a:pt x="2238" y="0"/>
                </a:cubicBezTo>
                <a:cubicBezTo>
                  <a:pt x="1280" y="0"/>
                  <a:pt x="1280" y="0"/>
                  <a:pt x="1280" y="0"/>
                </a:cubicBezTo>
                <a:cubicBezTo>
                  <a:pt x="212" y="1297"/>
                  <a:pt x="212" y="1297"/>
                  <a:pt x="212" y="1297"/>
                </a:cubicBezTo>
                <a:cubicBezTo>
                  <a:pt x="0" y="1555"/>
                  <a:pt x="22" y="1928"/>
                  <a:pt x="253" y="2160"/>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12" name="Freeform 9">
            <a:extLst>
              <a:ext uri="{FF2B5EF4-FFF2-40B4-BE49-F238E27FC236}">
                <a16:creationId xmlns:a16="http://schemas.microsoft.com/office/drawing/2014/main" id="{FB2E4C60-59AB-1E4B-B118-588C1F019064}"/>
              </a:ext>
            </a:extLst>
          </p:cNvPr>
          <p:cNvSpPr>
            <a:spLocks/>
          </p:cNvSpPr>
          <p:nvPr userDrawn="1"/>
        </p:nvSpPr>
        <p:spPr bwMode="auto">
          <a:xfrm>
            <a:off x="5603875" y="0"/>
            <a:ext cx="2928938" cy="3146425"/>
          </a:xfrm>
          <a:custGeom>
            <a:avLst/>
            <a:gdLst>
              <a:gd name="T0" fmla="*/ 43 w 923"/>
              <a:gd name="T1" fmla="*/ 961 h 991"/>
              <a:gd name="T2" fmla="*/ 164 w 923"/>
              <a:gd name="T3" fmla="*/ 949 h 991"/>
              <a:gd name="T4" fmla="*/ 923 w 923"/>
              <a:gd name="T5" fmla="*/ 0 h 991"/>
              <a:gd name="T6" fmla="*/ 701 w 923"/>
              <a:gd name="T7" fmla="*/ 0 h 991"/>
              <a:gd name="T8" fmla="*/ 31 w 923"/>
              <a:gd name="T9" fmla="*/ 839 h 991"/>
              <a:gd name="T10" fmla="*/ 43 w 923"/>
              <a:gd name="T11" fmla="*/ 961 h 991"/>
            </a:gdLst>
            <a:ahLst/>
            <a:cxnLst>
              <a:cxn ang="0">
                <a:pos x="T0" y="T1"/>
              </a:cxn>
              <a:cxn ang="0">
                <a:pos x="T2" y="T3"/>
              </a:cxn>
              <a:cxn ang="0">
                <a:pos x="T4" y="T5"/>
              </a:cxn>
              <a:cxn ang="0">
                <a:pos x="T6" y="T7"/>
              </a:cxn>
              <a:cxn ang="0">
                <a:pos x="T8" y="T9"/>
              </a:cxn>
              <a:cxn ang="0">
                <a:pos x="T10" y="T11"/>
              </a:cxn>
            </a:cxnLst>
            <a:rect l="0" t="0" r="r" b="b"/>
            <a:pathLst>
              <a:path w="923" h="991">
                <a:moveTo>
                  <a:pt x="43" y="961"/>
                </a:moveTo>
                <a:cubicBezTo>
                  <a:pt x="80" y="991"/>
                  <a:pt x="134" y="986"/>
                  <a:pt x="164" y="949"/>
                </a:cubicBezTo>
                <a:cubicBezTo>
                  <a:pt x="923" y="0"/>
                  <a:pt x="923" y="0"/>
                  <a:pt x="923" y="0"/>
                </a:cubicBezTo>
                <a:cubicBezTo>
                  <a:pt x="701" y="0"/>
                  <a:pt x="701" y="0"/>
                  <a:pt x="701" y="0"/>
                </a:cubicBezTo>
                <a:cubicBezTo>
                  <a:pt x="31" y="839"/>
                  <a:pt x="31" y="839"/>
                  <a:pt x="31" y="839"/>
                </a:cubicBezTo>
                <a:cubicBezTo>
                  <a:pt x="0" y="876"/>
                  <a:pt x="6" y="930"/>
                  <a:pt x="43" y="961"/>
                </a:cubicBezTo>
                <a:close/>
              </a:path>
            </a:pathLst>
          </a:custGeom>
          <a:gradFill>
            <a:gsLst>
              <a:gs pos="20000">
                <a:schemeClr val="bg1">
                  <a:alpha val="0"/>
                </a:schemeClr>
              </a:gs>
              <a:gs pos="100000">
                <a:schemeClr val="accent2">
                  <a:alpha val="80000"/>
                </a:schemeClr>
              </a:gs>
            </a:gsLst>
            <a:lin ang="18900000" scaled="1"/>
          </a:gra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13" name="Freeform 10">
            <a:extLst>
              <a:ext uri="{FF2B5EF4-FFF2-40B4-BE49-F238E27FC236}">
                <a16:creationId xmlns:a16="http://schemas.microsoft.com/office/drawing/2014/main" id="{43E59692-4B39-8972-EBB2-80B40749396F}"/>
              </a:ext>
            </a:extLst>
          </p:cNvPr>
          <p:cNvSpPr>
            <a:spLocks/>
          </p:cNvSpPr>
          <p:nvPr userDrawn="1"/>
        </p:nvSpPr>
        <p:spPr bwMode="auto">
          <a:xfrm>
            <a:off x="5346700" y="0"/>
            <a:ext cx="1998663" cy="1393825"/>
          </a:xfrm>
          <a:custGeom>
            <a:avLst/>
            <a:gdLst>
              <a:gd name="T0" fmla="*/ 93 w 630"/>
              <a:gd name="T1" fmla="*/ 371 h 439"/>
              <a:gd name="T2" fmla="*/ 363 w 630"/>
              <a:gd name="T3" fmla="*/ 345 h 439"/>
              <a:gd name="T4" fmla="*/ 630 w 630"/>
              <a:gd name="T5" fmla="*/ 0 h 439"/>
              <a:gd name="T6" fmla="*/ 146 w 630"/>
              <a:gd name="T7" fmla="*/ 0 h 439"/>
              <a:gd name="T8" fmla="*/ 67 w 630"/>
              <a:gd name="T9" fmla="*/ 102 h 439"/>
              <a:gd name="T10" fmla="*/ 93 w 630"/>
              <a:gd name="T11" fmla="*/ 371 h 439"/>
            </a:gdLst>
            <a:ahLst/>
            <a:cxnLst>
              <a:cxn ang="0">
                <a:pos x="T0" y="T1"/>
              </a:cxn>
              <a:cxn ang="0">
                <a:pos x="T2" y="T3"/>
              </a:cxn>
              <a:cxn ang="0">
                <a:pos x="T4" y="T5"/>
              </a:cxn>
              <a:cxn ang="0">
                <a:pos x="T6" y="T7"/>
              </a:cxn>
              <a:cxn ang="0">
                <a:pos x="T8" y="T9"/>
              </a:cxn>
              <a:cxn ang="0">
                <a:pos x="T10" y="T11"/>
              </a:cxn>
            </a:cxnLst>
            <a:rect l="0" t="0" r="r" b="b"/>
            <a:pathLst>
              <a:path w="630" h="439">
                <a:moveTo>
                  <a:pt x="93" y="371"/>
                </a:moveTo>
                <a:cubicBezTo>
                  <a:pt x="175" y="439"/>
                  <a:pt x="296" y="427"/>
                  <a:pt x="363" y="345"/>
                </a:cubicBezTo>
                <a:cubicBezTo>
                  <a:pt x="630" y="0"/>
                  <a:pt x="630" y="0"/>
                  <a:pt x="630" y="0"/>
                </a:cubicBezTo>
                <a:cubicBezTo>
                  <a:pt x="146" y="0"/>
                  <a:pt x="146" y="0"/>
                  <a:pt x="146" y="0"/>
                </a:cubicBezTo>
                <a:cubicBezTo>
                  <a:pt x="67" y="102"/>
                  <a:pt x="67" y="102"/>
                  <a:pt x="67" y="102"/>
                </a:cubicBezTo>
                <a:cubicBezTo>
                  <a:pt x="0" y="183"/>
                  <a:pt x="12" y="304"/>
                  <a:pt x="93" y="37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pic>
        <p:nvPicPr>
          <p:cNvPr id="24" name="Graphic 23">
            <a:extLst>
              <a:ext uri="{FF2B5EF4-FFF2-40B4-BE49-F238E27FC236}">
                <a16:creationId xmlns:a16="http://schemas.microsoft.com/office/drawing/2014/main" id="{B472AB25-CD8E-91AD-81B1-7772E0E465A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66922" y="5869380"/>
            <a:ext cx="806512" cy="806512"/>
          </a:xfrm>
          <a:prstGeom prst="rect">
            <a:avLst/>
          </a:prstGeom>
        </p:spPr>
      </p:pic>
      <p:sp>
        <p:nvSpPr>
          <p:cNvPr id="25" name="Graphic 3">
            <a:extLst>
              <a:ext uri="{FF2B5EF4-FFF2-40B4-BE49-F238E27FC236}">
                <a16:creationId xmlns:a16="http://schemas.microsoft.com/office/drawing/2014/main" id="{07DCBD79-1D8C-46C0-3093-DA9F636D7F35}"/>
              </a:ext>
            </a:extLst>
          </p:cNvPr>
          <p:cNvSpPr>
            <a:spLocks noChangeAspect="1"/>
          </p:cNvSpPr>
          <p:nvPr userDrawn="1"/>
        </p:nvSpPr>
        <p:spPr>
          <a:xfrm>
            <a:off x="5300684" y="-1272619"/>
            <a:ext cx="9063800" cy="8757502"/>
          </a:xfrm>
          <a:custGeom>
            <a:avLst/>
            <a:gdLst>
              <a:gd name="connsiteX0" fmla="*/ 7043044 w 7044981"/>
              <a:gd name="connsiteY0" fmla="*/ 0 h 6855843"/>
              <a:gd name="connsiteX1" fmla="*/ 7043044 w 7044981"/>
              <a:gd name="connsiteY1" fmla="*/ 1105156 h 6855843"/>
              <a:gd name="connsiteX2" fmla="*/ 6984649 w 7044981"/>
              <a:gd name="connsiteY2" fmla="*/ 1184556 h 6855843"/>
              <a:gd name="connsiteX3" fmla="*/ 2834401 w 7044981"/>
              <a:gd name="connsiteY3" fmla="*/ 6268297 h 6855843"/>
              <a:gd name="connsiteX4" fmla="*/ 585623 w 7044981"/>
              <a:gd name="connsiteY4" fmla="*/ 6495610 h 6855843"/>
              <a:gd name="connsiteX5" fmla="*/ 358282 w 7044981"/>
              <a:gd name="connsiteY5" fmla="*/ 4246832 h 6855843"/>
              <a:gd name="connsiteX6" fmla="*/ 3825306 w 7044981"/>
              <a:gd name="connsiteY6" fmla="*/ 0 h 685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44981" h="6855843">
                <a:moveTo>
                  <a:pt x="7043044" y="0"/>
                </a:moveTo>
                <a:lnTo>
                  <a:pt x="7043044" y="1105156"/>
                </a:lnTo>
                <a:lnTo>
                  <a:pt x="6984649" y="1184556"/>
                </a:lnTo>
                <a:lnTo>
                  <a:pt x="2834401" y="6268297"/>
                </a:lnTo>
                <a:cubicBezTo>
                  <a:pt x="2276176" y="6952037"/>
                  <a:pt x="1269363" y="7053834"/>
                  <a:pt x="585623" y="6495610"/>
                </a:cubicBezTo>
                <a:cubicBezTo>
                  <a:pt x="-98146" y="5937414"/>
                  <a:pt x="-199914" y="4930601"/>
                  <a:pt x="358282" y="4246832"/>
                </a:cubicBezTo>
                <a:lnTo>
                  <a:pt x="3825306" y="0"/>
                </a:lnTo>
                <a:close/>
              </a:path>
            </a:pathLst>
          </a:custGeom>
          <a:blipFill>
            <a:blip r:embed="rId4" cstate="print">
              <a:extLst>
                <a:ext uri="{28A0092B-C50C-407E-A947-70E740481C1C}">
                  <a14:useLocalDpi xmlns:a14="http://schemas.microsoft.com/office/drawing/2010/main"/>
                </a:ext>
              </a:extLst>
            </a:blip>
            <a:srcRect/>
            <a:stretch>
              <a:fillRect t="14532"/>
            </a:stretch>
          </a:blipFill>
          <a:ln w="2858" cap="flat">
            <a:noFill/>
            <a:prstDash val="solid"/>
            <a:miter/>
          </a:ln>
        </p:spPr>
        <p:txBody>
          <a:bodyPr rtlCol="0" anchor="ctr"/>
          <a:lstStyle/>
          <a:p>
            <a:endParaRPr lang="en-GB"/>
          </a:p>
        </p:txBody>
      </p:sp>
    </p:spTree>
    <p:extLst>
      <p:ext uri="{BB962C8B-B14F-4D97-AF65-F5344CB8AC3E}">
        <p14:creationId xmlns:p14="http://schemas.microsoft.com/office/powerpoint/2010/main" val="2468689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rgbClr val="17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bg1"/>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cture Placeholder 41">
            <a:extLst>
              <a:ext uri="{FF2B5EF4-FFF2-40B4-BE49-F238E27FC236}">
                <a16:creationId xmlns:a16="http://schemas.microsoft.com/office/drawing/2014/main" id="{6200DC0C-209C-8E49-9CD1-4FA724B08392}"/>
              </a:ext>
            </a:extLst>
          </p:cNvPr>
          <p:cNvSpPr>
            <a:spLocks noGrp="1"/>
          </p:cNvSpPr>
          <p:nvPr>
            <p:ph type="pic" sz="quarter" idx="10"/>
          </p:nvPr>
        </p:nvSpPr>
        <p:spPr>
          <a:xfrm>
            <a:off x="4851400" y="687"/>
            <a:ext cx="7340600" cy="6857313"/>
          </a:xfrm>
          <a:custGeom>
            <a:avLst/>
            <a:gdLst>
              <a:gd name="connsiteX0" fmla="*/ 1361447 w 7340600"/>
              <a:gd name="connsiteY0" fmla="*/ 0 h 6858000"/>
              <a:gd name="connsiteX1" fmla="*/ 7340600 w 7340600"/>
              <a:gd name="connsiteY1" fmla="*/ 0 h 6858000"/>
              <a:gd name="connsiteX2" fmla="*/ 7340600 w 7340600"/>
              <a:gd name="connsiteY2" fmla="*/ 6858000 h 6858000"/>
              <a:gd name="connsiteX3" fmla="*/ 1361447 w 7340600"/>
              <a:gd name="connsiteY3" fmla="*/ 6858000 h 6858000"/>
              <a:gd name="connsiteX4" fmla="*/ 1299897 w 7340600"/>
              <a:gd name="connsiteY4" fmla="*/ 6793442 h 6858000"/>
              <a:gd name="connsiteX5" fmla="*/ 0 w 7340600"/>
              <a:gd name="connsiteY5" fmla="*/ 3429000 h 6858000"/>
              <a:gd name="connsiteX6" fmla="*/ 1299897 w 7340600"/>
              <a:gd name="connsiteY6" fmla="*/ 6455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0600" h="6858000">
                <a:moveTo>
                  <a:pt x="1361447" y="0"/>
                </a:moveTo>
                <a:lnTo>
                  <a:pt x="7340600" y="0"/>
                </a:lnTo>
                <a:lnTo>
                  <a:pt x="7340600" y="6858000"/>
                </a:lnTo>
                <a:lnTo>
                  <a:pt x="1361447" y="6858000"/>
                </a:lnTo>
                <a:lnTo>
                  <a:pt x="1299897" y="6793442"/>
                </a:lnTo>
                <a:cubicBezTo>
                  <a:pt x="492249" y="5904832"/>
                  <a:pt x="0" y="4724401"/>
                  <a:pt x="0" y="3429000"/>
                </a:cubicBezTo>
                <a:cubicBezTo>
                  <a:pt x="0" y="2133599"/>
                  <a:pt x="492249" y="953169"/>
                  <a:pt x="1299897" y="64558"/>
                </a:cubicBezTo>
                <a:close/>
              </a:path>
            </a:pathLst>
          </a:custGeom>
        </p:spPr>
        <p:txBody>
          <a:bodyPr wrap="square">
            <a:noAutofit/>
          </a:bodyPr>
          <a:lstStyle>
            <a:lvl1pPr marL="0" indent="0" algn="ctr">
              <a:buFontTx/>
              <a:buNone/>
              <a:defRPr b="0" i="0"/>
            </a:lvl1pPr>
          </a:lstStyle>
          <a:p>
            <a:endParaRPr lang="en-US"/>
          </a:p>
          <a:p>
            <a:endParaRPr lang="en-US"/>
          </a:p>
          <a:p>
            <a:endParaRPr lang="en-US"/>
          </a:p>
          <a:p>
            <a:r>
              <a:rPr lang="en-US"/>
              <a:t>Click icon</a:t>
            </a:r>
          </a:p>
          <a:p>
            <a:r>
              <a:rPr lang="en-US"/>
              <a:t>below to </a:t>
            </a:r>
          </a:p>
          <a:p>
            <a:r>
              <a:rPr lang="en-US"/>
              <a:t>add image</a:t>
            </a:r>
          </a:p>
        </p:txBody>
      </p:sp>
      <p:pic>
        <p:nvPicPr>
          <p:cNvPr id="4" name="Graphic 3">
            <a:extLst>
              <a:ext uri="{FF2B5EF4-FFF2-40B4-BE49-F238E27FC236}">
                <a16:creationId xmlns:a16="http://schemas.microsoft.com/office/drawing/2014/main" id="{1808C366-40C3-FA92-76F2-D5F5AECE48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7211"/>
            <a:ext cx="3750624" cy="1120613"/>
          </a:xfrm>
          <a:prstGeom prst="rect">
            <a:avLst/>
          </a:prstGeom>
        </p:spPr>
      </p:pic>
    </p:spTree>
    <p:extLst>
      <p:ext uri="{BB962C8B-B14F-4D97-AF65-F5344CB8AC3E}">
        <p14:creationId xmlns:p14="http://schemas.microsoft.com/office/powerpoint/2010/main" val="27096455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1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cture Placeholder 41">
            <a:extLst>
              <a:ext uri="{FF2B5EF4-FFF2-40B4-BE49-F238E27FC236}">
                <a16:creationId xmlns:a16="http://schemas.microsoft.com/office/drawing/2014/main" id="{6200DC0C-209C-8E49-9CD1-4FA724B08392}"/>
              </a:ext>
            </a:extLst>
          </p:cNvPr>
          <p:cNvSpPr>
            <a:spLocks noGrp="1"/>
          </p:cNvSpPr>
          <p:nvPr>
            <p:ph type="pic" sz="quarter" idx="10"/>
          </p:nvPr>
        </p:nvSpPr>
        <p:spPr>
          <a:xfrm>
            <a:off x="4851400" y="687"/>
            <a:ext cx="7340600" cy="6857313"/>
          </a:xfrm>
          <a:custGeom>
            <a:avLst/>
            <a:gdLst>
              <a:gd name="connsiteX0" fmla="*/ 1361447 w 7340600"/>
              <a:gd name="connsiteY0" fmla="*/ 0 h 6858000"/>
              <a:gd name="connsiteX1" fmla="*/ 7340600 w 7340600"/>
              <a:gd name="connsiteY1" fmla="*/ 0 h 6858000"/>
              <a:gd name="connsiteX2" fmla="*/ 7340600 w 7340600"/>
              <a:gd name="connsiteY2" fmla="*/ 6858000 h 6858000"/>
              <a:gd name="connsiteX3" fmla="*/ 1361447 w 7340600"/>
              <a:gd name="connsiteY3" fmla="*/ 6858000 h 6858000"/>
              <a:gd name="connsiteX4" fmla="*/ 1299897 w 7340600"/>
              <a:gd name="connsiteY4" fmla="*/ 6793442 h 6858000"/>
              <a:gd name="connsiteX5" fmla="*/ 0 w 7340600"/>
              <a:gd name="connsiteY5" fmla="*/ 3429000 h 6858000"/>
              <a:gd name="connsiteX6" fmla="*/ 1299897 w 7340600"/>
              <a:gd name="connsiteY6" fmla="*/ 6455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0600" h="6858000">
                <a:moveTo>
                  <a:pt x="1361447" y="0"/>
                </a:moveTo>
                <a:lnTo>
                  <a:pt x="7340600" y="0"/>
                </a:lnTo>
                <a:lnTo>
                  <a:pt x="7340600" y="6858000"/>
                </a:lnTo>
                <a:lnTo>
                  <a:pt x="1361447" y="6858000"/>
                </a:lnTo>
                <a:lnTo>
                  <a:pt x="1299897" y="6793442"/>
                </a:lnTo>
                <a:cubicBezTo>
                  <a:pt x="492249" y="5904832"/>
                  <a:pt x="0" y="4724401"/>
                  <a:pt x="0" y="3429000"/>
                </a:cubicBezTo>
                <a:cubicBezTo>
                  <a:pt x="0" y="2133599"/>
                  <a:pt x="492249" y="953169"/>
                  <a:pt x="1299897" y="64558"/>
                </a:cubicBezTo>
                <a:close/>
              </a:path>
            </a:pathLst>
          </a:custGeom>
        </p:spPr>
        <p:txBody>
          <a:bodyPr wrap="square">
            <a:noAutofit/>
          </a:bodyPr>
          <a:lstStyle>
            <a:lvl1pPr marL="0" indent="0" algn="ctr">
              <a:buFontTx/>
              <a:buNone/>
              <a:defRPr b="0" i="0"/>
            </a:lvl1pPr>
          </a:lstStyle>
          <a:p>
            <a:endParaRPr lang="en-US"/>
          </a:p>
          <a:p>
            <a:endParaRPr lang="en-US"/>
          </a:p>
          <a:p>
            <a:endParaRPr lang="en-US"/>
          </a:p>
          <a:p>
            <a:r>
              <a:rPr lang="en-US"/>
              <a:t>Click icon</a:t>
            </a:r>
          </a:p>
          <a:p>
            <a:r>
              <a:rPr lang="en-US"/>
              <a:t>below to </a:t>
            </a:r>
          </a:p>
          <a:p>
            <a:r>
              <a:rPr lang="en-US"/>
              <a:t>add image</a:t>
            </a:r>
          </a:p>
        </p:txBody>
      </p:sp>
      <p:pic>
        <p:nvPicPr>
          <p:cNvPr id="2" name="Graphic 1">
            <a:extLst>
              <a:ext uri="{FF2B5EF4-FFF2-40B4-BE49-F238E27FC236}">
                <a16:creationId xmlns:a16="http://schemas.microsoft.com/office/drawing/2014/main" id="{1E8058BC-55E8-609E-CD69-FD1022C1C65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2911"/>
            <a:ext cx="3750624" cy="1120613"/>
          </a:xfrm>
          <a:prstGeom prst="rect">
            <a:avLst/>
          </a:prstGeom>
        </p:spPr>
      </p:pic>
      <p:sp>
        <p:nvSpPr>
          <p:cNvPr id="5" name="Text Placeholder 6">
            <a:extLst>
              <a:ext uri="{FF2B5EF4-FFF2-40B4-BE49-F238E27FC236}">
                <a16:creationId xmlns:a16="http://schemas.microsoft.com/office/drawing/2014/main" id="{1F2F4E94-2076-8A37-BB22-A3F5B4C40F62}"/>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tx1">
                    <a:lumMod val="85000"/>
                    <a:lumOff val="15000"/>
                  </a:schemeClr>
                </a:solidFill>
              </a:defRPr>
            </a:lvl1pPr>
          </a:lstStyle>
          <a:p>
            <a:pPr lvl="0"/>
            <a:r>
              <a:rPr lang="en-US"/>
              <a:t>Click to enter Title</a:t>
            </a:r>
          </a:p>
        </p:txBody>
      </p:sp>
    </p:spTree>
    <p:extLst>
      <p:ext uri="{BB962C8B-B14F-4D97-AF65-F5344CB8AC3E}">
        <p14:creationId xmlns:p14="http://schemas.microsoft.com/office/powerpoint/2010/main" val="25425289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4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cture Placeholder 41">
            <a:extLst>
              <a:ext uri="{FF2B5EF4-FFF2-40B4-BE49-F238E27FC236}">
                <a16:creationId xmlns:a16="http://schemas.microsoft.com/office/drawing/2014/main" id="{6200DC0C-209C-8E49-9CD1-4FA724B08392}"/>
              </a:ext>
            </a:extLst>
          </p:cNvPr>
          <p:cNvSpPr>
            <a:spLocks noGrp="1"/>
          </p:cNvSpPr>
          <p:nvPr>
            <p:ph type="pic" sz="quarter" idx="10"/>
          </p:nvPr>
        </p:nvSpPr>
        <p:spPr>
          <a:xfrm>
            <a:off x="4851400" y="687"/>
            <a:ext cx="7340600" cy="6857313"/>
          </a:xfrm>
          <a:custGeom>
            <a:avLst/>
            <a:gdLst>
              <a:gd name="connsiteX0" fmla="*/ 1361447 w 7340600"/>
              <a:gd name="connsiteY0" fmla="*/ 0 h 6858000"/>
              <a:gd name="connsiteX1" fmla="*/ 7340600 w 7340600"/>
              <a:gd name="connsiteY1" fmla="*/ 0 h 6858000"/>
              <a:gd name="connsiteX2" fmla="*/ 7340600 w 7340600"/>
              <a:gd name="connsiteY2" fmla="*/ 6858000 h 6858000"/>
              <a:gd name="connsiteX3" fmla="*/ 1361447 w 7340600"/>
              <a:gd name="connsiteY3" fmla="*/ 6858000 h 6858000"/>
              <a:gd name="connsiteX4" fmla="*/ 1299897 w 7340600"/>
              <a:gd name="connsiteY4" fmla="*/ 6793442 h 6858000"/>
              <a:gd name="connsiteX5" fmla="*/ 0 w 7340600"/>
              <a:gd name="connsiteY5" fmla="*/ 3429000 h 6858000"/>
              <a:gd name="connsiteX6" fmla="*/ 1299897 w 7340600"/>
              <a:gd name="connsiteY6" fmla="*/ 6455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0600" h="6858000">
                <a:moveTo>
                  <a:pt x="1361447" y="0"/>
                </a:moveTo>
                <a:lnTo>
                  <a:pt x="7340600" y="0"/>
                </a:lnTo>
                <a:lnTo>
                  <a:pt x="7340600" y="6858000"/>
                </a:lnTo>
                <a:lnTo>
                  <a:pt x="1361447" y="6858000"/>
                </a:lnTo>
                <a:lnTo>
                  <a:pt x="1299897" y="6793442"/>
                </a:lnTo>
                <a:cubicBezTo>
                  <a:pt x="492249" y="5904832"/>
                  <a:pt x="0" y="4724401"/>
                  <a:pt x="0" y="3429000"/>
                </a:cubicBezTo>
                <a:cubicBezTo>
                  <a:pt x="0" y="2133599"/>
                  <a:pt x="492249" y="953169"/>
                  <a:pt x="1299897" y="64558"/>
                </a:cubicBezTo>
                <a:close/>
              </a:path>
            </a:pathLst>
          </a:custGeom>
        </p:spPr>
        <p:txBody>
          <a:bodyPr wrap="square">
            <a:noAutofit/>
          </a:bodyPr>
          <a:lstStyle>
            <a:lvl1pPr marL="0" indent="0" algn="ctr">
              <a:buFontTx/>
              <a:buNone/>
              <a:defRPr b="0" i="0"/>
            </a:lvl1pPr>
          </a:lstStyle>
          <a:p>
            <a:endParaRPr lang="en-US"/>
          </a:p>
          <a:p>
            <a:endParaRPr lang="en-US"/>
          </a:p>
          <a:p>
            <a:endParaRPr lang="en-US"/>
          </a:p>
          <a:p>
            <a:r>
              <a:rPr lang="en-US"/>
              <a:t>Click icon</a:t>
            </a:r>
          </a:p>
          <a:p>
            <a:r>
              <a:rPr lang="en-US"/>
              <a:t>below to </a:t>
            </a:r>
          </a:p>
          <a:p>
            <a:r>
              <a:rPr lang="en-US"/>
              <a:t>add image</a:t>
            </a:r>
          </a:p>
        </p:txBody>
      </p:sp>
      <p:sp>
        <p:nvSpPr>
          <p:cNvPr id="5" name="Text Placeholder 6">
            <a:extLst>
              <a:ext uri="{FF2B5EF4-FFF2-40B4-BE49-F238E27FC236}">
                <a16:creationId xmlns:a16="http://schemas.microsoft.com/office/drawing/2014/main" id="{1F2F4E94-2076-8A37-BB22-A3F5B4C40F62}"/>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tx1">
                    <a:lumMod val="85000"/>
                    <a:lumOff val="15000"/>
                  </a:schemeClr>
                </a:solidFill>
              </a:defRPr>
            </a:lvl1pPr>
          </a:lstStyle>
          <a:p>
            <a:pPr lvl="0"/>
            <a:r>
              <a:rPr lang="en-US"/>
              <a:t>Click to enter Title</a:t>
            </a:r>
          </a:p>
        </p:txBody>
      </p:sp>
    </p:spTree>
    <p:extLst>
      <p:ext uri="{BB962C8B-B14F-4D97-AF65-F5344CB8AC3E}">
        <p14:creationId xmlns:p14="http://schemas.microsoft.com/office/powerpoint/2010/main" val="694568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4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rgbClr val="17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bg1"/>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1808C366-40C3-FA92-76F2-D5F5AECE48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7211"/>
            <a:ext cx="3750624" cy="1120613"/>
          </a:xfrm>
          <a:prstGeom prst="rect">
            <a:avLst/>
          </a:prstGeom>
        </p:spPr>
      </p:pic>
      <p:sp>
        <p:nvSpPr>
          <p:cNvPr id="12" name="Graphic 9">
            <a:extLst>
              <a:ext uri="{FF2B5EF4-FFF2-40B4-BE49-F238E27FC236}">
                <a16:creationId xmlns:a16="http://schemas.microsoft.com/office/drawing/2014/main" id="{2C352119-EC16-B35D-A4F8-A8A4F9446445}"/>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rcRect/>
            <a:stretch>
              <a:fillRect/>
            </a:stretch>
          </a:blipFill>
          <a:ln w="12722" cap="flat">
            <a:noFill/>
            <a:prstDash val="solid"/>
            <a:miter/>
          </a:ln>
        </p:spPr>
        <p:txBody>
          <a:bodyPr rtlCol="0" anchor="ctr"/>
          <a:lstStyle/>
          <a:p>
            <a:endParaRPr lang="en-GB"/>
          </a:p>
        </p:txBody>
      </p:sp>
    </p:spTree>
    <p:extLst>
      <p:ext uri="{BB962C8B-B14F-4D97-AF65-F5344CB8AC3E}">
        <p14:creationId xmlns:p14="http://schemas.microsoft.com/office/powerpoint/2010/main" val="3217348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6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tx1">
                    <a:lumMod val="85000"/>
                    <a:lumOff val="15000"/>
                  </a:schemeClr>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Graphic 9">
            <a:extLst>
              <a:ext uri="{FF2B5EF4-FFF2-40B4-BE49-F238E27FC236}">
                <a16:creationId xmlns:a16="http://schemas.microsoft.com/office/drawing/2014/main" id="{2C352119-EC16-B35D-A4F8-A8A4F9446445}"/>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2" cstate="print">
              <a:extLst>
                <a:ext uri="{28A0092B-C50C-407E-A947-70E740481C1C}">
                  <a14:useLocalDpi xmlns:a14="http://schemas.microsoft.com/office/drawing/2010/main"/>
                </a:ext>
              </a:extLst>
            </a:blip>
            <a:srcRect/>
            <a:stretch>
              <a:fillRect/>
            </a:stretch>
          </a:blipFill>
          <a:ln w="12722" cap="flat">
            <a:noFill/>
            <a:prstDash val="solid"/>
            <a:miter/>
          </a:ln>
          <a:effectLst>
            <a:outerShdw blurRad="203200" dist="38100" dir="8100000" algn="tr" rotWithShape="0">
              <a:prstClr val="black">
                <a:alpha val="40000"/>
              </a:prstClr>
            </a:outerShdw>
          </a:effectLst>
        </p:spPr>
        <p:txBody>
          <a:bodyPr rtlCol="0" anchor="ctr"/>
          <a:lstStyle/>
          <a:p>
            <a:endParaRPr lang="en-GB"/>
          </a:p>
        </p:txBody>
      </p:sp>
      <p:pic>
        <p:nvPicPr>
          <p:cNvPr id="6" name="Graphic 5">
            <a:extLst>
              <a:ext uri="{FF2B5EF4-FFF2-40B4-BE49-F238E27FC236}">
                <a16:creationId xmlns:a16="http://schemas.microsoft.com/office/drawing/2014/main" id="{51F12D10-3718-E474-FC6E-0962D92E58D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28638" y="1452911"/>
            <a:ext cx="3750624" cy="1120613"/>
          </a:xfrm>
          <a:prstGeom prst="rect">
            <a:avLst/>
          </a:prstGeom>
        </p:spPr>
      </p:pic>
    </p:spTree>
    <p:extLst>
      <p:ext uri="{BB962C8B-B14F-4D97-AF65-F5344CB8AC3E}">
        <p14:creationId xmlns:p14="http://schemas.microsoft.com/office/powerpoint/2010/main" val="319797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rgbClr val="17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bg1"/>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1808C366-40C3-FA92-76F2-D5F5AECE48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7211"/>
            <a:ext cx="3750624" cy="1120613"/>
          </a:xfrm>
          <a:prstGeom prst="rect">
            <a:avLst/>
          </a:prstGeom>
        </p:spPr>
      </p:pic>
      <p:sp>
        <p:nvSpPr>
          <p:cNvPr id="12" name="Graphic 9">
            <a:extLst>
              <a:ext uri="{FF2B5EF4-FFF2-40B4-BE49-F238E27FC236}">
                <a16:creationId xmlns:a16="http://schemas.microsoft.com/office/drawing/2014/main" id="{7D729D84-494E-6D40-76BC-8DC3E61A865F}"/>
              </a:ext>
            </a:extLst>
          </p:cNvPr>
          <p:cNvSpPr/>
          <p:nvPr/>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tretch>
              <a:fillRect/>
            </a:stretch>
          </a:blipFill>
          <a:ln w="12722" cap="flat">
            <a:noFill/>
            <a:prstDash val="solid"/>
            <a:miter/>
          </a:ln>
        </p:spPr>
        <p:txBody>
          <a:bodyPr rtlCol="0" anchor="ctr"/>
          <a:lstStyle/>
          <a:p>
            <a:endParaRPr lang="en-GB"/>
          </a:p>
        </p:txBody>
      </p:sp>
    </p:spTree>
    <p:extLst>
      <p:ext uri="{BB962C8B-B14F-4D97-AF65-F5344CB8AC3E}">
        <p14:creationId xmlns:p14="http://schemas.microsoft.com/office/powerpoint/2010/main" val="2107791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4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rgbClr val="17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bg1"/>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1808C366-40C3-FA92-76F2-D5F5AECE48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7211"/>
            <a:ext cx="3750624" cy="1120613"/>
          </a:xfrm>
          <a:prstGeom prst="rect">
            <a:avLst/>
          </a:prstGeom>
        </p:spPr>
      </p:pic>
      <p:sp>
        <p:nvSpPr>
          <p:cNvPr id="12" name="Graphic 9">
            <a:extLst>
              <a:ext uri="{FF2B5EF4-FFF2-40B4-BE49-F238E27FC236}">
                <a16:creationId xmlns:a16="http://schemas.microsoft.com/office/drawing/2014/main" id="{2C352119-EC16-B35D-A4F8-A8A4F9446445}"/>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rcRect/>
            <a:stretch>
              <a:fillRect/>
            </a:stretch>
          </a:blipFill>
          <a:ln w="12722" cap="flat">
            <a:noFill/>
            <a:prstDash val="solid"/>
            <a:miter/>
          </a:ln>
        </p:spPr>
        <p:txBody>
          <a:bodyPr rtlCol="0" anchor="ctr"/>
          <a:lstStyle/>
          <a:p>
            <a:endParaRPr lang="en-GB"/>
          </a:p>
        </p:txBody>
      </p:sp>
    </p:spTree>
    <p:extLst>
      <p:ext uri="{BB962C8B-B14F-4D97-AF65-F5344CB8AC3E}">
        <p14:creationId xmlns:p14="http://schemas.microsoft.com/office/powerpoint/2010/main" val="32173489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6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tx1">
                    <a:lumMod val="85000"/>
                    <a:lumOff val="15000"/>
                  </a:schemeClr>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Graphic 9">
            <a:extLst>
              <a:ext uri="{FF2B5EF4-FFF2-40B4-BE49-F238E27FC236}">
                <a16:creationId xmlns:a16="http://schemas.microsoft.com/office/drawing/2014/main" id="{2C352119-EC16-B35D-A4F8-A8A4F9446445}"/>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2" cstate="print">
              <a:extLst>
                <a:ext uri="{28A0092B-C50C-407E-A947-70E740481C1C}">
                  <a14:useLocalDpi xmlns:a14="http://schemas.microsoft.com/office/drawing/2010/main"/>
                </a:ext>
              </a:extLst>
            </a:blip>
            <a:srcRect/>
            <a:stretch>
              <a:fillRect/>
            </a:stretch>
          </a:blipFill>
          <a:ln w="12722" cap="flat">
            <a:noFill/>
            <a:prstDash val="solid"/>
            <a:miter/>
          </a:ln>
          <a:effectLst>
            <a:outerShdw blurRad="203200" dist="38100" dir="8100000" algn="tr" rotWithShape="0">
              <a:prstClr val="black">
                <a:alpha val="40000"/>
              </a:prstClr>
            </a:outerShdw>
          </a:effectLst>
        </p:spPr>
        <p:txBody>
          <a:bodyPr rtlCol="0" anchor="ctr"/>
          <a:lstStyle/>
          <a:p>
            <a:endParaRPr lang="en-GB"/>
          </a:p>
        </p:txBody>
      </p:sp>
      <p:pic>
        <p:nvPicPr>
          <p:cNvPr id="6" name="Graphic 5">
            <a:extLst>
              <a:ext uri="{FF2B5EF4-FFF2-40B4-BE49-F238E27FC236}">
                <a16:creationId xmlns:a16="http://schemas.microsoft.com/office/drawing/2014/main" id="{51F12D10-3718-E474-FC6E-0962D92E58D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28638" y="1452911"/>
            <a:ext cx="3750624" cy="1120613"/>
          </a:xfrm>
          <a:prstGeom prst="rect">
            <a:avLst/>
          </a:prstGeom>
        </p:spPr>
      </p:pic>
    </p:spTree>
    <p:extLst>
      <p:ext uri="{BB962C8B-B14F-4D97-AF65-F5344CB8AC3E}">
        <p14:creationId xmlns:p14="http://schemas.microsoft.com/office/powerpoint/2010/main" val="319797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rgbClr val="17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bg1"/>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1808C366-40C3-FA92-76F2-D5F5AECE48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7211"/>
            <a:ext cx="3750624" cy="1120613"/>
          </a:xfrm>
          <a:prstGeom prst="rect">
            <a:avLst/>
          </a:prstGeom>
        </p:spPr>
      </p:pic>
      <p:sp>
        <p:nvSpPr>
          <p:cNvPr id="12" name="Graphic 9">
            <a:extLst>
              <a:ext uri="{FF2B5EF4-FFF2-40B4-BE49-F238E27FC236}">
                <a16:creationId xmlns:a16="http://schemas.microsoft.com/office/drawing/2014/main" id="{7D729D84-494E-6D40-76BC-8DC3E61A865F}"/>
              </a:ext>
            </a:extLst>
          </p:cNvPr>
          <p:cNvSpPr/>
          <p:nvPr/>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tretch>
              <a:fillRect/>
            </a:stretch>
          </a:blipFill>
          <a:ln w="12722" cap="flat">
            <a:noFill/>
            <a:prstDash val="solid"/>
            <a:miter/>
          </a:ln>
        </p:spPr>
        <p:txBody>
          <a:bodyPr rtlCol="0" anchor="ctr"/>
          <a:lstStyle/>
          <a:p>
            <a:endParaRPr lang="en-GB"/>
          </a:p>
        </p:txBody>
      </p:sp>
    </p:spTree>
    <p:extLst>
      <p:ext uri="{BB962C8B-B14F-4D97-AF65-F5344CB8AC3E}">
        <p14:creationId xmlns:p14="http://schemas.microsoft.com/office/powerpoint/2010/main" val="2107791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7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tx1">
                    <a:lumMod val="85000"/>
                    <a:lumOff val="15000"/>
                  </a:schemeClr>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Graphic 9">
            <a:extLst>
              <a:ext uri="{FF2B5EF4-FFF2-40B4-BE49-F238E27FC236}">
                <a16:creationId xmlns:a16="http://schemas.microsoft.com/office/drawing/2014/main" id="{EBB9E15C-FBFB-6080-3539-25FF23298E34}"/>
              </a:ext>
            </a:extLst>
          </p:cNvPr>
          <p:cNvSpPr/>
          <p:nvPr userDrawn="1"/>
        </p:nvSpPr>
        <p:spPr>
          <a:xfrm>
            <a:off x="4844109" y="0"/>
            <a:ext cx="850994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2">
              <a:extLst>
                <a:ext uri="{28A0092B-C50C-407E-A947-70E740481C1C}">
                  <a14:useLocalDpi xmlns:a14="http://schemas.microsoft.com/office/drawing/2010/main" val="0"/>
                </a:ext>
              </a:extLst>
            </a:blip>
            <a:stretch>
              <a:fillRect l="-7726" t="-93" r="8995" b="93"/>
            </a:stretch>
          </a:blipFill>
          <a:ln w="12722" cap="flat">
            <a:noFill/>
            <a:prstDash val="solid"/>
            <a:miter/>
          </a:ln>
          <a:effectLst>
            <a:outerShdw blurRad="203200" dist="38100" dir="8100000" algn="tr" rotWithShape="0">
              <a:prstClr val="black">
                <a:alpha val="40000"/>
              </a:prstClr>
            </a:outerShdw>
          </a:effectLst>
        </p:spPr>
        <p:txBody>
          <a:bodyPr rtlCol="0" anchor="ctr"/>
          <a:lstStyle/>
          <a:p>
            <a:endParaRPr lang="en-GB"/>
          </a:p>
        </p:txBody>
      </p:sp>
    </p:spTree>
    <p:extLst>
      <p:ext uri="{BB962C8B-B14F-4D97-AF65-F5344CB8AC3E}">
        <p14:creationId xmlns:p14="http://schemas.microsoft.com/office/powerpoint/2010/main" val="34262797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2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rgbClr val="17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bg1"/>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1808C366-40C3-FA92-76F2-D5F5AECE48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7211"/>
            <a:ext cx="3750624" cy="1120613"/>
          </a:xfrm>
          <a:prstGeom prst="rect">
            <a:avLst/>
          </a:prstGeom>
        </p:spPr>
      </p:pic>
      <p:sp>
        <p:nvSpPr>
          <p:cNvPr id="12" name="Graphic 9">
            <a:extLst>
              <a:ext uri="{FF2B5EF4-FFF2-40B4-BE49-F238E27FC236}">
                <a16:creationId xmlns:a16="http://schemas.microsoft.com/office/drawing/2014/main" id="{2C352119-EC16-B35D-A4F8-A8A4F9446445}"/>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rcRect/>
            <a:stretch>
              <a:fillRect/>
            </a:stretch>
          </a:blipFill>
          <a:ln w="12722" cap="flat">
            <a:noFill/>
            <a:prstDash val="solid"/>
            <a:miter/>
          </a:ln>
        </p:spPr>
        <p:txBody>
          <a:bodyPr rtlCol="0" anchor="ctr"/>
          <a:lstStyle/>
          <a:p>
            <a:endParaRPr lang="en-GB"/>
          </a:p>
        </p:txBody>
      </p:sp>
    </p:spTree>
    <p:extLst>
      <p:ext uri="{BB962C8B-B14F-4D97-AF65-F5344CB8AC3E}">
        <p14:creationId xmlns:p14="http://schemas.microsoft.com/office/powerpoint/2010/main" val="11567865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8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tx1">
                    <a:lumMod val="85000"/>
                    <a:lumOff val="15000"/>
                  </a:schemeClr>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a:extLst>
              <a:ext uri="{FF2B5EF4-FFF2-40B4-BE49-F238E27FC236}">
                <a16:creationId xmlns:a16="http://schemas.microsoft.com/office/drawing/2014/main" id="{51F12D10-3718-E474-FC6E-0962D92E58D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2911"/>
            <a:ext cx="3750624" cy="1120613"/>
          </a:xfrm>
          <a:prstGeom prst="rect">
            <a:avLst/>
          </a:prstGeom>
        </p:spPr>
      </p:pic>
      <p:sp>
        <p:nvSpPr>
          <p:cNvPr id="4" name="Graphic 9">
            <a:extLst>
              <a:ext uri="{FF2B5EF4-FFF2-40B4-BE49-F238E27FC236}">
                <a16:creationId xmlns:a16="http://schemas.microsoft.com/office/drawing/2014/main" id="{361E4608-2C15-9017-6A17-0F2BBBFABD7E}"/>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rcRect/>
            <a:stretch>
              <a:fillRect/>
            </a:stretch>
          </a:blipFill>
          <a:ln w="12722" cap="flat">
            <a:noFill/>
            <a:prstDash val="solid"/>
            <a:miter/>
          </a:ln>
          <a:effectLst>
            <a:outerShdw blurRad="203200" dist="38100" dir="8100000" algn="tr" rotWithShape="0">
              <a:prstClr val="black">
                <a:alpha val="40000"/>
              </a:prstClr>
            </a:outerShdw>
          </a:effectLst>
        </p:spPr>
        <p:txBody>
          <a:bodyPr rtlCol="0" anchor="ctr"/>
          <a:lstStyle/>
          <a:p>
            <a:endParaRPr lang="en-GB"/>
          </a:p>
        </p:txBody>
      </p:sp>
    </p:spTree>
    <p:extLst>
      <p:ext uri="{BB962C8B-B14F-4D97-AF65-F5344CB8AC3E}">
        <p14:creationId xmlns:p14="http://schemas.microsoft.com/office/powerpoint/2010/main" val="40974917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5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rgbClr val="17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bg1"/>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1808C366-40C3-FA92-76F2-D5F5AECE48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7211"/>
            <a:ext cx="3750624" cy="1120613"/>
          </a:xfrm>
          <a:prstGeom prst="rect">
            <a:avLst/>
          </a:prstGeom>
        </p:spPr>
      </p:pic>
      <p:sp>
        <p:nvSpPr>
          <p:cNvPr id="12" name="Graphic 9">
            <a:extLst>
              <a:ext uri="{FF2B5EF4-FFF2-40B4-BE49-F238E27FC236}">
                <a16:creationId xmlns:a16="http://schemas.microsoft.com/office/drawing/2014/main" id="{2C352119-EC16-B35D-A4F8-A8A4F9446445}"/>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rcRect/>
            <a:stretch>
              <a:fillRect/>
            </a:stretch>
          </a:blipFill>
          <a:ln w="12722" cap="flat">
            <a:noFill/>
            <a:prstDash val="solid"/>
            <a:miter/>
          </a:ln>
        </p:spPr>
        <p:txBody>
          <a:bodyPr rtlCol="0" anchor="ctr"/>
          <a:lstStyle/>
          <a:p>
            <a:endParaRPr lang="en-GB"/>
          </a:p>
        </p:txBody>
      </p:sp>
    </p:spTree>
    <p:extLst>
      <p:ext uri="{BB962C8B-B14F-4D97-AF65-F5344CB8AC3E}">
        <p14:creationId xmlns:p14="http://schemas.microsoft.com/office/powerpoint/2010/main" val="10162702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9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tx1">
                    <a:lumMod val="85000"/>
                    <a:lumOff val="15000"/>
                  </a:schemeClr>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a:extLst>
              <a:ext uri="{FF2B5EF4-FFF2-40B4-BE49-F238E27FC236}">
                <a16:creationId xmlns:a16="http://schemas.microsoft.com/office/drawing/2014/main" id="{51F12D10-3718-E474-FC6E-0962D92E58D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2911"/>
            <a:ext cx="3750624" cy="1120613"/>
          </a:xfrm>
          <a:prstGeom prst="rect">
            <a:avLst/>
          </a:prstGeom>
        </p:spPr>
      </p:pic>
      <p:sp>
        <p:nvSpPr>
          <p:cNvPr id="2" name="Graphic 9">
            <a:extLst>
              <a:ext uri="{FF2B5EF4-FFF2-40B4-BE49-F238E27FC236}">
                <a16:creationId xmlns:a16="http://schemas.microsoft.com/office/drawing/2014/main" id="{D627D731-3CB3-3865-94A7-DFE599B40152}"/>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rcRect/>
            <a:stretch>
              <a:fillRect/>
            </a:stretch>
          </a:blipFill>
          <a:ln w="12722" cap="flat">
            <a:noFill/>
            <a:prstDash val="solid"/>
            <a:miter/>
          </a:ln>
          <a:effectLst>
            <a:outerShdw blurRad="203200" dist="38100" dir="8100000" algn="tr" rotWithShape="0">
              <a:prstClr val="black">
                <a:alpha val="40000"/>
              </a:prstClr>
            </a:outerShdw>
          </a:effectLst>
        </p:spPr>
        <p:txBody>
          <a:bodyPr rtlCol="0" anchor="ctr"/>
          <a:lstStyle/>
          <a:p>
            <a:endParaRPr lang="en-GB"/>
          </a:p>
        </p:txBody>
      </p:sp>
    </p:spTree>
    <p:extLst>
      <p:ext uri="{BB962C8B-B14F-4D97-AF65-F5344CB8AC3E}">
        <p14:creationId xmlns:p14="http://schemas.microsoft.com/office/powerpoint/2010/main" val="27594123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3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rgbClr val="17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bg1"/>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1808C366-40C3-FA92-76F2-D5F5AECE48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7211"/>
            <a:ext cx="3750624" cy="1120613"/>
          </a:xfrm>
          <a:prstGeom prst="rect">
            <a:avLst/>
          </a:prstGeom>
        </p:spPr>
      </p:pic>
      <p:sp>
        <p:nvSpPr>
          <p:cNvPr id="6" name="Graphic 9">
            <a:extLst>
              <a:ext uri="{FF2B5EF4-FFF2-40B4-BE49-F238E27FC236}">
                <a16:creationId xmlns:a16="http://schemas.microsoft.com/office/drawing/2014/main" id="{23E0276F-C291-1C52-F521-8845FDFAF20F}"/>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BEBA8EAE-BF5A-486C-A8C5-ECC9F3942E4B}">
                  <a14:imgProps xmlns:a14="http://schemas.microsoft.com/office/drawing/2010/main">
                    <a14:imgLayer r:embed="rId5">
                      <a14:imgEffect>
                        <a14:brightnessContrast bright="16000"/>
                      </a14:imgEffect>
                    </a14:imgLayer>
                  </a14:imgProps>
                </a:ext>
                <a:ext uri="{28A0092B-C50C-407E-A947-70E740481C1C}">
                  <a14:useLocalDpi xmlns:a14="http://schemas.microsoft.com/office/drawing/2010/main"/>
                </a:ext>
              </a:extLst>
            </a:blip>
            <a:srcRect/>
            <a:stretch>
              <a:fillRect/>
            </a:stretch>
          </a:blipFill>
          <a:ln w="12722" cap="flat">
            <a:noFill/>
            <a:prstDash val="solid"/>
            <a:miter/>
          </a:ln>
        </p:spPr>
        <p:txBody>
          <a:bodyPr rtlCol="0" anchor="ctr"/>
          <a:lstStyle/>
          <a:p>
            <a:endParaRPr lang="en-GB"/>
          </a:p>
        </p:txBody>
      </p:sp>
    </p:spTree>
    <p:extLst>
      <p:ext uri="{BB962C8B-B14F-4D97-AF65-F5344CB8AC3E}">
        <p14:creationId xmlns:p14="http://schemas.microsoft.com/office/powerpoint/2010/main" val="7481181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0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tx1">
                    <a:lumMod val="85000"/>
                    <a:lumOff val="15000"/>
                  </a:schemeClr>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a:extLst>
              <a:ext uri="{FF2B5EF4-FFF2-40B4-BE49-F238E27FC236}">
                <a16:creationId xmlns:a16="http://schemas.microsoft.com/office/drawing/2014/main" id="{51F12D10-3718-E474-FC6E-0962D92E58D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2911"/>
            <a:ext cx="3750624" cy="1120613"/>
          </a:xfrm>
          <a:prstGeom prst="rect">
            <a:avLst/>
          </a:prstGeom>
        </p:spPr>
      </p:pic>
      <p:sp>
        <p:nvSpPr>
          <p:cNvPr id="5" name="Graphic 9">
            <a:extLst>
              <a:ext uri="{FF2B5EF4-FFF2-40B4-BE49-F238E27FC236}">
                <a16:creationId xmlns:a16="http://schemas.microsoft.com/office/drawing/2014/main" id="{EC3DF3F4-2735-4A2C-834C-24C68EBAD3A1}"/>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rcRect/>
            <a:stretch>
              <a:fillRect/>
            </a:stretch>
          </a:blipFill>
          <a:ln w="12722" cap="flat">
            <a:noFill/>
            <a:prstDash val="solid"/>
            <a:miter/>
          </a:ln>
          <a:effectLst>
            <a:outerShdw blurRad="203200" dist="38100" dir="8100000" algn="tr" rotWithShape="0">
              <a:prstClr val="black">
                <a:alpha val="40000"/>
              </a:prstClr>
            </a:outerShdw>
          </a:effectLst>
        </p:spPr>
        <p:txBody>
          <a:bodyPr rtlCol="0" anchor="ctr"/>
          <a:lstStyle/>
          <a:p>
            <a:endParaRPr lang="en-GB"/>
          </a:p>
        </p:txBody>
      </p:sp>
    </p:spTree>
    <p:extLst>
      <p:ext uri="{BB962C8B-B14F-4D97-AF65-F5344CB8AC3E}">
        <p14:creationId xmlns:p14="http://schemas.microsoft.com/office/powerpoint/2010/main" val="20373476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2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rgbClr val="17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bg1"/>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1808C366-40C3-FA92-76F2-D5F5AECE48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7211"/>
            <a:ext cx="3750624" cy="1120613"/>
          </a:xfrm>
          <a:prstGeom prst="rect">
            <a:avLst/>
          </a:prstGeom>
        </p:spPr>
      </p:pic>
      <p:sp>
        <p:nvSpPr>
          <p:cNvPr id="12" name="Graphic 9">
            <a:extLst>
              <a:ext uri="{FF2B5EF4-FFF2-40B4-BE49-F238E27FC236}">
                <a16:creationId xmlns:a16="http://schemas.microsoft.com/office/drawing/2014/main" id="{2C352119-EC16-B35D-A4F8-A8A4F9446445}"/>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rcRect/>
            <a:stretch>
              <a:fillRect/>
            </a:stretch>
          </a:blipFill>
          <a:ln w="12722" cap="flat">
            <a:noFill/>
            <a:prstDash val="solid"/>
            <a:miter/>
          </a:ln>
        </p:spPr>
        <p:txBody>
          <a:bodyPr rtlCol="0" anchor="ctr"/>
          <a:lstStyle/>
          <a:p>
            <a:endParaRPr lang="en-GB"/>
          </a:p>
        </p:txBody>
      </p:sp>
    </p:spTree>
    <p:extLst>
      <p:ext uri="{BB962C8B-B14F-4D97-AF65-F5344CB8AC3E}">
        <p14:creationId xmlns:p14="http://schemas.microsoft.com/office/powerpoint/2010/main" val="11567865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8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tx1">
                    <a:lumMod val="85000"/>
                    <a:lumOff val="15000"/>
                  </a:schemeClr>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a:extLst>
              <a:ext uri="{FF2B5EF4-FFF2-40B4-BE49-F238E27FC236}">
                <a16:creationId xmlns:a16="http://schemas.microsoft.com/office/drawing/2014/main" id="{51F12D10-3718-E474-FC6E-0962D92E58D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2911"/>
            <a:ext cx="3750624" cy="1120613"/>
          </a:xfrm>
          <a:prstGeom prst="rect">
            <a:avLst/>
          </a:prstGeom>
        </p:spPr>
      </p:pic>
      <p:sp>
        <p:nvSpPr>
          <p:cNvPr id="4" name="Graphic 9">
            <a:extLst>
              <a:ext uri="{FF2B5EF4-FFF2-40B4-BE49-F238E27FC236}">
                <a16:creationId xmlns:a16="http://schemas.microsoft.com/office/drawing/2014/main" id="{361E4608-2C15-9017-6A17-0F2BBBFABD7E}"/>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rcRect/>
            <a:stretch>
              <a:fillRect/>
            </a:stretch>
          </a:blipFill>
          <a:ln w="12722" cap="flat">
            <a:noFill/>
            <a:prstDash val="solid"/>
            <a:miter/>
          </a:ln>
          <a:effectLst>
            <a:outerShdw blurRad="203200" dist="38100" dir="8100000" algn="tr" rotWithShape="0">
              <a:prstClr val="black">
                <a:alpha val="40000"/>
              </a:prstClr>
            </a:outerShdw>
          </a:effectLst>
        </p:spPr>
        <p:txBody>
          <a:bodyPr rtlCol="0" anchor="ctr"/>
          <a:lstStyle/>
          <a:p>
            <a:endParaRPr lang="en-GB"/>
          </a:p>
        </p:txBody>
      </p:sp>
    </p:spTree>
    <p:extLst>
      <p:ext uri="{BB962C8B-B14F-4D97-AF65-F5344CB8AC3E}">
        <p14:creationId xmlns:p14="http://schemas.microsoft.com/office/powerpoint/2010/main" val="40974917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5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rgbClr val="17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bg1"/>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1808C366-40C3-FA92-76F2-D5F5AECE48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7211"/>
            <a:ext cx="3750624" cy="1120613"/>
          </a:xfrm>
          <a:prstGeom prst="rect">
            <a:avLst/>
          </a:prstGeom>
        </p:spPr>
      </p:pic>
      <p:sp>
        <p:nvSpPr>
          <p:cNvPr id="12" name="Graphic 9">
            <a:extLst>
              <a:ext uri="{FF2B5EF4-FFF2-40B4-BE49-F238E27FC236}">
                <a16:creationId xmlns:a16="http://schemas.microsoft.com/office/drawing/2014/main" id="{2C352119-EC16-B35D-A4F8-A8A4F9446445}"/>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rcRect/>
            <a:stretch>
              <a:fillRect/>
            </a:stretch>
          </a:blipFill>
          <a:ln w="12722" cap="flat">
            <a:noFill/>
            <a:prstDash val="solid"/>
            <a:miter/>
          </a:ln>
        </p:spPr>
        <p:txBody>
          <a:bodyPr rtlCol="0" anchor="ctr"/>
          <a:lstStyle/>
          <a:p>
            <a:endParaRPr lang="en-GB"/>
          </a:p>
        </p:txBody>
      </p:sp>
    </p:spTree>
    <p:extLst>
      <p:ext uri="{BB962C8B-B14F-4D97-AF65-F5344CB8AC3E}">
        <p14:creationId xmlns:p14="http://schemas.microsoft.com/office/powerpoint/2010/main" val="10162702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9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tx1">
                    <a:lumMod val="85000"/>
                    <a:lumOff val="15000"/>
                  </a:schemeClr>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a:extLst>
              <a:ext uri="{FF2B5EF4-FFF2-40B4-BE49-F238E27FC236}">
                <a16:creationId xmlns:a16="http://schemas.microsoft.com/office/drawing/2014/main" id="{51F12D10-3718-E474-FC6E-0962D92E58D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2911"/>
            <a:ext cx="3750624" cy="1120613"/>
          </a:xfrm>
          <a:prstGeom prst="rect">
            <a:avLst/>
          </a:prstGeom>
        </p:spPr>
      </p:pic>
      <p:sp>
        <p:nvSpPr>
          <p:cNvPr id="2" name="Graphic 9">
            <a:extLst>
              <a:ext uri="{FF2B5EF4-FFF2-40B4-BE49-F238E27FC236}">
                <a16:creationId xmlns:a16="http://schemas.microsoft.com/office/drawing/2014/main" id="{D627D731-3CB3-3865-94A7-DFE599B40152}"/>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rcRect/>
            <a:stretch>
              <a:fillRect/>
            </a:stretch>
          </a:blipFill>
          <a:ln w="12722" cap="flat">
            <a:noFill/>
            <a:prstDash val="solid"/>
            <a:miter/>
          </a:ln>
          <a:effectLst>
            <a:outerShdw blurRad="203200" dist="38100" dir="8100000" algn="tr" rotWithShape="0">
              <a:prstClr val="black">
                <a:alpha val="40000"/>
              </a:prstClr>
            </a:outerShdw>
          </a:effectLst>
        </p:spPr>
        <p:txBody>
          <a:bodyPr rtlCol="0" anchor="ctr"/>
          <a:lstStyle/>
          <a:p>
            <a:endParaRPr lang="en-GB"/>
          </a:p>
        </p:txBody>
      </p:sp>
    </p:spTree>
    <p:extLst>
      <p:ext uri="{BB962C8B-B14F-4D97-AF65-F5344CB8AC3E}">
        <p14:creationId xmlns:p14="http://schemas.microsoft.com/office/powerpoint/2010/main" val="27594123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3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rgbClr val="17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bg1"/>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1808C366-40C3-FA92-76F2-D5F5AECE48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7211"/>
            <a:ext cx="3750624" cy="1120613"/>
          </a:xfrm>
          <a:prstGeom prst="rect">
            <a:avLst/>
          </a:prstGeom>
        </p:spPr>
      </p:pic>
      <p:sp>
        <p:nvSpPr>
          <p:cNvPr id="6" name="Graphic 9">
            <a:extLst>
              <a:ext uri="{FF2B5EF4-FFF2-40B4-BE49-F238E27FC236}">
                <a16:creationId xmlns:a16="http://schemas.microsoft.com/office/drawing/2014/main" id="{23E0276F-C291-1C52-F521-8845FDFAF20F}"/>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BEBA8EAE-BF5A-486C-A8C5-ECC9F3942E4B}">
                  <a14:imgProps xmlns:a14="http://schemas.microsoft.com/office/drawing/2010/main">
                    <a14:imgLayer r:embed="rId5">
                      <a14:imgEffect>
                        <a14:brightnessContrast bright="16000"/>
                      </a14:imgEffect>
                    </a14:imgLayer>
                  </a14:imgProps>
                </a:ext>
                <a:ext uri="{28A0092B-C50C-407E-A947-70E740481C1C}">
                  <a14:useLocalDpi xmlns:a14="http://schemas.microsoft.com/office/drawing/2010/main"/>
                </a:ext>
              </a:extLst>
            </a:blip>
            <a:srcRect/>
            <a:stretch>
              <a:fillRect/>
            </a:stretch>
          </a:blipFill>
          <a:ln w="12722" cap="flat">
            <a:noFill/>
            <a:prstDash val="solid"/>
            <a:miter/>
          </a:ln>
        </p:spPr>
        <p:txBody>
          <a:bodyPr rtlCol="0" anchor="ctr"/>
          <a:lstStyle/>
          <a:p>
            <a:endParaRPr lang="en-GB"/>
          </a:p>
        </p:txBody>
      </p:sp>
    </p:spTree>
    <p:extLst>
      <p:ext uri="{BB962C8B-B14F-4D97-AF65-F5344CB8AC3E}">
        <p14:creationId xmlns:p14="http://schemas.microsoft.com/office/powerpoint/2010/main" val="7481181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10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tx1">
                    <a:lumMod val="85000"/>
                    <a:lumOff val="15000"/>
                  </a:schemeClr>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a:extLst>
              <a:ext uri="{FF2B5EF4-FFF2-40B4-BE49-F238E27FC236}">
                <a16:creationId xmlns:a16="http://schemas.microsoft.com/office/drawing/2014/main" id="{51F12D10-3718-E474-FC6E-0962D92E58D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2911"/>
            <a:ext cx="3750624" cy="1120613"/>
          </a:xfrm>
          <a:prstGeom prst="rect">
            <a:avLst/>
          </a:prstGeom>
        </p:spPr>
      </p:pic>
      <p:sp>
        <p:nvSpPr>
          <p:cNvPr id="5" name="Graphic 9">
            <a:extLst>
              <a:ext uri="{FF2B5EF4-FFF2-40B4-BE49-F238E27FC236}">
                <a16:creationId xmlns:a16="http://schemas.microsoft.com/office/drawing/2014/main" id="{EC3DF3F4-2735-4A2C-834C-24C68EBAD3A1}"/>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rcRect/>
            <a:stretch>
              <a:fillRect/>
            </a:stretch>
          </a:blipFill>
          <a:ln w="12722" cap="flat">
            <a:noFill/>
            <a:prstDash val="solid"/>
            <a:miter/>
          </a:ln>
          <a:effectLst>
            <a:outerShdw blurRad="203200" dist="38100" dir="8100000" algn="tr" rotWithShape="0">
              <a:prstClr val="black">
                <a:alpha val="40000"/>
              </a:prstClr>
            </a:outerShdw>
          </a:effectLst>
        </p:spPr>
        <p:txBody>
          <a:bodyPr rtlCol="0" anchor="ctr"/>
          <a:lstStyle/>
          <a:p>
            <a:endParaRPr lang="en-GB"/>
          </a:p>
        </p:txBody>
      </p:sp>
    </p:spTree>
    <p:extLst>
      <p:ext uri="{BB962C8B-B14F-4D97-AF65-F5344CB8AC3E}">
        <p14:creationId xmlns:p14="http://schemas.microsoft.com/office/powerpoint/2010/main" val="203734767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_Titles">
    <p:bg>
      <p:bgPr>
        <a:solidFill>
          <a:schemeClr val="accent2"/>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6468E1B-6316-498D-9A41-7E507D53590B}"/>
              </a:ext>
            </a:extLst>
          </p:cNvPr>
          <p:cNvSpPr txBox="1"/>
          <p:nvPr userDrawn="1"/>
        </p:nvSpPr>
        <p:spPr>
          <a:xfrm>
            <a:off x="965200" y="920621"/>
            <a:ext cx="10261600" cy="5016758"/>
          </a:xfrm>
          <a:prstGeom prst="rect">
            <a:avLst/>
          </a:prstGeom>
          <a:noFill/>
        </p:spPr>
        <p:txBody>
          <a:bodyPr wrap="square" rtlCol="0">
            <a:spAutoFit/>
          </a:bodyPr>
          <a:lstStyle/>
          <a:p>
            <a:pPr algn="ctr"/>
            <a:r>
              <a:rPr lang="en-GB" sz="16000" b="1">
                <a:solidFill>
                  <a:schemeClr val="bg1"/>
                </a:solidFill>
              </a:rPr>
              <a:t>Chapter Titles</a:t>
            </a:r>
          </a:p>
        </p:txBody>
      </p:sp>
    </p:spTree>
    <p:extLst>
      <p:ext uri="{BB962C8B-B14F-4D97-AF65-F5344CB8AC3E}">
        <p14:creationId xmlns:p14="http://schemas.microsoft.com/office/powerpoint/2010/main" val="2991999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_03">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33B23C9-0781-7F44-BE9A-762FFD1DAB7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21360064">
            <a:off x="5471697" y="2291273"/>
            <a:ext cx="6387864" cy="6897847"/>
          </a:xfrm>
          <a:prstGeom prst="rect">
            <a:avLst/>
          </a:prstGeom>
        </p:spPr>
      </p:pic>
      <p:sp>
        <p:nvSpPr>
          <p:cNvPr id="19" name="Rectangle 18">
            <a:extLst>
              <a:ext uri="{FF2B5EF4-FFF2-40B4-BE49-F238E27FC236}">
                <a16:creationId xmlns:a16="http://schemas.microsoft.com/office/drawing/2014/main" id="{054D12DD-F800-804E-BADB-60B7F1868742}"/>
              </a:ext>
            </a:extLst>
          </p:cNvPr>
          <p:cNvSpPr/>
          <p:nvPr userDrawn="1"/>
        </p:nvSpPr>
        <p:spPr>
          <a:xfrm>
            <a:off x="10229850" y="0"/>
            <a:ext cx="1962150" cy="14430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23" name="Title 1">
            <a:extLst>
              <a:ext uri="{FF2B5EF4-FFF2-40B4-BE49-F238E27FC236}">
                <a16:creationId xmlns:a16="http://schemas.microsoft.com/office/drawing/2014/main" id="{27340708-05B2-7C49-BFC4-A792B3B2B739}"/>
              </a:ext>
            </a:extLst>
          </p:cNvPr>
          <p:cNvSpPr>
            <a:spLocks noGrp="1"/>
          </p:cNvSpPr>
          <p:nvPr>
            <p:ph type="title" hasCustomPrompt="1"/>
          </p:nvPr>
        </p:nvSpPr>
        <p:spPr>
          <a:xfrm>
            <a:off x="-498764" y="3259590"/>
            <a:ext cx="9356437" cy="816864"/>
          </a:xfrm>
          <a:prstGeom prst="roundRect">
            <a:avLst>
              <a:gd name="adj" fmla="val 50000"/>
            </a:avLst>
          </a:prstGeom>
          <a:solidFill>
            <a:schemeClr val="tx2"/>
          </a:solidFill>
        </p:spPr>
        <p:txBody>
          <a:bodyPr lIns="828000">
            <a:noAutofit/>
          </a:bodyPr>
          <a:lstStyle>
            <a:lvl1pPr algn="l">
              <a:defRPr sz="3200" b="1" i="0">
                <a:solidFill>
                  <a:schemeClr val="bg1"/>
                </a:solidFill>
              </a:defRPr>
            </a:lvl1pPr>
          </a:lstStyle>
          <a:p>
            <a:r>
              <a:rPr lang="en-US"/>
              <a:t>Click to enter Title</a:t>
            </a:r>
            <a:endParaRPr lang="en-GB"/>
          </a:p>
        </p:txBody>
      </p:sp>
      <p:grpSp>
        <p:nvGrpSpPr>
          <p:cNvPr id="24" name="Group 23">
            <a:extLst>
              <a:ext uri="{FF2B5EF4-FFF2-40B4-BE49-F238E27FC236}">
                <a16:creationId xmlns:a16="http://schemas.microsoft.com/office/drawing/2014/main" id="{7C727F14-E239-6942-B8A0-A70600941946}"/>
              </a:ext>
            </a:extLst>
          </p:cNvPr>
          <p:cNvGrpSpPr/>
          <p:nvPr userDrawn="1"/>
        </p:nvGrpSpPr>
        <p:grpSpPr>
          <a:xfrm rot="21182987">
            <a:off x="8014726" y="5163570"/>
            <a:ext cx="3713360" cy="1646681"/>
            <a:chOff x="-521858" y="-813749"/>
            <a:chExt cx="3717094" cy="1586550"/>
          </a:xfrm>
        </p:grpSpPr>
        <p:sp>
          <p:nvSpPr>
            <p:cNvPr id="25" name="Rounded Rectangle 24">
              <a:extLst>
                <a:ext uri="{FF2B5EF4-FFF2-40B4-BE49-F238E27FC236}">
                  <a16:creationId xmlns:a16="http://schemas.microsoft.com/office/drawing/2014/main" id="{1D58FDB4-BB1F-DD4D-BCA3-13E9C6921CF0}"/>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E83B9277-ACB4-A444-821D-932A7264276A}"/>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4634719E-105D-584C-A148-64E9CA866F14}"/>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Picture Placeholder 25">
            <a:extLst>
              <a:ext uri="{FF2B5EF4-FFF2-40B4-BE49-F238E27FC236}">
                <a16:creationId xmlns:a16="http://schemas.microsoft.com/office/drawing/2014/main" id="{38B3C55C-5CDB-F248-8B78-CA4DEED723E4}"/>
              </a:ext>
            </a:extLst>
          </p:cNvPr>
          <p:cNvSpPr>
            <a:spLocks noGrp="1"/>
          </p:cNvSpPr>
          <p:nvPr>
            <p:ph type="pic" sz="quarter" idx="12"/>
          </p:nvPr>
        </p:nvSpPr>
        <p:spPr>
          <a:xfrm>
            <a:off x="5369607" y="-12192"/>
            <a:ext cx="6826952" cy="6619509"/>
          </a:xfrm>
          <a:custGeom>
            <a:avLst/>
            <a:gdLst>
              <a:gd name="connsiteX0" fmla="*/ 0 w 5437631"/>
              <a:gd name="connsiteY0" fmla="*/ 906290 h 6857999"/>
              <a:gd name="connsiteX1" fmla="*/ 906290 w 5437631"/>
              <a:gd name="connsiteY1" fmla="*/ 0 h 6857999"/>
              <a:gd name="connsiteX2" fmla="*/ 4531341 w 5437631"/>
              <a:gd name="connsiteY2" fmla="*/ 0 h 6857999"/>
              <a:gd name="connsiteX3" fmla="*/ 5437631 w 5437631"/>
              <a:gd name="connsiteY3" fmla="*/ 906290 h 6857999"/>
              <a:gd name="connsiteX4" fmla="*/ 5437631 w 5437631"/>
              <a:gd name="connsiteY4" fmla="*/ 5951709 h 6857999"/>
              <a:gd name="connsiteX5" fmla="*/ 4531341 w 5437631"/>
              <a:gd name="connsiteY5" fmla="*/ 6857999 h 6857999"/>
              <a:gd name="connsiteX6" fmla="*/ 906290 w 5437631"/>
              <a:gd name="connsiteY6" fmla="*/ 6857999 h 6857999"/>
              <a:gd name="connsiteX7" fmla="*/ 0 w 5437631"/>
              <a:gd name="connsiteY7" fmla="*/ 5951709 h 6857999"/>
              <a:gd name="connsiteX8" fmla="*/ 0 w 5437631"/>
              <a:gd name="connsiteY8" fmla="*/ 906290 h 6857999"/>
              <a:gd name="connsiteX0" fmla="*/ 0 w 5437631"/>
              <a:gd name="connsiteY0" fmla="*/ 918482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0 w 5437631"/>
              <a:gd name="connsiteY8" fmla="*/ 918482 h 6870191"/>
              <a:gd name="connsiteX0" fmla="*/ 560832 w 5437631"/>
              <a:gd name="connsiteY0" fmla="*/ 4112786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560832 w 5437631"/>
              <a:gd name="connsiteY8" fmla="*/ 4112786 h 6870191"/>
              <a:gd name="connsiteX0" fmla="*/ 560832 w 5437631"/>
              <a:gd name="connsiteY0" fmla="*/ 4117615 h 6875020"/>
              <a:gd name="connsiteX1" fmla="*/ 2430290 w 5437631"/>
              <a:gd name="connsiteY1" fmla="*/ 4829 h 6875020"/>
              <a:gd name="connsiteX2" fmla="*/ 4531341 w 5437631"/>
              <a:gd name="connsiteY2" fmla="*/ 17021 h 6875020"/>
              <a:gd name="connsiteX3" fmla="*/ 5437631 w 5437631"/>
              <a:gd name="connsiteY3" fmla="*/ 923311 h 6875020"/>
              <a:gd name="connsiteX4" fmla="*/ 5437631 w 5437631"/>
              <a:gd name="connsiteY4" fmla="*/ 5968730 h 6875020"/>
              <a:gd name="connsiteX5" fmla="*/ 4531341 w 5437631"/>
              <a:gd name="connsiteY5" fmla="*/ 6875020 h 6875020"/>
              <a:gd name="connsiteX6" fmla="*/ 906290 w 5437631"/>
              <a:gd name="connsiteY6" fmla="*/ 6875020 h 6875020"/>
              <a:gd name="connsiteX7" fmla="*/ 0 w 5437631"/>
              <a:gd name="connsiteY7" fmla="*/ 5968730 h 6875020"/>
              <a:gd name="connsiteX8" fmla="*/ 560832 w 5437631"/>
              <a:gd name="connsiteY8" fmla="*/ 4117615 h 6875020"/>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531341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104621 w 5437631"/>
              <a:gd name="connsiteY4" fmla="*/ 1663263 h 6881439"/>
              <a:gd name="connsiteX5" fmla="*/ 906290 w 5437631"/>
              <a:gd name="connsiteY5" fmla="*/ 6881439 h 6881439"/>
              <a:gd name="connsiteX6" fmla="*/ 0 w 5437631"/>
              <a:gd name="connsiteY6" fmla="*/ 5975149 h 6881439"/>
              <a:gd name="connsiteX7" fmla="*/ 560832 w 5437631"/>
              <a:gd name="connsiteY7" fmla="*/ 4124034 h 6881439"/>
              <a:gd name="connsiteX0" fmla="*/ 560832 w 4679240"/>
              <a:gd name="connsiteY0" fmla="*/ 4124034 h 6881439"/>
              <a:gd name="connsiteX1" fmla="*/ 2430290 w 4679240"/>
              <a:gd name="connsiteY1" fmla="*/ 11248 h 6881439"/>
              <a:gd name="connsiteX2" fmla="*/ 4531341 w 4679240"/>
              <a:gd name="connsiteY2" fmla="*/ 23440 h 6881439"/>
              <a:gd name="connsiteX3" fmla="*/ 4104621 w 4679240"/>
              <a:gd name="connsiteY3" fmla="*/ 1663263 h 6881439"/>
              <a:gd name="connsiteX4" fmla="*/ 906290 w 4679240"/>
              <a:gd name="connsiteY4" fmla="*/ 6881439 h 6881439"/>
              <a:gd name="connsiteX5" fmla="*/ 0 w 4679240"/>
              <a:gd name="connsiteY5" fmla="*/ 5975149 h 6881439"/>
              <a:gd name="connsiteX6" fmla="*/ 560832 w 4679240"/>
              <a:gd name="connsiteY6" fmla="*/ 4124034 h 6881439"/>
              <a:gd name="connsiteX0" fmla="*/ 560832 w 5598685"/>
              <a:gd name="connsiteY0" fmla="*/ 4124034 h 6881439"/>
              <a:gd name="connsiteX1" fmla="*/ 2430290 w 5598685"/>
              <a:gd name="connsiteY1" fmla="*/ 11248 h 6881439"/>
              <a:gd name="connsiteX2" fmla="*/ 4531341 w 5598685"/>
              <a:gd name="connsiteY2" fmla="*/ 23440 h 6881439"/>
              <a:gd name="connsiteX3" fmla="*/ 5433549 w 5598685"/>
              <a:gd name="connsiteY3" fmla="*/ 1065855 h 6881439"/>
              <a:gd name="connsiteX4" fmla="*/ 906290 w 5598685"/>
              <a:gd name="connsiteY4" fmla="*/ 6881439 h 6881439"/>
              <a:gd name="connsiteX5" fmla="*/ 0 w 5598685"/>
              <a:gd name="connsiteY5" fmla="*/ 5975149 h 6881439"/>
              <a:gd name="connsiteX6" fmla="*/ 560832 w 5598685"/>
              <a:gd name="connsiteY6" fmla="*/ 4124034 h 6881439"/>
              <a:gd name="connsiteX0" fmla="*/ 560832 w 5770795"/>
              <a:gd name="connsiteY0" fmla="*/ 4124034 h 6881439"/>
              <a:gd name="connsiteX1" fmla="*/ 2430290 w 5770795"/>
              <a:gd name="connsiteY1" fmla="*/ 11248 h 6881439"/>
              <a:gd name="connsiteX2" fmla="*/ 5421357 w 5770795"/>
              <a:gd name="connsiteY2" fmla="*/ 23440 h 6881439"/>
              <a:gd name="connsiteX3" fmla="*/ 5433549 w 5770795"/>
              <a:gd name="connsiteY3" fmla="*/ 1065855 h 6881439"/>
              <a:gd name="connsiteX4" fmla="*/ 906290 w 5770795"/>
              <a:gd name="connsiteY4" fmla="*/ 6881439 h 6881439"/>
              <a:gd name="connsiteX5" fmla="*/ 0 w 5770795"/>
              <a:gd name="connsiteY5" fmla="*/ 5975149 h 6881439"/>
              <a:gd name="connsiteX6" fmla="*/ 560832 w 5770795"/>
              <a:gd name="connsiteY6" fmla="*/ 4124034 h 6881439"/>
              <a:gd name="connsiteX0" fmla="*/ 560832 w 5770795"/>
              <a:gd name="connsiteY0" fmla="*/ 4124034 h 6881439"/>
              <a:gd name="connsiteX1" fmla="*/ 2430290 w 5770795"/>
              <a:gd name="connsiteY1" fmla="*/ 11248 h 6881439"/>
              <a:gd name="connsiteX2" fmla="*/ 4328160 w 5770795"/>
              <a:gd name="connsiteY2" fmla="*/ 328241 h 6881439"/>
              <a:gd name="connsiteX3" fmla="*/ 5421357 w 5770795"/>
              <a:gd name="connsiteY3" fmla="*/ 23440 h 6881439"/>
              <a:gd name="connsiteX4" fmla="*/ 5433549 w 5770795"/>
              <a:gd name="connsiteY4" fmla="*/ 1065855 h 6881439"/>
              <a:gd name="connsiteX5" fmla="*/ 906290 w 5770795"/>
              <a:gd name="connsiteY5" fmla="*/ 6881439 h 6881439"/>
              <a:gd name="connsiteX6" fmla="*/ 0 w 5770795"/>
              <a:gd name="connsiteY6" fmla="*/ 5975149 h 6881439"/>
              <a:gd name="connsiteX7" fmla="*/ 560832 w 5770795"/>
              <a:gd name="connsiteY7" fmla="*/ 4124034 h 6881439"/>
              <a:gd name="connsiteX0" fmla="*/ 560832 w 5770795"/>
              <a:gd name="connsiteY0" fmla="*/ 4455612 h 7213017"/>
              <a:gd name="connsiteX1" fmla="*/ 2430290 w 5770795"/>
              <a:gd name="connsiteY1" fmla="*/ 342826 h 7213017"/>
              <a:gd name="connsiteX2" fmla="*/ 5421357 w 5770795"/>
              <a:gd name="connsiteY2" fmla="*/ 355018 h 7213017"/>
              <a:gd name="connsiteX3" fmla="*/ 5433549 w 5770795"/>
              <a:gd name="connsiteY3" fmla="*/ 1397433 h 7213017"/>
              <a:gd name="connsiteX4" fmla="*/ 906290 w 5770795"/>
              <a:gd name="connsiteY4" fmla="*/ 7213017 h 7213017"/>
              <a:gd name="connsiteX5" fmla="*/ 0 w 5770795"/>
              <a:gd name="connsiteY5" fmla="*/ 6306727 h 7213017"/>
              <a:gd name="connsiteX6" fmla="*/ 560832 w 5770795"/>
              <a:gd name="connsiteY6" fmla="*/ 4455612 h 7213017"/>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24035 h 6881440"/>
              <a:gd name="connsiteX1" fmla="*/ 2430290 w 5770795"/>
              <a:gd name="connsiteY1" fmla="*/ 11249 h 6881440"/>
              <a:gd name="connsiteX2" fmla="*/ 5421357 w 5770795"/>
              <a:gd name="connsiteY2" fmla="*/ 23441 h 6881440"/>
              <a:gd name="connsiteX3" fmla="*/ 5433549 w 5770795"/>
              <a:gd name="connsiteY3" fmla="*/ 1065856 h 6881440"/>
              <a:gd name="connsiteX4" fmla="*/ 906290 w 5770795"/>
              <a:gd name="connsiteY4" fmla="*/ 6881440 h 6881440"/>
              <a:gd name="connsiteX5" fmla="*/ 0 w 5770795"/>
              <a:gd name="connsiteY5" fmla="*/ 5975150 h 6881440"/>
              <a:gd name="connsiteX6" fmla="*/ 560832 w 5770795"/>
              <a:gd name="connsiteY6" fmla="*/ 4124035 h 6881440"/>
              <a:gd name="connsiteX0" fmla="*/ 560832 w 5704032"/>
              <a:gd name="connsiteY0" fmla="*/ 4124035 h 6881440"/>
              <a:gd name="connsiteX1" fmla="*/ 2430290 w 5704032"/>
              <a:gd name="connsiteY1" fmla="*/ 11249 h 6881440"/>
              <a:gd name="connsiteX2" fmla="*/ 5421357 w 5704032"/>
              <a:gd name="connsiteY2" fmla="*/ 23441 h 6881440"/>
              <a:gd name="connsiteX3" fmla="*/ 5433549 w 5704032"/>
              <a:gd name="connsiteY3" fmla="*/ 1065856 h 6881440"/>
              <a:gd name="connsiteX4" fmla="*/ 906290 w 5704032"/>
              <a:gd name="connsiteY4" fmla="*/ 6881440 h 6881440"/>
              <a:gd name="connsiteX5" fmla="*/ 0 w 5704032"/>
              <a:gd name="connsiteY5" fmla="*/ 5975150 h 6881440"/>
              <a:gd name="connsiteX6" fmla="*/ 560832 w 5704032"/>
              <a:gd name="connsiteY6" fmla="*/ 4124035 h 6881440"/>
              <a:gd name="connsiteX0" fmla="*/ 560832 w 5434131"/>
              <a:gd name="connsiteY0" fmla="*/ 4124035 h 6881440"/>
              <a:gd name="connsiteX1" fmla="*/ 2430290 w 5434131"/>
              <a:gd name="connsiteY1" fmla="*/ 11249 h 6881440"/>
              <a:gd name="connsiteX2" fmla="*/ 5421357 w 5434131"/>
              <a:gd name="connsiteY2" fmla="*/ 23441 h 6881440"/>
              <a:gd name="connsiteX3" fmla="*/ 5433549 w 5434131"/>
              <a:gd name="connsiteY3" fmla="*/ 1065856 h 6881440"/>
              <a:gd name="connsiteX4" fmla="*/ 906290 w 5434131"/>
              <a:gd name="connsiteY4" fmla="*/ 6881440 h 6881440"/>
              <a:gd name="connsiteX5" fmla="*/ 0 w 5434131"/>
              <a:gd name="connsiteY5" fmla="*/ 5975150 h 6881440"/>
              <a:gd name="connsiteX6" fmla="*/ 560832 w 5434131"/>
              <a:gd name="connsiteY6" fmla="*/ 4124035 h 6881440"/>
              <a:gd name="connsiteX0" fmla="*/ 0 w 5434131"/>
              <a:gd name="connsiteY0" fmla="*/ 5963901 h 6870191"/>
              <a:gd name="connsiteX1" fmla="*/ 2430290 w 5434131"/>
              <a:gd name="connsiteY1" fmla="*/ 0 h 6870191"/>
              <a:gd name="connsiteX2" fmla="*/ 5421357 w 5434131"/>
              <a:gd name="connsiteY2" fmla="*/ 12192 h 6870191"/>
              <a:gd name="connsiteX3" fmla="*/ 5433549 w 5434131"/>
              <a:gd name="connsiteY3" fmla="*/ 1054607 h 6870191"/>
              <a:gd name="connsiteX4" fmla="*/ 906290 w 5434131"/>
              <a:gd name="connsiteY4" fmla="*/ 6870191 h 6870191"/>
              <a:gd name="connsiteX5" fmla="*/ 0 w 5434131"/>
              <a:gd name="connsiteY5" fmla="*/ 5963901 h 6870191"/>
              <a:gd name="connsiteX0" fmla="*/ 0 w 5702355"/>
              <a:gd name="connsiteY0" fmla="*/ 4269213 h 6870191"/>
              <a:gd name="connsiteX1" fmla="*/ 2698514 w 5702355"/>
              <a:gd name="connsiteY1" fmla="*/ 0 h 6870191"/>
              <a:gd name="connsiteX2" fmla="*/ 5689581 w 5702355"/>
              <a:gd name="connsiteY2" fmla="*/ 12192 h 6870191"/>
              <a:gd name="connsiteX3" fmla="*/ 5701773 w 5702355"/>
              <a:gd name="connsiteY3" fmla="*/ 1054607 h 6870191"/>
              <a:gd name="connsiteX4" fmla="*/ 1174514 w 5702355"/>
              <a:gd name="connsiteY4" fmla="*/ 6870191 h 6870191"/>
              <a:gd name="connsiteX5" fmla="*/ 0 w 5702355"/>
              <a:gd name="connsiteY5" fmla="*/ 4269213 h 6870191"/>
              <a:gd name="connsiteX0" fmla="*/ 0 w 5702355"/>
              <a:gd name="connsiteY0" fmla="*/ 4269213 h 5894831"/>
              <a:gd name="connsiteX1" fmla="*/ 2698514 w 5702355"/>
              <a:gd name="connsiteY1" fmla="*/ 0 h 5894831"/>
              <a:gd name="connsiteX2" fmla="*/ 5689581 w 5702355"/>
              <a:gd name="connsiteY2" fmla="*/ 12192 h 5894831"/>
              <a:gd name="connsiteX3" fmla="*/ 5701773 w 5702355"/>
              <a:gd name="connsiteY3" fmla="*/ 1054607 h 5894831"/>
              <a:gd name="connsiteX4" fmla="*/ 1747538 w 5702355"/>
              <a:gd name="connsiteY4" fmla="*/ 5894831 h 5894831"/>
              <a:gd name="connsiteX5" fmla="*/ 0 w 5702355"/>
              <a:gd name="connsiteY5" fmla="*/ 4269213 h 5894831"/>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0 w 5702355"/>
              <a:gd name="connsiteY0" fmla="*/ 4269213 h 5937016"/>
              <a:gd name="connsiteX1" fmla="*/ 2698514 w 5702355"/>
              <a:gd name="connsiteY1" fmla="*/ 0 h 5937016"/>
              <a:gd name="connsiteX2" fmla="*/ 5689581 w 5702355"/>
              <a:gd name="connsiteY2" fmla="*/ 12192 h 5937016"/>
              <a:gd name="connsiteX3" fmla="*/ 5701773 w 5702355"/>
              <a:gd name="connsiteY3" fmla="*/ 1054607 h 5937016"/>
              <a:gd name="connsiteX4" fmla="*/ 1747538 w 5702355"/>
              <a:gd name="connsiteY4" fmla="*/ 5894831 h 5937016"/>
              <a:gd name="connsiteX5" fmla="*/ 0 w 5702355"/>
              <a:gd name="connsiteY5" fmla="*/ 4269213 h 5937016"/>
              <a:gd name="connsiteX0" fmla="*/ 0 w 6068115"/>
              <a:gd name="connsiteY0" fmla="*/ 3927837 h 5929850"/>
              <a:gd name="connsiteX1" fmla="*/ 3064274 w 6068115"/>
              <a:gd name="connsiteY1" fmla="*/ 0 h 5929850"/>
              <a:gd name="connsiteX2" fmla="*/ 6055341 w 6068115"/>
              <a:gd name="connsiteY2" fmla="*/ 12192 h 5929850"/>
              <a:gd name="connsiteX3" fmla="*/ 6067533 w 6068115"/>
              <a:gd name="connsiteY3" fmla="*/ 1054607 h 5929850"/>
              <a:gd name="connsiteX4" fmla="*/ 2113298 w 6068115"/>
              <a:gd name="connsiteY4" fmla="*/ 5894831 h 5929850"/>
              <a:gd name="connsiteX5" fmla="*/ 0 w 6068115"/>
              <a:gd name="connsiteY5" fmla="*/ 3927837 h 5929850"/>
              <a:gd name="connsiteX0" fmla="*/ 0 w 6068115"/>
              <a:gd name="connsiteY0" fmla="*/ 3927837 h 5667023"/>
              <a:gd name="connsiteX1" fmla="*/ 3064274 w 6068115"/>
              <a:gd name="connsiteY1" fmla="*/ 0 h 5667023"/>
              <a:gd name="connsiteX2" fmla="*/ 6055341 w 6068115"/>
              <a:gd name="connsiteY2" fmla="*/ 12192 h 5667023"/>
              <a:gd name="connsiteX3" fmla="*/ 6067533 w 6068115"/>
              <a:gd name="connsiteY3" fmla="*/ 1054607 h 5667023"/>
              <a:gd name="connsiteX4" fmla="*/ 2320562 w 6068115"/>
              <a:gd name="connsiteY4" fmla="*/ 5626607 h 5667023"/>
              <a:gd name="connsiteX5" fmla="*/ 0 w 6068115"/>
              <a:gd name="connsiteY5" fmla="*/ 3927837 h 5667023"/>
              <a:gd name="connsiteX0" fmla="*/ 0 w 6068115"/>
              <a:gd name="connsiteY0" fmla="*/ 3927837 h 6262613"/>
              <a:gd name="connsiteX1" fmla="*/ 3064274 w 6068115"/>
              <a:gd name="connsiteY1" fmla="*/ 0 h 6262613"/>
              <a:gd name="connsiteX2" fmla="*/ 6055341 w 6068115"/>
              <a:gd name="connsiteY2" fmla="*/ 12192 h 6262613"/>
              <a:gd name="connsiteX3" fmla="*/ 6067533 w 6068115"/>
              <a:gd name="connsiteY3" fmla="*/ 1054607 h 6262613"/>
              <a:gd name="connsiteX4" fmla="*/ 2320562 w 6068115"/>
              <a:gd name="connsiteY4" fmla="*/ 5626607 h 6262613"/>
              <a:gd name="connsiteX5" fmla="*/ 0 w 6068115"/>
              <a:gd name="connsiteY5" fmla="*/ 3927837 h 6262613"/>
              <a:gd name="connsiteX0" fmla="*/ 388132 w 6456247"/>
              <a:gd name="connsiteY0" fmla="*/ 3927837 h 6423592"/>
              <a:gd name="connsiteX1" fmla="*/ 3452406 w 6456247"/>
              <a:gd name="connsiteY1" fmla="*/ 0 h 6423592"/>
              <a:gd name="connsiteX2" fmla="*/ 6443473 w 6456247"/>
              <a:gd name="connsiteY2" fmla="*/ 12192 h 6423592"/>
              <a:gd name="connsiteX3" fmla="*/ 6455665 w 6456247"/>
              <a:gd name="connsiteY3" fmla="*/ 1054607 h 6423592"/>
              <a:gd name="connsiteX4" fmla="*/ 2708694 w 6456247"/>
              <a:gd name="connsiteY4" fmla="*/ 5626607 h 6423592"/>
              <a:gd name="connsiteX5" fmla="*/ 388132 w 6456247"/>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3753 w 6451287"/>
              <a:gd name="connsiteY0" fmla="*/ 3927837 h 6311517"/>
              <a:gd name="connsiteX1" fmla="*/ 3448027 w 6451287"/>
              <a:gd name="connsiteY1" fmla="*/ 0 h 6311517"/>
              <a:gd name="connsiteX2" fmla="*/ 6439094 w 6451287"/>
              <a:gd name="connsiteY2" fmla="*/ 12192 h 6311517"/>
              <a:gd name="connsiteX3" fmla="*/ 6451286 w 6451287"/>
              <a:gd name="connsiteY3" fmla="*/ 1054607 h 6311517"/>
              <a:gd name="connsiteX4" fmla="*/ 2704315 w 6451287"/>
              <a:gd name="connsiteY4" fmla="*/ 5626607 h 6311517"/>
              <a:gd name="connsiteX5" fmla="*/ 383753 w 6451287"/>
              <a:gd name="connsiteY5" fmla="*/ 3927837 h 6311517"/>
              <a:gd name="connsiteX0" fmla="*/ 372925 w 6525803"/>
              <a:gd name="connsiteY0" fmla="*/ 3915645 h 6309124"/>
              <a:gd name="connsiteX1" fmla="*/ 3522543 w 6525803"/>
              <a:gd name="connsiteY1" fmla="*/ 0 h 6309124"/>
              <a:gd name="connsiteX2" fmla="*/ 6513610 w 6525803"/>
              <a:gd name="connsiteY2" fmla="*/ 12192 h 6309124"/>
              <a:gd name="connsiteX3" fmla="*/ 6525802 w 6525803"/>
              <a:gd name="connsiteY3" fmla="*/ 1054607 h 6309124"/>
              <a:gd name="connsiteX4" fmla="*/ 2778831 w 6525803"/>
              <a:gd name="connsiteY4" fmla="*/ 5626607 h 6309124"/>
              <a:gd name="connsiteX5" fmla="*/ 372925 w 6525803"/>
              <a:gd name="connsiteY5" fmla="*/ 3915645 h 6309124"/>
              <a:gd name="connsiteX0" fmla="*/ 364084 w 6516962"/>
              <a:gd name="connsiteY0" fmla="*/ 3915645 h 6318938"/>
              <a:gd name="connsiteX1" fmla="*/ 3513702 w 6516962"/>
              <a:gd name="connsiteY1" fmla="*/ 0 h 6318938"/>
              <a:gd name="connsiteX2" fmla="*/ 6504769 w 6516962"/>
              <a:gd name="connsiteY2" fmla="*/ 12192 h 6318938"/>
              <a:gd name="connsiteX3" fmla="*/ 6516961 w 6516962"/>
              <a:gd name="connsiteY3" fmla="*/ 1054607 h 6318938"/>
              <a:gd name="connsiteX4" fmla="*/ 2843142 w 6516962"/>
              <a:gd name="connsiteY4" fmla="*/ 5638799 h 6318938"/>
              <a:gd name="connsiteX5" fmla="*/ 364084 w 6516962"/>
              <a:gd name="connsiteY5" fmla="*/ 3915645 h 63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16962" h="6318938">
                <a:moveTo>
                  <a:pt x="364084" y="3915645"/>
                </a:moveTo>
                <a:lnTo>
                  <a:pt x="3513702" y="0"/>
                </a:lnTo>
                <a:lnTo>
                  <a:pt x="6504769" y="12192"/>
                </a:lnTo>
                <a:cubicBezTo>
                  <a:pt x="6515600" y="872744"/>
                  <a:pt x="6511536" y="106679"/>
                  <a:pt x="6516961" y="1054607"/>
                </a:cubicBezTo>
                <a:cubicBezTo>
                  <a:pt x="6519683" y="1066799"/>
                  <a:pt x="2876996" y="5626607"/>
                  <a:pt x="2843142" y="5638799"/>
                </a:cubicBezTo>
                <a:cubicBezTo>
                  <a:pt x="1111220" y="7345679"/>
                  <a:pt x="-818540" y="5489071"/>
                  <a:pt x="364084" y="3915645"/>
                </a:cubicBezTo>
                <a:close/>
              </a:path>
            </a:pathLst>
          </a:custGeom>
        </p:spPr>
        <p:txBody>
          <a:bodyPr anchor="ctr"/>
          <a:lstStyle>
            <a:lvl1pPr marL="0" indent="0" algn="ctr">
              <a:buNone/>
              <a:defRPr/>
            </a:lvl1pPr>
          </a:lstStyle>
          <a:p>
            <a:r>
              <a:rPr lang="en-US"/>
              <a:t>Click icon</a:t>
            </a:r>
          </a:p>
          <a:p>
            <a:r>
              <a:rPr lang="en-US"/>
              <a:t>Below to</a:t>
            </a:r>
          </a:p>
          <a:p>
            <a:r>
              <a:rPr lang="en-US"/>
              <a:t>Add image</a:t>
            </a:r>
          </a:p>
          <a:p>
            <a:endParaRPr lang="en-US"/>
          </a:p>
        </p:txBody>
      </p:sp>
      <p:pic>
        <p:nvPicPr>
          <p:cNvPr id="4" name="Graphic 3">
            <a:extLst>
              <a:ext uri="{FF2B5EF4-FFF2-40B4-BE49-F238E27FC236}">
                <a16:creationId xmlns:a16="http://schemas.microsoft.com/office/drawing/2014/main" id="{D585C5C8-3482-80D7-B08E-0D82E85E8F3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64348" y="125618"/>
            <a:ext cx="2371580" cy="708582"/>
          </a:xfrm>
          <a:prstGeom prst="rect">
            <a:avLst/>
          </a:prstGeom>
        </p:spPr>
      </p:pic>
      <p:sp>
        <p:nvSpPr>
          <p:cNvPr id="5" name="Text Placeholder 6">
            <a:extLst>
              <a:ext uri="{FF2B5EF4-FFF2-40B4-BE49-F238E27FC236}">
                <a16:creationId xmlns:a16="http://schemas.microsoft.com/office/drawing/2014/main" id="{3BE9E827-8ABF-7A0F-AD4D-FD01AFDD7927}"/>
              </a:ext>
            </a:extLst>
          </p:cNvPr>
          <p:cNvSpPr>
            <a:spLocks noGrp="1"/>
          </p:cNvSpPr>
          <p:nvPr>
            <p:ph type="body" sz="quarter" idx="13" hasCustomPrompt="1"/>
          </p:nvPr>
        </p:nvSpPr>
        <p:spPr>
          <a:xfrm>
            <a:off x="348514" y="4232440"/>
            <a:ext cx="4890438" cy="1120613"/>
          </a:xfrm>
        </p:spPr>
        <p:txBody>
          <a:bodyPr>
            <a:normAutofit/>
          </a:bodyPr>
          <a:lstStyle>
            <a:lvl1pPr marL="0" indent="0" algn="l">
              <a:buNone/>
              <a:defRPr sz="2000" b="0" i="0">
                <a:solidFill>
                  <a:schemeClr val="tx1">
                    <a:lumMod val="85000"/>
                    <a:lumOff val="15000"/>
                  </a:schemeClr>
                </a:solidFill>
              </a:defRPr>
            </a:lvl1pPr>
          </a:lstStyle>
          <a:p>
            <a:pPr lvl="0"/>
            <a:r>
              <a:rPr lang="en-US"/>
              <a:t>Click to enter Subtitle</a:t>
            </a:r>
          </a:p>
        </p:txBody>
      </p:sp>
    </p:spTree>
    <p:extLst>
      <p:ext uri="{BB962C8B-B14F-4D97-AF65-F5344CB8AC3E}">
        <p14:creationId xmlns:p14="http://schemas.microsoft.com/office/powerpoint/2010/main" val="15780564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Title_03">
    <p:spTree>
      <p:nvGrpSpPr>
        <p:cNvPr id="1" name=""/>
        <p:cNvGrpSpPr/>
        <p:nvPr/>
      </p:nvGrpSpPr>
      <p:grpSpPr>
        <a:xfrm>
          <a:off x="0" y="0"/>
          <a:ext cx="0" cy="0"/>
          <a:chOff x="0" y="0"/>
          <a:chExt cx="0" cy="0"/>
        </a:xfrm>
      </p:grpSpPr>
      <p:sp>
        <p:nvSpPr>
          <p:cNvPr id="5" name="Graphic 3">
            <a:extLst>
              <a:ext uri="{FF2B5EF4-FFF2-40B4-BE49-F238E27FC236}">
                <a16:creationId xmlns:a16="http://schemas.microsoft.com/office/drawing/2014/main" id="{BD003CB0-4F84-3237-D41F-0C7C34C6E3D7}"/>
              </a:ext>
            </a:extLst>
          </p:cNvPr>
          <p:cNvSpPr/>
          <p:nvPr/>
        </p:nvSpPr>
        <p:spPr>
          <a:xfrm>
            <a:off x="5146646" y="292"/>
            <a:ext cx="7044981" cy="6855843"/>
          </a:xfrm>
          <a:custGeom>
            <a:avLst/>
            <a:gdLst>
              <a:gd name="connsiteX0" fmla="*/ 7043044 w 7044981"/>
              <a:gd name="connsiteY0" fmla="*/ 0 h 6855843"/>
              <a:gd name="connsiteX1" fmla="*/ 7043044 w 7044981"/>
              <a:gd name="connsiteY1" fmla="*/ 1105156 h 6855843"/>
              <a:gd name="connsiteX2" fmla="*/ 6984649 w 7044981"/>
              <a:gd name="connsiteY2" fmla="*/ 1184556 h 6855843"/>
              <a:gd name="connsiteX3" fmla="*/ 2834401 w 7044981"/>
              <a:gd name="connsiteY3" fmla="*/ 6268297 h 6855843"/>
              <a:gd name="connsiteX4" fmla="*/ 585623 w 7044981"/>
              <a:gd name="connsiteY4" fmla="*/ 6495610 h 6855843"/>
              <a:gd name="connsiteX5" fmla="*/ 358282 w 7044981"/>
              <a:gd name="connsiteY5" fmla="*/ 4246832 h 6855843"/>
              <a:gd name="connsiteX6" fmla="*/ 3825306 w 7044981"/>
              <a:gd name="connsiteY6" fmla="*/ 0 h 685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44981" h="6855843">
                <a:moveTo>
                  <a:pt x="7043044" y="0"/>
                </a:moveTo>
                <a:lnTo>
                  <a:pt x="7043044" y="1105156"/>
                </a:lnTo>
                <a:lnTo>
                  <a:pt x="6984649" y="1184556"/>
                </a:lnTo>
                <a:lnTo>
                  <a:pt x="2834401" y="6268297"/>
                </a:lnTo>
                <a:cubicBezTo>
                  <a:pt x="2276176" y="6952037"/>
                  <a:pt x="1269363" y="7053834"/>
                  <a:pt x="585623" y="6495610"/>
                </a:cubicBezTo>
                <a:cubicBezTo>
                  <a:pt x="-98146" y="5937414"/>
                  <a:pt x="-199914" y="4930601"/>
                  <a:pt x="358282" y="4246832"/>
                </a:cubicBezTo>
                <a:lnTo>
                  <a:pt x="3825306" y="0"/>
                </a:lnTo>
                <a:close/>
              </a:path>
            </a:pathLst>
          </a:custGeom>
          <a:blipFill>
            <a:blip r:embed="rId2" cstate="print">
              <a:extLst>
                <a:ext uri="{28A0092B-C50C-407E-A947-70E740481C1C}">
                  <a14:useLocalDpi xmlns:a14="http://schemas.microsoft.com/office/drawing/2010/main"/>
                </a:ext>
              </a:extLst>
            </a:blip>
            <a:srcRect/>
            <a:stretch>
              <a:fillRect t="27"/>
            </a:stretch>
          </a:blipFill>
          <a:ln w="2858" cap="flat">
            <a:noFill/>
            <a:prstDash val="solid"/>
            <a:miter/>
          </a:ln>
        </p:spPr>
        <p:txBody>
          <a:bodyPr rtlCol="0" anchor="ctr"/>
          <a:lstStyle/>
          <a:p>
            <a:endParaRPr lang="en-GB"/>
          </a:p>
        </p:txBody>
      </p:sp>
      <p:pic>
        <p:nvPicPr>
          <p:cNvPr id="14" name="Picture 13">
            <a:extLst>
              <a:ext uri="{FF2B5EF4-FFF2-40B4-BE49-F238E27FC236}">
                <a16:creationId xmlns:a16="http://schemas.microsoft.com/office/drawing/2014/main" id="{233B23C9-0781-7F44-BE9A-762FFD1DAB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21360064">
            <a:off x="5471697" y="2291273"/>
            <a:ext cx="6387864" cy="6897847"/>
          </a:xfrm>
          <a:prstGeom prst="rect">
            <a:avLst/>
          </a:prstGeom>
        </p:spPr>
      </p:pic>
      <p:sp>
        <p:nvSpPr>
          <p:cNvPr id="23" name="Title 1">
            <a:extLst>
              <a:ext uri="{FF2B5EF4-FFF2-40B4-BE49-F238E27FC236}">
                <a16:creationId xmlns:a16="http://schemas.microsoft.com/office/drawing/2014/main" id="{27340708-05B2-7C49-BFC4-A792B3B2B739}"/>
              </a:ext>
            </a:extLst>
          </p:cNvPr>
          <p:cNvSpPr>
            <a:spLocks noGrp="1"/>
          </p:cNvSpPr>
          <p:nvPr>
            <p:ph type="title" hasCustomPrompt="1"/>
          </p:nvPr>
        </p:nvSpPr>
        <p:spPr>
          <a:xfrm>
            <a:off x="-498764" y="3259590"/>
            <a:ext cx="9356437" cy="816864"/>
          </a:xfrm>
          <a:prstGeom prst="roundRect">
            <a:avLst>
              <a:gd name="adj" fmla="val 50000"/>
            </a:avLst>
          </a:prstGeom>
          <a:solidFill>
            <a:schemeClr val="tx2"/>
          </a:solidFill>
        </p:spPr>
        <p:txBody>
          <a:bodyPr lIns="828000">
            <a:noAutofit/>
          </a:bodyPr>
          <a:lstStyle>
            <a:lvl1pPr algn="l">
              <a:defRPr sz="3200" b="1" i="0">
                <a:solidFill>
                  <a:schemeClr val="bg1"/>
                </a:solidFill>
              </a:defRPr>
            </a:lvl1pPr>
          </a:lstStyle>
          <a:p>
            <a:r>
              <a:rPr lang="en-US"/>
              <a:t>Click to enter Title</a:t>
            </a:r>
            <a:endParaRPr lang="en-GB"/>
          </a:p>
        </p:txBody>
      </p:sp>
      <p:grpSp>
        <p:nvGrpSpPr>
          <p:cNvPr id="24" name="Group 23">
            <a:extLst>
              <a:ext uri="{FF2B5EF4-FFF2-40B4-BE49-F238E27FC236}">
                <a16:creationId xmlns:a16="http://schemas.microsoft.com/office/drawing/2014/main" id="{7C727F14-E239-6942-B8A0-A70600941946}"/>
              </a:ext>
            </a:extLst>
          </p:cNvPr>
          <p:cNvGrpSpPr/>
          <p:nvPr userDrawn="1"/>
        </p:nvGrpSpPr>
        <p:grpSpPr>
          <a:xfrm rot="21182987">
            <a:off x="8014726" y="5163570"/>
            <a:ext cx="3713360" cy="1646681"/>
            <a:chOff x="-521858" y="-813749"/>
            <a:chExt cx="3717094" cy="1586550"/>
          </a:xfrm>
        </p:grpSpPr>
        <p:sp>
          <p:nvSpPr>
            <p:cNvPr id="25" name="Rounded Rectangle 24">
              <a:extLst>
                <a:ext uri="{FF2B5EF4-FFF2-40B4-BE49-F238E27FC236}">
                  <a16:creationId xmlns:a16="http://schemas.microsoft.com/office/drawing/2014/main" id="{1D58FDB4-BB1F-DD4D-BCA3-13E9C6921CF0}"/>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E83B9277-ACB4-A444-821D-932A7264276A}"/>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4634719E-105D-584C-A148-64E9CA866F14}"/>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Graphic 5">
            <a:extLst>
              <a:ext uri="{FF2B5EF4-FFF2-40B4-BE49-F238E27FC236}">
                <a16:creationId xmlns:a16="http://schemas.microsoft.com/office/drawing/2014/main" id="{CF704405-3F7C-4AD9-0F8D-75E0BFE6504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4348" y="125618"/>
            <a:ext cx="2371580" cy="708582"/>
          </a:xfrm>
          <a:prstGeom prst="rect">
            <a:avLst/>
          </a:prstGeom>
        </p:spPr>
      </p:pic>
      <p:sp>
        <p:nvSpPr>
          <p:cNvPr id="7" name="Text Placeholder 6">
            <a:extLst>
              <a:ext uri="{FF2B5EF4-FFF2-40B4-BE49-F238E27FC236}">
                <a16:creationId xmlns:a16="http://schemas.microsoft.com/office/drawing/2014/main" id="{80252106-F878-3AEE-AA32-84F61C773208}"/>
              </a:ext>
            </a:extLst>
          </p:cNvPr>
          <p:cNvSpPr>
            <a:spLocks noGrp="1"/>
          </p:cNvSpPr>
          <p:nvPr>
            <p:ph type="body" sz="quarter" idx="13" hasCustomPrompt="1"/>
          </p:nvPr>
        </p:nvSpPr>
        <p:spPr>
          <a:xfrm>
            <a:off x="348514" y="4232440"/>
            <a:ext cx="4890438" cy="1120613"/>
          </a:xfrm>
        </p:spPr>
        <p:txBody>
          <a:bodyPr>
            <a:normAutofit/>
          </a:bodyPr>
          <a:lstStyle>
            <a:lvl1pPr marL="0" indent="0" algn="l">
              <a:buNone/>
              <a:defRPr sz="2000" b="0" i="0">
                <a:solidFill>
                  <a:schemeClr val="tx1">
                    <a:lumMod val="85000"/>
                    <a:lumOff val="15000"/>
                  </a:schemeClr>
                </a:solidFill>
              </a:defRPr>
            </a:lvl1pPr>
          </a:lstStyle>
          <a:p>
            <a:pPr lvl="0"/>
            <a:r>
              <a:rPr lang="en-US"/>
              <a:t>Click to enter Subtitle</a:t>
            </a:r>
          </a:p>
        </p:txBody>
      </p:sp>
    </p:spTree>
    <p:extLst>
      <p:ext uri="{BB962C8B-B14F-4D97-AF65-F5344CB8AC3E}">
        <p14:creationId xmlns:p14="http://schemas.microsoft.com/office/powerpoint/2010/main" val="149829315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_03">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33B23C9-0781-7F44-BE9A-762FFD1DAB7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21360064">
            <a:off x="5471697" y="2291273"/>
            <a:ext cx="6387864" cy="6897847"/>
          </a:xfrm>
          <a:prstGeom prst="rect">
            <a:avLst/>
          </a:prstGeom>
        </p:spPr>
      </p:pic>
      <p:sp>
        <p:nvSpPr>
          <p:cNvPr id="19" name="Rectangle 18">
            <a:extLst>
              <a:ext uri="{FF2B5EF4-FFF2-40B4-BE49-F238E27FC236}">
                <a16:creationId xmlns:a16="http://schemas.microsoft.com/office/drawing/2014/main" id="{054D12DD-F800-804E-BADB-60B7F1868742}"/>
              </a:ext>
            </a:extLst>
          </p:cNvPr>
          <p:cNvSpPr/>
          <p:nvPr userDrawn="1"/>
        </p:nvSpPr>
        <p:spPr>
          <a:xfrm>
            <a:off x="10229850" y="0"/>
            <a:ext cx="1962150" cy="14430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23" name="Title 1">
            <a:extLst>
              <a:ext uri="{FF2B5EF4-FFF2-40B4-BE49-F238E27FC236}">
                <a16:creationId xmlns:a16="http://schemas.microsoft.com/office/drawing/2014/main" id="{27340708-05B2-7C49-BFC4-A792B3B2B739}"/>
              </a:ext>
            </a:extLst>
          </p:cNvPr>
          <p:cNvSpPr>
            <a:spLocks noGrp="1"/>
          </p:cNvSpPr>
          <p:nvPr>
            <p:ph type="title" hasCustomPrompt="1"/>
          </p:nvPr>
        </p:nvSpPr>
        <p:spPr>
          <a:xfrm>
            <a:off x="-498764" y="3259590"/>
            <a:ext cx="9356437" cy="816864"/>
          </a:xfrm>
          <a:prstGeom prst="roundRect">
            <a:avLst>
              <a:gd name="adj" fmla="val 50000"/>
            </a:avLst>
          </a:prstGeom>
          <a:solidFill>
            <a:schemeClr val="tx2"/>
          </a:solidFill>
        </p:spPr>
        <p:txBody>
          <a:bodyPr lIns="828000">
            <a:noAutofit/>
          </a:bodyPr>
          <a:lstStyle>
            <a:lvl1pPr algn="l">
              <a:defRPr sz="3200" b="1" i="0">
                <a:solidFill>
                  <a:schemeClr val="bg1"/>
                </a:solidFill>
              </a:defRPr>
            </a:lvl1pPr>
          </a:lstStyle>
          <a:p>
            <a:r>
              <a:rPr lang="en-US"/>
              <a:t>Click to enter Title</a:t>
            </a:r>
            <a:endParaRPr lang="en-GB"/>
          </a:p>
        </p:txBody>
      </p:sp>
      <p:grpSp>
        <p:nvGrpSpPr>
          <p:cNvPr id="24" name="Group 23">
            <a:extLst>
              <a:ext uri="{FF2B5EF4-FFF2-40B4-BE49-F238E27FC236}">
                <a16:creationId xmlns:a16="http://schemas.microsoft.com/office/drawing/2014/main" id="{7C727F14-E239-6942-B8A0-A70600941946}"/>
              </a:ext>
            </a:extLst>
          </p:cNvPr>
          <p:cNvGrpSpPr/>
          <p:nvPr userDrawn="1"/>
        </p:nvGrpSpPr>
        <p:grpSpPr>
          <a:xfrm rot="21182987">
            <a:off x="8014726" y="5163570"/>
            <a:ext cx="3713360" cy="1646681"/>
            <a:chOff x="-521858" y="-813749"/>
            <a:chExt cx="3717094" cy="1586550"/>
          </a:xfrm>
        </p:grpSpPr>
        <p:sp>
          <p:nvSpPr>
            <p:cNvPr id="25" name="Rounded Rectangle 24">
              <a:extLst>
                <a:ext uri="{FF2B5EF4-FFF2-40B4-BE49-F238E27FC236}">
                  <a16:creationId xmlns:a16="http://schemas.microsoft.com/office/drawing/2014/main" id="{1D58FDB4-BB1F-DD4D-BCA3-13E9C6921CF0}"/>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E83B9277-ACB4-A444-821D-932A7264276A}"/>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4634719E-105D-584C-A148-64E9CA866F14}"/>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Picture Placeholder 25">
            <a:extLst>
              <a:ext uri="{FF2B5EF4-FFF2-40B4-BE49-F238E27FC236}">
                <a16:creationId xmlns:a16="http://schemas.microsoft.com/office/drawing/2014/main" id="{38B3C55C-5CDB-F248-8B78-CA4DEED723E4}"/>
              </a:ext>
            </a:extLst>
          </p:cNvPr>
          <p:cNvSpPr>
            <a:spLocks noGrp="1"/>
          </p:cNvSpPr>
          <p:nvPr>
            <p:ph type="pic" sz="quarter" idx="12"/>
          </p:nvPr>
        </p:nvSpPr>
        <p:spPr>
          <a:xfrm>
            <a:off x="5369607" y="-12192"/>
            <a:ext cx="6826952" cy="6619509"/>
          </a:xfrm>
          <a:custGeom>
            <a:avLst/>
            <a:gdLst>
              <a:gd name="connsiteX0" fmla="*/ 0 w 5437631"/>
              <a:gd name="connsiteY0" fmla="*/ 906290 h 6857999"/>
              <a:gd name="connsiteX1" fmla="*/ 906290 w 5437631"/>
              <a:gd name="connsiteY1" fmla="*/ 0 h 6857999"/>
              <a:gd name="connsiteX2" fmla="*/ 4531341 w 5437631"/>
              <a:gd name="connsiteY2" fmla="*/ 0 h 6857999"/>
              <a:gd name="connsiteX3" fmla="*/ 5437631 w 5437631"/>
              <a:gd name="connsiteY3" fmla="*/ 906290 h 6857999"/>
              <a:gd name="connsiteX4" fmla="*/ 5437631 w 5437631"/>
              <a:gd name="connsiteY4" fmla="*/ 5951709 h 6857999"/>
              <a:gd name="connsiteX5" fmla="*/ 4531341 w 5437631"/>
              <a:gd name="connsiteY5" fmla="*/ 6857999 h 6857999"/>
              <a:gd name="connsiteX6" fmla="*/ 906290 w 5437631"/>
              <a:gd name="connsiteY6" fmla="*/ 6857999 h 6857999"/>
              <a:gd name="connsiteX7" fmla="*/ 0 w 5437631"/>
              <a:gd name="connsiteY7" fmla="*/ 5951709 h 6857999"/>
              <a:gd name="connsiteX8" fmla="*/ 0 w 5437631"/>
              <a:gd name="connsiteY8" fmla="*/ 906290 h 6857999"/>
              <a:gd name="connsiteX0" fmla="*/ 0 w 5437631"/>
              <a:gd name="connsiteY0" fmla="*/ 918482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0 w 5437631"/>
              <a:gd name="connsiteY8" fmla="*/ 918482 h 6870191"/>
              <a:gd name="connsiteX0" fmla="*/ 560832 w 5437631"/>
              <a:gd name="connsiteY0" fmla="*/ 4112786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560832 w 5437631"/>
              <a:gd name="connsiteY8" fmla="*/ 4112786 h 6870191"/>
              <a:gd name="connsiteX0" fmla="*/ 560832 w 5437631"/>
              <a:gd name="connsiteY0" fmla="*/ 4117615 h 6875020"/>
              <a:gd name="connsiteX1" fmla="*/ 2430290 w 5437631"/>
              <a:gd name="connsiteY1" fmla="*/ 4829 h 6875020"/>
              <a:gd name="connsiteX2" fmla="*/ 4531341 w 5437631"/>
              <a:gd name="connsiteY2" fmla="*/ 17021 h 6875020"/>
              <a:gd name="connsiteX3" fmla="*/ 5437631 w 5437631"/>
              <a:gd name="connsiteY3" fmla="*/ 923311 h 6875020"/>
              <a:gd name="connsiteX4" fmla="*/ 5437631 w 5437631"/>
              <a:gd name="connsiteY4" fmla="*/ 5968730 h 6875020"/>
              <a:gd name="connsiteX5" fmla="*/ 4531341 w 5437631"/>
              <a:gd name="connsiteY5" fmla="*/ 6875020 h 6875020"/>
              <a:gd name="connsiteX6" fmla="*/ 906290 w 5437631"/>
              <a:gd name="connsiteY6" fmla="*/ 6875020 h 6875020"/>
              <a:gd name="connsiteX7" fmla="*/ 0 w 5437631"/>
              <a:gd name="connsiteY7" fmla="*/ 5968730 h 6875020"/>
              <a:gd name="connsiteX8" fmla="*/ 560832 w 5437631"/>
              <a:gd name="connsiteY8" fmla="*/ 4117615 h 6875020"/>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531341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104621 w 5437631"/>
              <a:gd name="connsiteY4" fmla="*/ 1663263 h 6881439"/>
              <a:gd name="connsiteX5" fmla="*/ 906290 w 5437631"/>
              <a:gd name="connsiteY5" fmla="*/ 6881439 h 6881439"/>
              <a:gd name="connsiteX6" fmla="*/ 0 w 5437631"/>
              <a:gd name="connsiteY6" fmla="*/ 5975149 h 6881439"/>
              <a:gd name="connsiteX7" fmla="*/ 560832 w 5437631"/>
              <a:gd name="connsiteY7" fmla="*/ 4124034 h 6881439"/>
              <a:gd name="connsiteX0" fmla="*/ 560832 w 4679240"/>
              <a:gd name="connsiteY0" fmla="*/ 4124034 h 6881439"/>
              <a:gd name="connsiteX1" fmla="*/ 2430290 w 4679240"/>
              <a:gd name="connsiteY1" fmla="*/ 11248 h 6881439"/>
              <a:gd name="connsiteX2" fmla="*/ 4531341 w 4679240"/>
              <a:gd name="connsiteY2" fmla="*/ 23440 h 6881439"/>
              <a:gd name="connsiteX3" fmla="*/ 4104621 w 4679240"/>
              <a:gd name="connsiteY3" fmla="*/ 1663263 h 6881439"/>
              <a:gd name="connsiteX4" fmla="*/ 906290 w 4679240"/>
              <a:gd name="connsiteY4" fmla="*/ 6881439 h 6881439"/>
              <a:gd name="connsiteX5" fmla="*/ 0 w 4679240"/>
              <a:gd name="connsiteY5" fmla="*/ 5975149 h 6881439"/>
              <a:gd name="connsiteX6" fmla="*/ 560832 w 4679240"/>
              <a:gd name="connsiteY6" fmla="*/ 4124034 h 6881439"/>
              <a:gd name="connsiteX0" fmla="*/ 560832 w 5598685"/>
              <a:gd name="connsiteY0" fmla="*/ 4124034 h 6881439"/>
              <a:gd name="connsiteX1" fmla="*/ 2430290 w 5598685"/>
              <a:gd name="connsiteY1" fmla="*/ 11248 h 6881439"/>
              <a:gd name="connsiteX2" fmla="*/ 4531341 w 5598685"/>
              <a:gd name="connsiteY2" fmla="*/ 23440 h 6881439"/>
              <a:gd name="connsiteX3" fmla="*/ 5433549 w 5598685"/>
              <a:gd name="connsiteY3" fmla="*/ 1065855 h 6881439"/>
              <a:gd name="connsiteX4" fmla="*/ 906290 w 5598685"/>
              <a:gd name="connsiteY4" fmla="*/ 6881439 h 6881439"/>
              <a:gd name="connsiteX5" fmla="*/ 0 w 5598685"/>
              <a:gd name="connsiteY5" fmla="*/ 5975149 h 6881439"/>
              <a:gd name="connsiteX6" fmla="*/ 560832 w 5598685"/>
              <a:gd name="connsiteY6" fmla="*/ 4124034 h 6881439"/>
              <a:gd name="connsiteX0" fmla="*/ 560832 w 5770795"/>
              <a:gd name="connsiteY0" fmla="*/ 4124034 h 6881439"/>
              <a:gd name="connsiteX1" fmla="*/ 2430290 w 5770795"/>
              <a:gd name="connsiteY1" fmla="*/ 11248 h 6881439"/>
              <a:gd name="connsiteX2" fmla="*/ 5421357 w 5770795"/>
              <a:gd name="connsiteY2" fmla="*/ 23440 h 6881439"/>
              <a:gd name="connsiteX3" fmla="*/ 5433549 w 5770795"/>
              <a:gd name="connsiteY3" fmla="*/ 1065855 h 6881439"/>
              <a:gd name="connsiteX4" fmla="*/ 906290 w 5770795"/>
              <a:gd name="connsiteY4" fmla="*/ 6881439 h 6881439"/>
              <a:gd name="connsiteX5" fmla="*/ 0 w 5770795"/>
              <a:gd name="connsiteY5" fmla="*/ 5975149 h 6881439"/>
              <a:gd name="connsiteX6" fmla="*/ 560832 w 5770795"/>
              <a:gd name="connsiteY6" fmla="*/ 4124034 h 6881439"/>
              <a:gd name="connsiteX0" fmla="*/ 560832 w 5770795"/>
              <a:gd name="connsiteY0" fmla="*/ 4124034 h 6881439"/>
              <a:gd name="connsiteX1" fmla="*/ 2430290 w 5770795"/>
              <a:gd name="connsiteY1" fmla="*/ 11248 h 6881439"/>
              <a:gd name="connsiteX2" fmla="*/ 4328160 w 5770795"/>
              <a:gd name="connsiteY2" fmla="*/ 328241 h 6881439"/>
              <a:gd name="connsiteX3" fmla="*/ 5421357 w 5770795"/>
              <a:gd name="connsiteY3" fmla="*/ 23440 h 6881439"/>
              <a:gd name="connsiteX4" fmla="*/ 5433549 w 5770795"/>
              <a:gd name="connsiteY4" fmla="*/ 1065855 h 6881439"/>
              <a:gd name="connsiteX5" fmla="*/ 906290 w 5770795"/>
              <a:gd name="connsiteY5" fmla="*/ 6881439 h 6881439"/>
              <a:gd name="connsiteX6" fmla="*/ 0 w 5770795"/>
              <a:gd name="connsiteY6" fmla="*/ 5975149 h 6881439"/>
              <a:gd name="connsiteX7" fmla="*/ 560832 w 5770795"/>
              <a:gd name="connsiteY7" fmla="*/ 4124034 h 6881439"/>
              <a:gd name="connsiteX0" fmla="*/ 560832 w 5770795"/>
              <a:gd name="connsiteY0" fmla="*/ 4455612 h 7213017"/>
              <a:gd name="connsiteX1" fmla="*/ 2430290 w 5770795"/>
              <a:gd name="connsiteY1" fmla="*/ 342826 h 7213017"/>
              <a:gd name="connsiteX2" fmla="*/ 5421357 w 5770795"/>
              <a:gd name="connsiteY2" fmla="*/ 355018 h 7213017"/>
              <a:gd name="connsiteX3" fmla="*/ 5433549 w 5770795"/>
              <a:gd name="connsiteY3" fmla="*/ 1397433 h 7213017"/>
              <a:gd name="connsiteX4" fmla="*/ 906290 w 5770795"/>
              <a:gd name="connsiteY4" fmla="*/ 7213017 h 7213017"/>
              <a:gd name="connsiteX5" fmla="*/ 0 w 5770795"/>
              <a:gd name="connsiteY5" fmla="*/ 6306727 h 7213017"/>
              <a:gd name="connsiteX6" fmla="*/ 560832 w 5770795"/>
              <a:gd name="connsiteY6" fmla="*/ 4455612 h 7213017"/>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24035 h 6881440"/>
              <a:gd name="connsiteX1" fmla="*/ 2430290 w 5770795"/>
              <a:gd name="connsiteY1" fmla="*/ 11249 h 6881440"/>
              <a:gd name="connsiteX2" fmla="*/ 5421357 w 5770795"/>
              <a:gd name="connsiteY2" fmla="*/ 23441 h 6881440"/>
              <a:gd name="connsiteX3" fmla="*/ 5433549 w 5770795"/>
              <a:gd name="connsiteY3" fmla="*/ 1065856 h 6881440"/>
              <a:gd name="connsiteX4" fmla="*/ 906290 w 5770795"/>
              <a:gd name="connsiteY4" fmla="*/ 6881440 h 6881440"/>
              <a:gd name="connsiteX5" fmla="*/ 0 w 5770795"/>
              <a:gd name="connsiteY5" fmla="*/ 5975150 h 6881440"/>
              <a:gd name="connsiteX6" fmla="*/ 560832 w 5770795"/>
              <a:gd name="connsiteY6" fmla="*/ 4124035 h 6881440"/>
              <a:gd name="connsiteX0" fmla="*/ 560832 w 5704032"/>
              <a:gd name="connsiteY0" fmla="*/ 4124035 h 6881440"/>
              <a:gd name="connsiteX1" fmla="*/ 2430290 w 5704032"/>
              <a:gd name="connsiteY1" fmla="*/ 11249 h 6881440"/>
              <a:gd name="connsiteX2" fmla="*/ 5421357 w 5704032"/>
              <a:gd name="connsiteY2" fmla="*/ 23441 h 6881440"/>
              <a:gd name="connsiteX3" fmla="*/ 5433549 w 5704032"/>
              <a:gd name="connsiteY3" fmla="*/ 1065856 h 6881440"/>
              <a:gd name="connsiteX4" fmla="*/ 906290 w 5704032"/>
              <a:gd name="connsiteY4" fmla="*/ 6881440 h 6881440"/>
              <a:gd name="connsiteX5" fmla="*/ 0 w 5704032"/>
              <a:gd name="connsiteY5" fmla="*/ 5975150 h 6881440"/>
              <a:gd name="connsiteX6" fmla="*/ 560832 w 5704032"/>
              <a:gd name="connsiteY6" fmla="*/ 4124035 h 6881440"/>
              <a:gd name="connsiteX0" fmla="*/ 560832 w 5434131"/>
              <a:gd name="connsiteY0" fmla="*/ 4124035 h 6881440"/>
              <a:gd name="connsiteX1" fmla="*/ 2430290 w 5434131"/>
              <a:gd name="connsiteY1" fmla="*/ 11249 h 6881440"/>
              <a:gd name="connsiteX2" fmla="*/ 5421357 w 5434131"/>
              <a:gd name="connsiteY2" fmla="*/ 23441 h 6881440"/>
              <a:gd name="connsiteX3" fmla="*/ 5433549 w 5434131"/>
              <a:gd name="connsiteY3" fmla="*/ 1065856 h 6881440"/>
              <a:gd name="connsiteX4" fmla="*/ 906290 w 5434131"/>
              <a:gd name="connsiteY4" fmla="*/ 6881440 h 6881440"/>
              <a:gd name="connsiteX5" fmla="*/ 0 w 5434131"/>
              <a:gd name="connsiteY5" fmla="*/ 5975150 h 6881440"/>
              <a:gd name="connsiteX6" fmla="*/ 560832 w 5434131"/>
              <a:gd name="connsiteY6" fmla="*/ 4124035 h 6881440"/>
              <a:gd name="connsiteX0" fmla="*/ 0 w 5434131"/>
              <a:gd name="connsiteY0" fmla="*/ 5963901 h 6870191"/>
              <a:gd name="connsiteX1" fmla="*/ 2430290 w 5434131"/>
              <a:gd name="connsiteY1" fmla="*/ 0 h 6870191"/>
              <a:gd name="connsiteX2" fmla="*/ 5421357 w 5434131"/>
              <a:gd name="connsiteY2" fmla="*/ 12192 h 6870191"/>
              <a:gd name="connsiteX3" fmla="*/ 5433549 w 5434131"/>
              <a:gd name="connsiteY3" fmla="*/ 1054607 h 6870191"/>
              <a:gd name="connsiteX4" fmla="*/ 906290 w 5434131"/>
              <a:gd name="connsiteY4" fmla="*/ 6870191 h 6870191"/>
              <a:gd name="connsiteX5" fmla="*/ 0 w 5434131"/>
              <a:gd name="connsiteY5" fmla="*/ 5963901 h 6870191"/>
              <a:gd name="connsiteX0" fmla="*/ 0 w 5702355"/>
              <a:gd name="connsiteY0" fmla="*/ 4269213 h 6870191"/>
              <a:gd name="connsiteX1" fmla="*/ 2698514 w 5702355"/>
              <a:gd name="connsiteY1" fmla="*/ 0 h 6870191"/>
              <a:gd name="connsiteX2" fmla="*/ 5689581 w 5702355"/>
              <a:gd name="connsiteY2" fmla="*/ 12192 h 6870191"/>
              <a:gd name="connsiteX3" fmla="*/ 5701773 w 5702355"/>
              <a:gd name="connsiteY3" fmla="*/ 1054607 h 6870191"/>
              <a:gd name="connsiteX4" fmla="*/ 1174514 w 5702355"/>
              <a:gd name="connsiteY4" fmla="*/ 6870191 h 6870191"/>
              <a:gd name="connsiteX5" fmla="*/ 0 w 5702355"/>
              <a:gd name="connsiteY5" fmla="*/ 4269213 h 6870191"/>
              <a:gd name="connsiteX0" fmla="*/ 0 w 5702355"/>
              <a:gd name="connsiteY0" fmla="*/ 4269213 h 5894831"/>
              <a:gd name="connsiteX1" fmla="*/ 2698514 w 5702355"/>
              <a:gd name="connsiteY1" fmla="*/ 0 h 5894831"/>
              <a:gd name="connsiteX2" fmla="*/ 5689581 w 5702355"/>
              <a:gd name="connsiteY2" fmla="*/ 12192 h 5894831"/>
              <a:gd name="connsiteX3" fmla="*/ 5701773 w 5702355"/>
              <a:gd name="connsiteY3" fmla="*/ 1054607 h 5894831"/>
              <a:gd name="connsiteX4" fmla="*/ 1747538 w 5702355"/>
              <a:gd name="connsiteY4" fmla="*/ 5894831 h 5894831"/>
              <a:gd name="connsiteX5" fmla="*/ 0 w 5702355"/>
              <a:gd name="connsiteY5" fmla="*/ 4269213 h 5894831"/>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0 w 5702355"/>
              <a:gd name="connsiteY0" fmla="*/ 4269213 h 5937016"/>
              <a:gd name="connsiteX1" fmla="*/ 2698514 w 5702355"/>
              <a:gd name="connsiteY1" fmla="*/ 0 h 5937016"/>
              <a:gd name="connsiteX2" fmla="*/ 5689581 w 5702355"/>
              <a:gd name="connsiteY2" fmla="*/ 12192 h 5937016"/>
              <a:gd name="connsiteX3" fmla="*/ 5701773 w 5702355"/>
              <a:gd name="connsiteY3" fmla="*/ 1054607 h 5937016"/>
              <a:gd name="connsiteX4" fmla="*/ 1747538 w 5702355"/>
              <a:gd name="connsiteY4" fmla="*/ 5894831 h 5937016"/>
              <a:gd name="connsiteX5" fmla="*/ 0 w 5702355"/>
              <a:gd name="connsiteY5" fmla="*/ 4269213 h 5937016"/>
              <a:gd name="connsiteX0" fmla="*/ 0 w 6068115"/>
              <a:gd name="connsiteY0" fmla="*/ 3927837 h 5929850"/>
              <a:gd name="connsiteX1" fmla="*/ 3064274 w 6068115"/>
              <a:gd name="connsiteY1" fmla="*/ 0 h 5929850"/>
              <a:gd name="connsiteX2" fmla="*/ 6055341 w 6068115"/>
              <a:gd name="connsiteY2" fmla="*/ 12192 h 5929850"/>
              <a:gd name="connsiteX3" fmla="*/ 6067533 w 6068115"/>
              <a:gd name="connsiteY3" fmla="*/ 1054607 h 5929850"/>
              <a:gd name="connsiteX4" fmla="*/ 2113298 w 6068115"/>
              <a:gd name="connsiteY4" fmla="*/ 5894831 h 5929850"/>
              <a:gd name="connsiteX5" fmla="*/ 0 w 6068115"/>
              <a:gd name="connsiteY5" fmla="*/ 3927837 h 5929850"/>
              <a:gd name="connsiteX0" fmla="*/ 0 w 6068115"/>
              <a:gd name="connsiteY0" fmla="*/ 3927837 h 5667023"/>
              <a:gd name="connsiteX1" fmla="*/ 3064274 w 6068115"/>
              <a:gd name="connsiteY1" fmla="*/ 0 h 5667023"/>
              <a:gd name="connsiteX2" fmla="*/ 6055341 w 6068115"/>
              <a:gd name="connsiteY2" fmla="*/ 12192 h 5667023"/>
              <a:gd name="connsiteX3" fmla="*/ 6067533 w 6068115"/>
              <a:gd name="connsiteY3" fmla="*/ 1054607 h 5667023"/>
              <a:gd name="connsiteX4" fmla="*/ 2320562 w 6068115"/>
              <a:gd name="connsiteY4" fmla="*/ 5626607 h 5667023"/>
              <a:gd name="connsiteX5" fmla="*/ 0 w 6068115"/>
              <a:gd name="connsiteY5" fmla="*/ 3927837 h 5667023"/>
              <a:gd name="connsiteX0" fmla="*/ 0 w 6068115"/>
              <a:gd name="connsiteY0" fmla="*/ 3927837 h 6262613"/>
              <a:gd name="connsiteX1" fmla="*/ 3064274 w 6068115"/>
              <a:gd name="connsiteY1" fmla="*/ 0 h 6262613"/>
              <a:gd name="connsiteX2" fmla="*/ 6055341 w 6068115"/>
              <a:gd name="connsiteY2" fmla="*/ 12192 h 6262613"/>
              <a:gd name="connsiteX3" fmla="*/ 6067533 w 6068115"/>
              <a:gd name="connsiteY3" fmla="*/ 1054607 h 6262613"/>
              <a:gd name="connsiteX4" fmla="*/ 2320562 w 6068115"/>
              <a:gd name="connsiteY4" fmla="*/ 5626607 h 6262613"/>
              <a:gd name="connsiteX5" fmla="*/ 0 w 6068115"/>
              <a:gd name="connsiteY5" fmla="*/ 3927837 h 6262613"/>
              <a:gd name="connsiteX0" fmla="*/ 388132 w 6456247"/>
              <a:gd name="connsiteY0" fmla="*/ 3927837 h 6423592"/>
              <a:gd name="connsiteX1" fmla="*/ 3452406 w 6456247"/>
              <a:gd name="connsiteY1" fmla="*/ 0 h 6423592"/>
              <a:gd name="connsiteX2" fmla="*/ 6443473 w 6456247"/>
              <a:gd name="connsiteY2" fmla="*/ 12192 h 6423592"/>
              <a:gd name="connsiteX3" fmla="*/ 6455665 w 6456247"/>
              <a:gd name="connsiteY3" fmla="*/ 1054607 h 6423592"/>
              <a:gd name="connsiteX4" fmla="*/ 2708694 w 6456247"/>
              <a:gd name="connsiteY4" fmla="*/ 5626607 h 6423592"/>
              <a:gd name="connsiteX5" fmla="*/ 388132 w 6456247"/>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3753 w 6451287"/>
              <a:gd name="connsiteY0" fmla="*/ 3927837 h 6311517"/>
              <a:gd name="connsiteX1" fmla="*/ 3448027 w 6451287"/>
              <a:gd name="connsiteY1" fmla="*/ 0 h 6311517"/>
              <a:gd name="connsiteX2" fmla="*/ 6439094 w 6451287"/>
              <a:gd name="connsiteY2" fmla="*/ 12192 h 6311517"/>
              <a:gd name="connsiteX3" fmla="*/ 6451286 w 6451287"/>
              <a:gd name="connsiteY3" fmla="*/ 1054607 h 6311517"/>
              <a:gd name="connsiteX4" fmla="*/ 2704315 w 6451287"/>
              <a:gd name="connsiteY4" fmla="*/ 5626607 h 6311517"/>
              <a:gd name="connsiteX5" fmla="*/ 383753 w 6451287"/>
              <a:gd name="connsiteY5" fmla="*/ 3927837 h 6311517"/>
              <a:gd name="connsiteX0" fmla="*/ 372925 w 6525803"/>
              <a:gd name="connsiteY0" fmla="*/ 3915645 h 6309124"/>
              <a:gd name="connsiteX1" fmla="*/ 3522543 w 6525803"/>
              <a:gd name="connsiteY1" fmla="*/ 0 h 6309124"/>
              <a:gd name="connsiteX2" fmla="*/ 6513610 w 6525803"/>
              <a:gd name="connsiteY2" fmla="*/ 12192 h 6309124"/>
              <a:gd name="connsiteX3" fmla="*/ 6525802 w 6525803"/>
              <a:gd name="connsiteY3" fmla="*/ 1054607 h 6309124"/>
              <a:gd name="connsiteX4" fmla="*/ 2778831 w 6525803"/>
              <a:gd name="connsiteY4" fmla="*/ 5626607 h 6309124"/>
              <a:gd name="connsiteX5" fmla="*/ 372925 w 6525803"/>
              <a:gd name="connsiteY5" fmla="*/ 3915645 h 6309124"/>
              <a:gd name="connsiteX0" fmla="*/ 364084 w 6516962"/>
              <a:gd name="connsiteY0" fmla="*/ 3915645 h 6318938"/>
              <a:gd name="connsiteX1" fmla="*/ 3513702 w 6516962"/>
              <a:gd name="connsiteY1" fmla="*/ 0 h 6318938"/>
              <a:gd name="connsiteX2" fmla="*/ 6504769 w 6516962"/>
              <a:gd name="connsiteY2" fmla="*/ 12192 h 6318938"/>
              <a:gd name="connsiteX3" fmla="*/ 6516961 w 6516962"/>
              <a:gd name="connsiteY3" fmla="*/ 1054607 h 6318938"/>
              <a:gd name="connsiteX4" fmla="*/ 2843142 w 6516962"/>
              <a:gd name="connsiteY4" fmla="*/ 5638799 h 6318938"/>
              <a:gd name="connsiteX5" fmla="*/ 364084 w 6516962"/>
              <a:gd name="connsiteY5" fmla="*/ 3915645 h 63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16962" h="6318938">
                <a:moveTo>
                  <a:pt x="364084" y="3915645"/>
                </a:moveTo>
                <a:lnTo>
                  <a:pt x="3513702" y="0"/>
                </a:lnTo>
                <a:lnTo>
                  <a:pt x="6504769" y="12192"/>
                </a:lnTo>
                <a:cubicBezTo>
                  <a:pt x="6515600" y="872744"/>
                  <a:pt x="6511536" y="106679"/>
                  <a:pt x="6516961" y="1054607"/>
                </a:cubicBezTo>
                <a:cubicBezTo>
                  <a:pt x="6519683" y="1066799"/>
                  <a:pt x="2876996" y="5626607"/>
                  <a:pt x="2843142" y="5638799"/>
                </a:cubicBezTo>
                <a:cubicBezTo>
                  <a:pt x="1111220" y="7345679"/>
                  <a:pt x="-818540" y="5489071"/>
                  <a:pt x="364084" y="3915645"/>
                </a:cubicBezTo>
                <a:close/>
              </a:path>
            </a:pathLst>
          </a:custGeom>
        </p:spPr>
        <p:txBody>
          <a:bodyPr anchor="ctr"/>
          <a:lstStyle>
            <a:lvl1pPr marL="0" indent="0" algn="ctr">
              <a:buNone/>
              <a:defRPr/>
            </a:lvl1pPr>
          </a:lstStyle>
          <a:p>
            <a:r>
              <a:rPr lang="en-US"/>
              <a:t>Click icon</a:t>
            </a:r>
          </a:p>
          <a:p>
            <a:r>
              <a:rPr lang="en-US"/>
              <a:t>Below to</a:t>
            </a:r>
          </a:p>
          <a:p>
            <a:r>
              <a:rPr lang="en-US"/>
              <a:t>Add image</a:t>
            </a:r>
          </a:p>
          <a:p>
            <a:endParaRPr lang="en-US"/>
          </a:p>
        </p:txBody>
      </p:sp>
      <p:pic>
        <p:nvPicPr>
          <p:cNvPr id="4" name="Graphic 3">
            <a:extLst>
              <a:ext uri="{FF2B5EF4-FFF2-40B4-BE49-F238E27FC236}">
                <a16:creationId xmlns:a16="http://schemas.microsoft.com/office/drawing/2014/main" id="{D585C5C8-3482-80D7-B08E-0D82E85E8F3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64348" y="125618"/>
            <a:ext cx="2371580" cy="708582"/>
          </a:xfrm>
          <a:prstGeom prst="rect">
            <a:avLst/>
          </a:prstGeom>
        </p:spPr>
      </p:pic>
      <p:sp>
        <p:nvSpPr>
          <p:cNvPr id="5" name="Text Placeholder 6">
            <a:extLst>
              <a:ext uri="{FF2B5EF4-FFF2-40B4-BE49-F238E27FC236}">
                <a16:creationId xmlns:a16="http://schemas.microsoft.com/office/drawing/2014/main" id="{3BE9E827-8ABF-7A0F-AD4D-FD01AFDD7927}"/>
              </a:ext>
            </a:extLst>
          </p:cNvPr>
          <p:cNvSpPr>
            <a:spLocks noGrp="1"/>
          </p:cNvSpPr>
          <p:nvPr>
            <p:ph type="body" sz="quarter" idx="13" hasCustomPrompt="1"/>
          </p:nvPr>
        </p:nvSpPr>
        <p:spPr>
          <a:xfrm>
            <a:off x="348514" y="4232440"/>
            <a:ext cx="4890438" cy="1120613"/>
          </a:xfrm>
        </p:spPr>
        <p:txBody>
          <a:bodyPr>
            <a:normAutofit/>
          </a:bodyPr>
          <a:lstStyle>
            <a:lvl1pPr marL="0" indent="0" algn="l">
              <a:buNone/>
              <a:defRPr sz="2000" b="0" i="0">
                <a:solidFill>
                  <a:schemeClr val="tx1">
                    <a:lumMod val="85000"/>
                    <a:lumOff val="15000"/>
                  </a:schemeClr>
                </a:solidFill>
              </a:defRPr>
            </a:lvl1pPr>
          </a:lstStyle>
          <a:p>
            <a:pPr lvl="0"/>
            <a:r>
              <a:rPr lang="en-US"/>
              <a:t>Click to enter Subtitle</a:t>
            </a:r>
          </a:p>
        </p:txBody>
      </p:sp>
    </p:spTree>
    <p:extLst>
      <p:ext uri="{BB962C8B-B14F-4D97-AF65-F5344CB8AC3E}">
        <p14:creationId xmlns:p14="http://schemas.microsoft.com/office/powerpoint/2010/main" val="15780564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itle_03">
    <p:spTree>
      <p:nvGrpSpPr>
        <p:cNvPr id="1" name=""/>
        <p:cNvGrpSpPr/>
        <p:nvPr/>
      </p:nvGrpSpPr>
      <p:grpSpPr>
        <a:xfrm>
          <a:off x="0" y="0"/>
          <a:ext cx="0" cy="0"/>
          <a:chOff x="0" y="0"/>
          <a:chExt cx="0" cy="0"/>
        </a:xfrm>
      </p:grpSpPr>
      <p:sp>
        <p:nvSpPr>
          <p:cNvPr id="5" name="Graphic 3">
            <a:extLst>
              <a:ext uri="{FF2B5EF4-FFF2-40B4-BE49-F238E27FC236}">
                <a16:creationId xmlns:a16="http://schemas.microsoft.com/office/drawing/2014/main" id="{BD003CB0-4F84-3237-D41F-0C7C34C6E3D7}"/>
              </a:ext>
            </a:extLst>
          </p:cNvPr>
          <p:cNvSpPr/>
          <p:nvPr/>
        </p:nvSpPr>
        <p:spPr>
          <a:xfrm>
            <a:off x="5146646" y="292"/>
            <a:ext cx="7044981" cy="6855843"/>
          </a:xfrm>
          <a:custGeom>
            <a:avLst/>
            <a:gdLst>
              <a:gd name="connsiteX0" fmla="*/ 7043044 w 7044981"/>
              <a:gd name="connsiteY0" fmla="*/ 0 h 6855843"/>
              <a:gd name="connsiteX1" fmla="*/ 7043044 w 7044981"/>
              <a:gd name="connsiteY1" fmla="*/ 1105156 h 6855843"/>
              <a:gd name="connsiteX2" fmla="*/ 6984649 w 7044981"/>
              <a:gd name="connsiteY2" fmla="*/ 1184556 h 6855843"/>
              <a:gd name="connsiteX3" fmla="*/ 2834401 w 7044981"/>
              <a:gd name="connsiteY3" fmla="*/ 6268297 h 6855843"/>
              <a:gd name="connsiteX4" fmla="*/ 585623 w 7044981"/>
              <a:gd name="connsiteY4" fmla="*/ 6495610 h 6855843"/>
              <a:gd name="connsiteX5" fmla="*/ 358282 w 7044981"/>
              <a:gd name="connsiteY5" fmla="*/ 4246832 h 6855843"/>
              <a:gd name="connsiteX6" fmla="*/ 3825306 w 7044981"/>
              <a:gd name="connsiteY6" fmla="*/ 0 h 685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44981" h="6855843">
                <a:moveTo>
                  <a:pt x="7043044" y="0"/>
                </a:moveTo>
                <a:lnTo>
                  <a:pt x="7043044" y="1105156"/>
                </a:lnTo>
                <a:lnTo>
                  <a:pt x="6984649" y="1184556"/>
                </a:lnTo>
                <a:lnTo>
                  <a:pt x="2834401" y="6268297"/>
                </a:lnTo>
                <a:cubicBezTo>
                  <a:pt x="2276176" y="6952037"/>
                  <a:pt x="1269363" y="7053834"/>
                  <a:pt x="585623" y="6495610"/>
                </a:cubicBezTo>
                <a:cubicBezTo>
                  <a:pt x="-98146" y="5937414"/>
                  <a:pt x="-199914" y="4930601"/>
                  <a:pt x="358282" y="4246832"/>
                </a:cubicBezTo>
                <a:lnTo>
                  <a:pt x="3825306" y="0"/>
                </a:lnTo>
                <a:close/>
              </a:path>
            </a:pathLst>
          </a:custGeom>
          <a:blipFill>
            <a:blip r:embed="rId2" cstate="print">
              <a:extLst>
                <a:ext uri="{28A0092B-C50C-407E-A947-70E740481C1C}">
                  <a14:useLocalDpi xmlns:a14="http://schemas.microsoft.com/office/drawing/2010/main"/>
                </a:ext>
              </a:extLst>
            </a:blip>
            <a:srcRect/>
            <a:stretch>
              <a:fillRect t="27"/>
            </a:stretch>
          </a:blipFill>
          <a:ln w="2858" cap="flat">
            <a:noFill/>
            <a:prstDash val="solid"/>
            <a:miter/>
          </a:ln>
        </p:spPr>
        <p:txBody>
          <a:bodyPr rtlCol="0" anchor="ctr"/>
          <a:lstStyle/>
          <a:p>
            <a:endParaRPr lang="en-GB"/>
          </a:p>
        </p:txBody>
      </p:sp>
      <p:pic>
        <p:nvPicPr>
          <p:cNvPr id="14" name="Picture 13">
            <a:extLst>
              <a:ext uri="{FF2B5EF4-FFF2-40B4-BE49-F238E27FC236}">
                <a16:creationId xmlns:a16="http://schemas.microsoft.com/office/drawing/2014/main" id="{233B23C9-0781-7F44-BE9A-762FFD1DAB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21360064">
            <a:off x="5471697" y="2291273"/>
            <a:ext cx="6387864" cy="6897847"/>
          </a:xfrm>
          <a:prstGeom prst="rect">
            <a:avLst/>
          </a:prstGeom>
        </p:spPr>
      </p:pic>
      <p:sp>
        <p:nvSpPr>
          <p:cNvPr id="23" name="Title 1">
            <a:extLst>
              <a:ext uri="{FF2B5EF4-FFF2-40B4-BE49-F238E27FC236}">
                <a16:creationId xmlns:a16="http://schemas.microsoft.com/office/drawing/2014/main" id="{27340708-05B2-7C49-BFC4-A792B3B2B739}"/>
              </a:ext>
            </a:extLst>
          </p:cNvPr>
          <p:cNvSpPr>
            <a:spLocks noGrp="1"/>
          </p:cNvSpPr>
          <p:nvPr>
            <p:ph type="title" hasCustomPrompt="1"/>
          </p:nvPr>
        </p:nvSpPr>
        <p:spPr>
          <a:xfrm>
            <a:off x="-498764" y="3259590"/>
            <a:ext cx="9356437" cy="816864"/>
          </a:xfrm>
          <a:prstGeom prst="roundRect">
            <a:avLst>
              <a:gd name="adj" fmla="val 50000"/>
            </a:avLst>
          </a:prstGeom>
          <a:solidFill>
            <a:schemeClr val="tx2"/>
          </a:solidFill>
        </p:spPr>
        <p:txBody>
          <a:bodyPr lIns="828000">
            <a:noAutofit/>
          </a:bodyPr>
          <a:lstStyle>
            <a:lvl1pPr algn="l">
              <a:defRPr sz="3200" b="1" i="0">
                <a:solidFill>
                  <a:schemeClr val="bg1"/>
                </a:solidFill>
              </a:defRPr>
            </a:lvl1pPr>
          </a:lstStyle>
          <a:p>
            <a:r>
              <a:rPr lang="en-US"/>
              <a:t>Click to enter Title</a:t>
            </a:r>
            <a:endParaRPr lang="en-GB"/>
          </a:p>
        </p:txBody>
      </p:sp>
      <p:grpSp>
        <p:nvGrpSpPr>
          <p:cNvPr id="24" name="Group 23">
            <a:extLst>
              <a:ext uri="{FF2B5EF4-FFF2-40B4-BE49-F238E27FC236}">
                <a16:creationId xmlns:a16="http://schemas.microsoft.com/office/drawing/2014/main" id="{7C727F14-E239-6942-B8A0-A70600941946}"/>
              </a:ext>
            </a:extLst>
          </p:cNvPr>
          <p:cNvGrpSpPr/>
          <p:nvPr userDrawn="1"/>
        </p:nvGrpSpPr>
        <p:grpSpPr>
          <a:xfrm rot="21182987">
            <a:off x="8014726" y="5163570"/>
            <a:ext cx="3713360" cy="1646681"/>
            <a:chOff x="-521858" y="-813749"/>
            <a:chExt cx="3717094" cy="1586550"/>
          </a:xfrm>
        </p:grpSpPr>
        <p:sp>
          <p:nvSpPr>
            <p:cNvPr id="25" name="Rounded Rectangle 24">
              <a:extLst>
                <a:ext uri="{FF2B5EF4-FFF2-40B4-BE49-F238E27FC236}">
                  <a16:creationId xmlns:a16="http://schemas.microsoft.com/office/drawing/2014/main" id="{1D58FDB4-BB1F-DD4D-BCA3-13E9C6921CF0}"/>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E83B9277-ACB4-A444-821D-932A7264276A}"/>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4634719E-105D-584C-A148-64E9CA866F14}"/>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Graphic 5">
            <a:extLst>
              <a:ext uri="{FF2B5EF4-FFF2-40B4-BE49-F238E27FC236}">
                <a16:creationId xmlns:a16="http://schemas.microsoft.com/office/drawing/2014/main" id="{CF704405-3F7C-4AD9-0F8D-75E0BFE6504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4348" y="125618"/>
            <a:ext cx="2371580" cy="708582"/>
          </a:xfrm>
          <a:prstGeom prst="rect">
            <a:avLst/>
          </a:prstGeom>
        </p:spPr>
      </p:pic>
      <p:sp>
        <p:nvSpPr>
          <p:cNvPr id="7" name="Text Placeholder 6">
            <a:extLst>
              <a:ext uri="{FF2B5EF4-FFF2-40B4-BE49-F238E27FC236}">
                <a16:creationId xmlns:a16="http://schemas.microsoft.com/office/drawing/2014/main" id="{80252106-F878-3AEE-AA32-84F61C773208}"/>
              </a:ext>
            </a:extLst>
          </p:cNvPr>
          <p:cNvSpPr>
            <a:spLocks noGrp="1"/>
          </p:cNvSpPr>
          <p:nvPr>
            <p:ph type="body" sz="quarter" idx="13" hasCustomPrompt="1"/>
          </p:nvPr>
        </p:nvSpPr>
        <p:spPr>
          <a:xfrm>
            <a:off x="348514" y="4232440"/>
            <a:ext cx="4890438" cy="1120613"/>
          </a:xfrm>
        </p:spPr>
        <p:txBody>
          <a:bodyPr>
            <a:normAutofit/>
          </a:bodyPr>
          <a:lstStyle>
            <a:lvl1pPr marL="0" indent="0" algn="l">
              <a:buNone/>
              <a:defRPr sz="2000" b="0" i="0">
                <a:solidFill>
                  <a:schemeClr val="tx1">
                    <a:lumMod val="85000"/>
                    <a:lumOff val="15000"/>
                  </a:schemeClr>
                </a:solidFill>
              </a:defRPr>
            </a:lvl1pPr>
          </a:lstStyle>
          <a:p>
            <a:pPr lvl="0"/>
            <a:r>
              <a:rPr lang="en-US"/>
              <a:t>Click to enter Subtitle</a:t>
            </a:r>
          </a:p>
        </p:txBody>
      </p:sp>
    </p:spTree>
    <p:extLst>
      <p:ext uri="{BB962C8B-B14F-4D97-AF65-F5344CB8AC3E}">
        <p14:creationId xmlns:p14="http://schemas.microsoft.com/office/powerpoint/2010/main" val="14982931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_Title_03">
    <p:spTree>
      <p:nvGrpSpPr>
        <p:cNvPr id="1" name=""/>
        <p:cNvGrpSpPr/>
        <p:nvPr/>
      </p:nvGrpSpPr>
      <p:grpSpPr>
        <a:xfrm>
          <a:off x="0" y="0"/>
          <a:ext cx="0" cy="0"/>
          <a:chOff x="0" y="0"/>
          <a:chExt cx="0" cy="0"/>
        </a:xfrm>
      </p:grpSpPr>
      <p:sp>
        <p:nvSpPr>
          <p:cNvPr id="5" name="Graphic 3">
            <a:extLst>
              <a:ext uri="{FF2B5EF4-FFF2-40B4-BE49-F238E27FC236}">
                <a16:creationId xmlns:a16="http://schemas.microsoft.com/office/drawing/2014/main" id="{BD003CB0-4F84-3237-D41F-0C7C34C6E3D7}"/>
              </a:ext>
            </a:extLst>
          </p:cNvPr>
          <p:cNvSpPr/>
          <p:nvPr/>
        </p:nvSpPr>
        <p:spPr>
          <a:xfrm>
            <a:off x="5146646" y="292"/>
            <a:ext cx="7044981" cy="6855843"/>
          </a:xfrm>
          <a:custGeom>
            <a:avLst/>
            <a:gdLst>
              <a:gd name="connsiteX0" fmla="*/ 7043044 w 7044981"/>
              <a:gd name="connsiteY0" fmla="*/ 0 h 6855843"/>
              <a:gd name="connsiteX1" fmla="*/ 7043044 w 7044981"/>
              <a:gd name="connsiteY1" fmla="*/ 1105156 h 6855843"/>
              <a:gd name="connsiteX2" fmla="*/ 6984649 w 7044981"/>
              <a:gd name="connsiteY2" fmla="*/ 1184556 h 6855843"/>
              <a:gd name="connsiteX3" fmla="*/ 2834401 w 7044981"/>
              <a:gd name="connsiteY3" fmla="*/ 6268297 h 6855843"/>
              <a:gd name="connsiteX4" fmla="*/ 585623 w 7044981"/>
              <a:gd name="connsiteY4" fmla="*/ 6495610 h 6855843"/>
              <a:gd name="connsiteX5" fmla="*/ 358282 w 7044981"/>
              <a:gd name="connsiteY5" fmla="*/ 4246832 h 6855843"/>
              <a:gd name="connsiteX6" fmla="*/ 3825306 w 7044981"/>
              <a:gd name="connsiteY6" fmla="*/ 0 h 685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44981" h="6855843">
                <a:moveTo>
                  <a:pt x="7043044" y="0"/>
                </a:moveTo>
                <a:lnTo>
                  <a:pt x="7043044" y="1105156"/>
                </a:lnTo>
                <a:lnTo>
                  <a:pt x="6984649" y="1184556"/>
                </a:lnTo>
                <a:lnTo>
                  <a:pt x="2834401" y="6268297"/>
                </a:lnTo>
                <a:cubicBezTo>
                  <a:pt x="2276176" y="6952037"/>
                  <a:pt x="1269363" y="7053834"/>
                  <a:pt x="585623" y="6495610"/>
                </a:cubicBezTo>
                <a:cubicBezTo>
                  <a:pt x="-98146" y="5937414"/>
                  <a:pt x="-199914" y="4930601"/>
                  <a:pt x="358282" y="4246832"/>
                </a:cubicBezTo>
                <a:lnTo>
                  <a:pt x="3825306" y="0"/>
                </a:lnTo>
                <a:close/>
              </a:path>
            </a:pathLst>
          </a:custGeom>
          <a:blipFill>
            <a:blip r:embed="rId2" cstate="print">
              <a:extLst>
                <a:ext uri="{28A0092B-C50C-407E-A947-70E740481C1C}">
                  <a14:useLocalDpi xmlns:a14="http://schemas.microsoft.com/office/drawing/2010/main"/>
                </a:ext>
              </a:extLst>
            </a:blip>
            <a:srcRect/>
            <a:stretch>
              <a:fillRect/>
            </a:stretch>
          </a:blipFill>
          <a:ln w="2858" cap="flat">
            <a:noFill/>
            <a:prstDash val="solid"/>
            <a:miter/>
          </a:ln>
        </p:spPr>
        <p:txBody>
          <a:bodyPr rtlCol="0" anchor="ctr"/>
          <a:lstStyle/>
          <a:p>
            <a:endParaRPr lang="en-GB"/>
          </a:p>
        </p:txBody>
      </p:sp>
      <p:pic>
        <p:nvPicPr>
          <p:cNvPr id="14" name="Picture 13">
            <a:extLst>
              <a:ext uri="{FF2B5EF4-FFF2-40B4-BE49-F238E27FC236}">
                <a16:creationId xmlns:a16="http://schemas.microsoft.com/office/drawing/2014/main" id="{233B23C9-0781-7F44-BE9A-762FFD1DAB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21360064">
            <a:off x="5471697" y="2291273"/>
            <a:ext cx="6387864" cy="6897847"/>
          </a:xfrm>
          <a:prstGeom prst="rect">
            <a:avLst/>
          </a:prstGeom>
        </p:spPr>
      </p:pic>
      <p:sp>
        <p:nvSpPr>
          <p:cNvPr id="23" name="Title 1">
            <a:extLst>
              <a:ext uri="{FF2B5EF4-FFF2-40B4-BE49-F238E27FC236}">
                <a16:creationId xmlns:a16="http://schemas.microsoft.com/office/drawing/2014/main" id="{27340708-05B2-7C49-BFC4-A792B3B2B739}"/>
              </a:ext>
            </a:extLst>
          </p:cNvPr>
          <p:cNvSpPr>
            <a:spLocks noGrp="1"/>
          </p:cNvSpPr>
          <p:nvPr>
            <p:ph type="title" hasCustomPrompt="1"/>
          </p:nvPr>
        </p:nvSpPr>
        <p:spPr>
          <a:xfrm>
            <a:off x="-498764" y="3259590"/>
            <a:ext cx="9356437" cy="816864"/>
          </a:xfrm>
          <a:prstGeom prst="roundRect">
            <a:avLst>
              <a:gd name="adj" fmla="val 50000"/>
            </a:avLst>
          </a:prstGeom>
          <a:solidFill>
            <a:schemeClr val="tx2"/>
          </a:solidFill>
        </p:spPr>
        <p:txBody>
          <a:bodyPr lIns="828000">
            <a:noAutofit/>
          </a:bodyPr>
          <a:lstStyle>
            <a:lvl1pPr algn="l">
              <a:defRPr sz="3200" b="1" i="0">
                <a:solidFill>
                  <a:schemeClr val="bg1"/>
                </a:solidFill>
              </a:defRPr>
            </a:lvl1pPr>
          </a:lstStyle>
          <a:p>
            <a:r>
              <a:rPr lang="en-US"/>
              <a:t>Click to enter Title</a:t>
            </a:r>
            <a:endParaRPr lang="en-GB"/>
          </a:p>
        </p:txBody>
      </p:sp>
      <p:grpSp>
        <p:nvGrpSpPr>
          <p:cNvPr id="24" name="Group 23">
            <a:extLst>
              <a:ext uri="{FF2B5EF4-FFF2-40B4-BE49-F238E27FC236}">
                <a16:creationId xmlns:a16="http://schemas.microsoft.com/office/drawing/2014/main" id="{7C727F14-E239-6942-B8A0-A70600941946}"/>
              </a:ext>
            </a:extLst>
          </p:cNvPr>
          <p:cNvGrpSpPr/>
          <p:nvPr userDrawn="1"/>
        </p:nvGrpSpPr>
        <p:grpSpPr>
          <a:xfrm rot="21182987">
            <a:off x="8014726" y="5163570"/>
            <a:ext cx="3713360" cy="1646681"/>
            <a:chOff x="-521858" y="-813749"/>
            <a:chExt cx="3717094" cy="1586550"/>
          </a:xfrm>
        </p:grpSpPr>
        <p:sp>
          <p:nvSpPr>
            <p:cNvPr id="25" name="Rounded Rectangle 24">
              <a:extLst>
                <a:ext uri="{FF2B5EF4-FFF2-40B4-BE49-F238E27FC236}">
                  <a16:creationId xmlns:a16="http://schemas.microsoft.com/office/drawing/2014/main" id="{1D58FDB4-BB1F-DD4D-BCA3-13E9C6921CF0}"/>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E83B9277-ACB4-A444-821D-932A7264276A}"/>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4634719E-105D-584C-A148-64E9CA866F14}"/>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 Placeholder 6">
            <a:extLst>
              <a:ext uri="{FF2B5EF4-FFF2-40B4-BE49-F238E27FC236}">
                <a16:creationId xmlns:a16="http://schemas.microsoft.com/office/drawing/2014/main" id="{40C33DF3-0BE3-C04E-2600-E46BBD477E98}"/>
              </a:ext>
            </a:extLst>
          </p:cNvPr>
          <p:cNvSpPr>
            <a:spLocks noGrp="1"/>
          </p:cNvSpPr>
          <p:nvPr>
            <p:ph type="body" sz="quarter" idx="13" hasCustomPrompt="1"/>
          </p:nvPr>
        </p:nvSpPr>
        <p:spPr>
          <a:xfrm>
            <a:off x="348514" y="4232440"/>
            <a:ext cx="4890438" cy="1120613"/>
          </a:xfrm>
        </p:spPr>
        <p:txBody>
          <a:bodyPr>
            <a:normAutofit/>
          </a:bodyPr>
          <a:lstStyle>
            <a:lvl1pPr marL="0" indent="0" algn="l">
              <a:buNone/>
              <a:defRPr sz="2000" b="0" i="0">
                <a:solidFill>
                  <a:schemeClr val="tx1">
                    <a:lumMod val="85000"/>
                    <a:lumOff val="15000"/>
                  </a:schemeClr>
                </a:solidFill>
              </a:defRPr>
            </a:lvl1pPr>
          </a:lstStyle>
          <a:p>
            <a:pPr lvl="0"/>
            <a:r>
              <a:rPr lang="en-US"/>
              <a:t>Click to enter Subtitle</a:t>
            </a:r>
          </a:p>
        </p:txBody>
      </p:sp>
    </p:spTree>
    <p:extLst>
      <p:ext uri="{BB962C8B-B14F-4D97-AF65-F5344CB8AC3E}">
        <p14:creationId xmlns:p14="http://schemas.microsoft.com/office/powerpoint/2010/main" val="17977652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5_Title_03">
    <p:spTree>
      <p:nvGrpSpPr>
        <p:cNvPr id="1" name=""/>
        <p:cNvGrpSpPr/>
        <p:nvPr/>
      </p:nvGrpSpPr>
      <p:grpSpPr>
        <a:xfrm>
          <a:off x="0" y="0"/>
          <a:ext cx="0" cy="0"/>
          <a:chOff x="0" y="0"/>
          <a:chExt cx="0" cy="0"/>
        </a:xfrm>
      </p:grpSpPr>
      <p:sp>
        <p:nvSpPr>
          <p:cNvPr id="5" name="Graphic 3">
            <a:extLst>
              <a:ext uri="{FF2B5EF4-FFF2-40B4-BE49-F238E27FC236}">
                <a16:creationId xmlns:a16="http://schemas.microsoft.com/office/drawing/2014/main" id="{BD003CB0-4F84-3237-D41F-0C7C34C6E3D7}"/>
              </a:ext>
            </a:extLst>
          </p:cNvPr>
          <p:cNvSpPr/>
          <p:nvPr/>
        </p:nvSpPr>
        <p:spPr>
          <a:xfrm>
            <a:off x="5146646" y="292"/>
            <a:ext cx="7044981" cy="6855843"/>
          </a:xfrm>
          <a:custGeom>
            <a:avLst/>
            <a:gdLst>
              <a:gd name="connsiteX0" fmla="*/ 7043044 w 7044981"/>
              <a:gd name="connsiteY0" fmla="*/ 0 h 6855843"/>
              <a:gd name="connsiteX1" fmla="*/ 7043044 w 7044981"/>
              <a:gd name="connsiteY1" fmla="*/ 1105156 h 6855843"/>
              <a:gd name="connsiteX2" fmla="*/ 6984649 w 7044981"/>
              <a:gd name="connsiteY2" fmla="*/ 1184556 h 6855843"/>
              <a:gd name="connsiteX3" fmla="*/ 2834401 w 7044981"/>
              <a:gd name="connsiteY3" fmla="*/ 6268297 h 6855843"/>
              <a:gd name="connsiteX4" fmla="*/ 585623 w 7044981"/>
              <a:gd name="connsiteY4" fmla="*/ 6495610 h 6855843"/>
              <a:gd name="connsiteX5" fmla="*/ 358282 w 7044981"/>
              <a:gd name="connsiteY5" fmla="*/ 4246832 h 6855843"/>
              <a:gd name="connsiteX6" fmla="*/ 3825306 w 7044981"/>
              <a:gd name="connsiteY6" fmla="*/ 0 h 685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44981" h="6855843">
                <a:moveTo>
                  <a:pt x="7043044" y="0"/>
                </a:moveTo>
                <a:lnTo>
                  <a:pt x="7043044" y="1105156"/>
                </a:lnTo>
                <a:lnTo>
                  <a:pt x="6984649" y="1184556"/>
                </a:lnTo>
                <a:lnTo>
                  <a:pt x="2834401" y="6268297"/>
                </a:lnTo>
                <a:cubicBezTo>
                  <a:pt x="2276176" y="6952037"/>
                  <a:pt x="1269363" y="7053834"/>
                  <a:pt x="585623" y="6495610"/>
                </a:cubicBezTo>
                <a:cubicBezTo>
                  <a:pt x="-98146" y="5937414"/>
                  <a:pt x="-199914" y="4930601"/>
                  <a:pt x="358282" y="4246832"/>
                </a:cubicBezTo>
                <a:lnTo>
                  <a:pt x="3825306" y="0"/>
                </a:lnTo>
                <a:close/>
              </a:path>
            </a:pathLst>
          </a:custGeom>
          <a:blipFill>
            <a:blip r:embed="rId2" cstate="print">
              <a:extLst>
                <a:ext uri="{28A0092B-C50C-407E-A947-70E740481C1C}">
                  <a14:useLocalDpi xmlns:a14="http://schemas.microsoft.com/office/drawing/2010/main"/>
                </a:ext>
              </a:extLst>
            </a:blip>
            <a:srcRect/>
            <a:stretch>
              <a:fillRect b="4"/>
            </a:stretch>
          </a:blipFill>
          <a:ln w="2858" cap="flat">
            <a:noFill/>
            <a:prstDash val="solid"/>
            <a:miter/>
          </a:ln>
        </p:spPr>
        <p:txBody>
          <a:bodyPr rtlCol="0" anchor="ctr"/>
          <a:lstStyle/>
          <a:p>
            <a:endParaRPr lang="en-GB"/>
          </a:p>
        </p:txBody>
      </p:sp>
      <p:pic>
        <p:nvPicPr>
          <p:cNvPr id="14" name="Picture 13">
            <a:extLst>
              <a:ext uri="{FF2B5EF4-FFF2-40B4-BE49-F238E27FC236}">
                <a16:creationId xmlns:a16="http://schemas.microsoft.com/office/drawing/2014/main" id="{233B23C9-0781-7F44-BE9A-762FFD1DAB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21360064">
            <a:off x="5471697" y="2291273"/>
            <a:ext cx="6387864" cy="6897847"/>
          </a:xfrm>
          <a:prstGeom prst="rect">
            <a:avLst/>
          </a:prstGeom>
        </p:spPr>
      </p:pic>
      <p:sp>
        <p:nvSpPr>
          <p:cNvPr id="23" name="Title 1">
            <a:extLst>
              <a:ext uri="{FF2B5EF4-FFF2-40B4-BE49-F238E27FC236}">
                <a16:creationId xmlns:a16="http://schemas.microsoft.com/office/drawing/2014/main" id="{27340708-05B2-7C49-BFC4-A792B3B2B739}"/>
              </a:ext>
            </a:extLst>
          </p:cNvPr>
          <p:cNvSpPr>
            <a:spLocks noGrp="1"/>
          </p:cNvSpPr>
          <p:nvPr>
            <p:ph type="title" hasCustomPrompt="1"/>
          </p:nvPr>
        </p:nvSpPr>
        <p:spPr>
          <a:xfrm>
            <a:off x="-498764" y="3259590"/>
            <a:ext cx="9356437" cy="816864"/>
          </a:xfrm>
          <a:prstGeom prst="roundRect">
            <a:avLst>
              <a:gd name="adj" fmla="val 50000"/>
            </a:avLst>
          </a:prstGeom>
          <a:solidFill>
            <a:schemeClr val="tx2"/>
          </a:solidFill>
        </p:spPr>
        <p:txBody>
          <a:bodyPr lIns="828000">
            <a:noAutofit/>
          </a:bodyPr>
          <a:lstStyle>
            <a:lvl1pPr algn="l">
              <a:defRPr sz="3200" b="1" i="0">
                <a:solidFill>
                  <a:schemeClr val="bg1"/>
                </a:solidFill>
              </a:defRPr>
            </a:lvl1pPr>
          </a:lstStyle>
          <a:p>
            <a:r>
              <a:rPr lang="en-US"/>
              <a:t>Click to enter Title</a:t>
            </a:r>
            <a:endParaRPr lang="en-GB"/>
          </a:p>
        </p:txBody>
      </p:sp>
      <p:grpSp>
        <p:nvGrpSpPr>
          <p:cNvPr id="24" name="Group 23">
            <a:extLst>
              <a:ext uri="{FF2B5EF4-FFF2-40B4-BE49-F238E27FC236}">
                <a16:creationId xmlns:a16="http://schemas.microsoft.com/office/drawing/2014/main" id="{7C727F14-E239-6942-B8A0-A70600941946}"/>
              </a:ext>
            </a:extLst>
          </p:cNvPr>
          <p:cNvGrpSpPr/>
          <p:nvPr userDrawn="1"/>
        </p:nvGrpSpPr>
        <p:grpSpPr>
          <a:xfrm rot="21182987">
            <a:off x="8014726" y="5163570"/>
            <a:ext cx="3713360" cy="1646681"/>
            <a:chOff x="-521858" y="-813749"/>
            <a:chExt cx="3717094" cy="1586550"/>
          </a:xfrm>
        </p:grpSpPr>
        <p:sp>
          <p:nvSpPr>
            <p:cNvPr id="25" name="Rounded Rectangle 24">
              <a:extLst>
                <a:ext uri="{FF2B5EF4-FFF2-40B4-BE49-F238E27FC236}">
                  <a16:creationId xmlns:a16="http://schemas.microsoft.com/office/drawing/2014/main" id="{1D58FDB4-BB1F-DD4D-BCA3-13E9C6921CF0}"/>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E83B9277-ACB4-A444-821D-932A7264276A}"/>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4634719E-105D-584C-A148-64E9CA866F14}"/>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 Placeholder 6">
            <a:extLst>
              <a:ext uri="{FF2B5EF4-FFF2-40B4-BE49-F238E27FC236}">
                <a16:creationId xmlns:a16="http://schemas.microsoft.com/office/drawing/2014/main" id="{C02507B4-B280-4280-6D11-B15844CA7C1E}"/>
              </a:ext>
            </a:extLst>
          </p:cNvPr>
          <p:cNvSpPr>
            <a:spLocks noGrp="1"/>
          </p:cNvSpPr>
          <p:nvPr>
            <p:ph type="body" sz="quarter" idx="13" hasCustomPrompt="1"/>
          </p:nvPr>
        </p:nvSpPr>
        <p:spPr>
          <a:xfrm>
            <a:off x="348514" y="4232440"/>
            <a:ext cx="4890438" cy="1120613"/>
          </a:xfrm>
        </p:spPr>
        <p:txBody>
          <a:bodyPr>
            <a:normAutofit/>
          </a:bodyPr>
          <a:lstStyle>
            <a:lvl1pPr marL="0" indent="0" algn="l">
              <a:buNone/>
              <a:defRPr sz="2000" b="0" i="0">
                <a:solidFill>
                  <a:schemeClr val="tx1">
                    <a:lumMod val="85000"/>
                    <a:lumOff val="15000"/>
                  </a:schemeClr>
                </a:solidFill>
              </a:defRPr>
            </a:lvl1pPr>
          </a:lstStyle>
          <a:p>
            <a:pPr lvl="0"/>
            <a:r>
              <a:rPr lang="en-US"/>
              <a:t>Click to enter Subtitle</a:t>
            </a:r>
          </a:p>
        </p:txBody>
      </p:sp>
    </p:spTree>
    <p:extLst>
      <p:ext uri="{BB962C8B-B14F-4D97-AF65-F5344CB8AC3E}">
        <p14:creationId xmlns:p14="http://schemas.microsoft.com/office/powerpoint/2010/main" val="4843864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_Title_03">
    <p:spTree>
      <p:nvGrpSpPr>
        <p:cNvPr id="1" name=""/>
        <p:cNvGrpSpPr/>
        <p:nvPr/>
      </p:nvGrpSpPr>
      <p:grpSpPr>
        <a:xfrm>
          <a:off x="0" y="0"/>
          <a:ext cx="0" cy="0"/>
          <a:chOff x="0" y="0"/>
          <a:chExt cx="0" cy="0"/>
        </a:xfrm>
      </p:grpSpPr>
      <p:sp>
        <p:nvSpPr>
          <p:cNvPr id="5" name="Graphic 3">
            <a:extLst>
              <a:ext uri="{FF2B5EF4-FFF2-40B4-BE49-F238E27FC236}">
                <a16:creationId xmlns:a16="http://schemas.microsoft.com/office/drawing/2014/main" id="{BD003CB0-4F84-3237-D41F-0C7C34C6E3D7}"/>
              </a:ext>
            </a:extLst>
          </p:cNvPr>
          <p:cNvSpPr/>
          <p:nvPr/>
        </p:nvSpPr>
        <p:spPr>
          <a:xfrm>
            <a:off x="5146646" y="292"/>
            <a:ext cx="7044981" cy="6855843"/>
          </a:xfrm>
          <a:custGeom>
            <a:avLst/>
            <a:gdLst>
              <a:gd name="connsiteX0" fmla="*/ 7043044 w 7044981"/>
              <a:gd name="connsiteY0" fmla="*/ 0 h 6855843"/>
              <a:gd name="connsiteX1" fmla="*/ 7043044 w 7044981"/>
              <a:gd name="connsiteY1" fmla="*/ 1105156 h 6855843"/>
              <a:gd name="connsiteX2" fmla="*/ 6984649 w 7044981"/>
              <a:gd name="connsiteY2" fmla="*/ 1184556 h 6855843"/>
              <a:gd name="connsiteX3" fmla="*/ 2834401 w 7044981"/>
              <a:gd name="connsiteY3" fmla="*/ 6268297 h 6855843"/>
              <a:gd name="connsiteX4" fmla="*/ 585623 w 7044981"/>
              <a:gd name="connsiteY4" fmla="*/ 6495610 h 6855843"/>
              <a:gd name="connsiteX5" fmla="*/ 358282 w 7044981"/>
              <a:gd name="connsiteY5" fmla="*/ 4246832 h 6855843"/>
              <a:gd name="connsiteX6" fmla="*/ 3825306 w 7044981"/>
              <a:gd name="connsiteY6" fmla="*/ 0 h 685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44981" h="6855843">
                <a:moveTo>
                  <a:pt x="7043044" y="0"/>
                </a:moveTo>
                <a:lnTo>
                  <a:pt x="7043044" y="1105156"/>
                </a:lnTo>
                <a:lnTo>
                  <a:pt x="6984649" y="1184556"/>
                </a:lnTo>
                <a:lnTo>
                  <a:pt x="2834401" y="6268297"/>
                </a:lnTo>
                <a:cubicBezTo>
                  <a:pt x="2276176" y="6952037"/>
                  <a:pt x="1269363" y="7053834"/>
                  <a:pt x="585623" y="6495610"/>
                </a:cubicBezTo>
                <a:cubicBezTo>
                  <a:pt x="-98146" y="5937414"/>
                  <a:pt x="-199914" y="4930601"/>
                  <a:pt x="358282" y="4246832"/>
                </a:cubicBezTo>
                <a:lnTo>
                  <a:pt x="3825306" y="0"/>
                </a:lnTo>
                <a:close/>
              </a:path>
            </a:pathLst>
          </a:custGeom>
          <a:blipFill>
            <a:blip r:embed="rId2" cstate="print">
              <a:extLst>
                <a:ext uri="{28A0092B-C50C-407E-A947-70E740481C1C}">
                  <a14:useLocalDpi xmlns:a14="http://schemas.microsoft.com/office/drawing/2010/main"/>
                </a:ext>
              </a:extLst>
            </a:blip>
            <a:srcRect/>
            <a:stretch>
              <a:fillRect/>
            </a:stretch>
          </a:blipFill>
          <a:ln w="2858" cap="flat">
            <a:noFill/>
            <a:prstDash val="solid"/>
            <a:miter/>
          </a:ln>
        </p:spPr>
        <p:txBody>
          <a:bodyPr rtlCol="0" anchor="ctr"/>
          <a:lstStyle/>
          <a:p>
            <a:endParaRPr lang="en-GB"/>
          </a:p>
        </p:txBody>
      </p:sp>
      <p:pic>
        <p:nvPicPr>
          <p:cNvPr id="14" name="Picture 13">
            <a:extLst>
              <a:ext uri="{FF2B5EF4-FFF2-40B4-BE49-F238E27FC236}">
                <a16:creationId xmlns:a16="http://schemas.microsoft.com/office/drawing/2014/main" id="{233B23C9-0781-7F44-BE9A-762FFD1DAB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21360064">
            <a:off x="5471697" y="2291273"/>
            <a:ext cx="6387864" cy="6897847"/>
          </a:xfrm>
          <a:prstGeom prst="rect">
            <a:avLst/>
          </a:prstGeom>
        </p:spPr>
      </p:pic>
      <p:sp>
        <p:nvSpPr>
          <p:cNvPr id="23" name="Title 1">
            <a:extLst>
              <a:ext uri="{FF2B5EF4-FFF2-40B4-BE49-F238E27FC236}">
                <a16:creationId xmlns:a16="http://schemas.microsoft.com/office/drawing/2014/main" id="{27340708-05B2-7C49-BFC4-A792B3B2B739}"/>
              </a:ext>
            </a:extLst>
          </p:cNvPr>
          <p:cNvSpPr>
            <a:spLocks noGrp="1"/>
          </p:cNvSpPr>
          <p:nvPr>
            <p:ph type="title" hasCustomPrompt="1"/>
          </p:nvPr>
        </p:nvSpPr>
        <p:spPr>
          <a:xfrm>
            <a:off x="-498764" y="3259590"/>
            <a:ext cx="9356437" cy="816864"/>
          </a:xfrm>
          <a:prstGeom prst="roundRect">
            <a:avLst>
              <a:gd name="adj" fmla="val 50000"/>
            </a:avLst>
          </a:prstGeom>
          <a:solidFill>
            <a:schemeClr val="tx2"/>
          </a:solidFill>
        </p:spPr>
        <p:txBody>
          <a:bodyPr lIns="828000">
            <a:noAutofit/>
          </a:bodyPr>
          <a:lstStyle>
            <a:lvl1pPr algn="l">
              <a:defRPr sz="3200" b="1" i="0">
                <a:solidFill>
                  <a:schemeClr val="bg1"/>
                </a:solidFill>
              </a:defRPr>
            </a:lvl1pPr>
          </a:lstStyle>
          <a:p>
            <a:r>
              <a:rPr lang="en-US"/>
              <a:t>Click to enter Title</a:t>
            </a:r>
            <a:endParaRPr lang="en-GB"/>
          </a:p>
        </p:txBody>
      </p:sp>
      <p:grpSp>
        <p:nvGrpSpPr>
          <p:cNvPr id="24" name="Group 23">
            <a:extLst>
              <a:ext uri="{FF2B5EF4-FFF2-40B4-BE49-F238E27FC236}">
                <a16:creationId xmlns:a16="http://schemas.microsoft.com/office/drawing/2014/main" id="{7C727F14-E239-6942-B8A0-A70600941946}"/>
              </a:ext>
            </a:extLst>
          </p:cNvPr>
          <p:cNvGrpSpPr/>
          <p:nvPr userDrawn="1"/>
        </p:nvGrpSpPr>
        <p:grpSpPr>
          <a:xfrm rot="21182987">
            <a:off x="8014726" y="5163570"/>
            <a:ext cx="3713360" cy="1646681"/>
            <a:chOff x="-521858" y="-813749"/>
            <a:chExt cx="3717094" cy="1586550"/>
          </a:xfrm>
        </p:grpSpPr>
        <p:sp>
          <p:nvSpPr>
            <p:cNvPr id="25" name="Rounded Rectangle 24">
              <a:extLst>
                <a:ext uri="{FF2B5EF4-FFF2-40B4-BE49-F238E27FC236}">
                  <a16:creationId xmlns:a16="http://schemas.microsoft.com/office/drawing/2014/main" id="{1D58FDB4-BB1F-DD4D-BCA3-13E9C6921CF0}"/>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E83B9277-ACB4-A444-821D-932A7264276A}"/>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4634719E-105D-584C-A148-64E9CA866F14}"/>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 Placeholder 6">
            <a:extLst>
              <a:ext uri="{FF2B5EF4-FFF2-40B4-BE49-F238E27FC236}">
                <a16:creationId xmlns:a16="http://schemas.microsoft.com/office/drawing/2014/main" id="{0F412A6F-7D62-9DC0-7189-8B343EBB94DF}"/>
              </a:ext>
            </a:extLst>
          </p:cNvPr>
          <p:cNvSpPr>
            <a:spLocks noGrp="1"/>
          </p:cNvSpPr>
          <p:nvPr>
            <p:ph type="body" sz="quarter" idx="13" hasCustomPrompt="1"/>
          </p:nvPr>
        </p:nvSpPr>
        <p:spPr>
          <a:xfrm>
            <a:off x="348514" y="4232440"/>
            <a:ext cx="4890438" cy="1120613"/>
          </a:xfrm>
        </p:spPr>
        <p:txBody>
          <a:bodyPr>
            <a:normAutofit/>
          </a:bodyPr>
          <a:lstStyle>
            <a:lvl1pPr marL="0" indent="0" algn="l">
              <a:buNone/>
              <a:defRPr sz="2000" b="0" i="0">
                <a:solidFill>
                  <a:schemeClr val="tx1">
                    <a:lumMod val="85000"/>
                    <a:lumOff val="15000"/>
                  </a:schemeClr>
                </a:solidFill>
              </a:defRPr>
            </a:lvl1pPr>
          </a:lstStyle>
          <a:p>
            <a:pPr lvl="0"/>
            <a:r>
              <a:rPr lang="en-US"/>
              <a:t>Click to enter Subtitle</a:t>
            </a:r>
          </a:p>
        </p:txBody>
      </p:sp>
    </p:spTree>
    <p:extLst>
      <p:ext uri="{BB962C8B-B14F-4D97-AF65-F5344CB8AC3E}">
        <p14:creationId xmlns:p14="http://schemas.microsoft.com/office/powerpoint/2010/main" val="2803191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le_05">
    <p:spTree>
      <p:nvGrpSpPr>
        <p:cNvPr id="1" name=""/>
        <p:cNvGrpSpPr/>
        <p:nvPr/>
      </p:nvGrpSpPr>
      <p:grpSpPr>
        <a:xfrm>
          <a:off x="0" y="0"/>
          <a:ext cx="0" cy="0"/>
          <a:chOff x="0" y="0"/>
          <a:chExt cx="0" cy="0"/>
        </a:xfrm>
      </p:grpSpPr>
      <p:sp>
        <p:nvSpPr>
          <p:cNvPr id="19" name="Picture Placeholder 25">
            <a:extLst>
              <a:ext uri="{FF2B5EF4-FFF2-40B4-BE49-F238E27FC236}">
                <a16:creationId xmlns:a16="http://schemas.microsoft.com/office/drawing/2014/main" id="{37FCFC08-6E0E-C14A-A78E-897AE32308FA}"/>
              </a:ext>
            </a:extLst>
          </p:cNvPr>
          <p:cNvSpPr>
            <a:spLocks noGrp="1"/>
          </p:cNvSpPr>
          <p:nvPr>
            <p:ph type="pic" sz="quarter" idx="13"/>
          </p:nvPr>
        </p:nvSpPr>
        <p:spPr>
          <a:xfrm>
            <a:off x="1395462" y="-1"/>
            <a:ext cx="7219027" cy="6286857"/>
          </a:xfrm>
          <a:custGeom>
            <a:avLst/>
            <a:gdLst>
              <a:gd name="connsiteX0" fmla="*/ 0 w 5437631"/>
              <a:gd name="connsiteY0" fmla="*/ 906290 h 6857999"/>
              <a:gd name="connsiteX1" fmla="*/ 906290 w 5437631"/>
              <a:gd name="connsiteY1" fmla="*/ 0 h 6857999"/>
              <a:gd name="connsiteX2" fmla="*/ 4531341 w 5437631"/>
              <a:gd name="connsiteY2" fmla="*/ 0 h 6857999"/>
              <a:gd name="connsiteX3" fmla="*/ 5437631 w 5437631"/>
              <a:gd name="connsiteY3" fmla="*/ 906290 h 6857999"/>
              <a:gd name="connsiteX4" fmla="*/ 5437631 w 5437631"/>
              <a:gd name="connsiteY4" fmla="*/ 5951709 h 6857999"/>
              <a:gd name="connsiteX5" fmla="*/ 4531341 w 5437631"/>
              <a:gd name="connsiteY5" fmla="*/ 6857999 h 6857999"/>
              <a:gd name="connsiteX6" fmla="*/ 906290 w 5437631"/>
              <a:gd name="connsiteY6" fmla="*/ 6857999 h 6857999"/>
              <a:gd name="connsiteX7" fmla="*/ 0 w 5437631"/>
              <a:gd name="connsiteY7" fmla="*/ 5951709 h 6857999"/>
              <a:gd name="connsiteX8" fmla="*/ 0 w 5437631"/>
              <a:gd name="connsiteY8" fmla="*/ 906290 h 6857999"/>
              <a:gd name="connsiteX0" fmla="*/ 0 w 5437631"/>
              <a:gd name="connsiteY0" fmla="*/ 918482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0 w 5437631"/>
              <a:gd name="connsiteY8" fmla="*/ 918482 h 6870191"/>
              <a:gd name="connsiteX0" fmla="*/ 560832 w 5437631"/>
              <a:gd name="connsiteY0" fmla="*/ 4112786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560832 w 5437631"/>
              <a:gd name="connsiteY8" fmla="*/ 4112786 h 6870191"/>
              <a:gd name="connsiteX0" fmla="*/ 560832 w 5437631"/>
              <a:gd name="connsiteY0" fmla="*/ 4117615 h 6875020"/>
              <a:gd name="connsiteX1" fmla="*/ 2430290 w 5437631"/>
              <a:gd name="connsiteY1" fmla="*/ 4829 h 6875020"/>
              <a:gd name="connsiteX2" fmla="*/ 4531341 w 5437631"/>
              <a:gd name="connsiteY2" fmla="*/ 17021 h 6875020"/>
              <a:gd name="connsiteX3" fmla="*/ 5437631 w 5437631"/>
              <a:gd name="connsiteY3" fmla="*/ 923311 h 6875020"/>
              <a:gd name="connsiteX4" fmla="*/ 5437631 w 5437631"/>
              <a:gd name="connsiteY4" fmla="*/ 5968730 h 6875020"/>
              <a:gd name="connsiteX5" fmla="*/ 4531341 w 5437631"/>
              <a:gd name="connsiteY5" fmla="*/ 6875020 h 6875020"/>
              <a:gd name="connsiteX6" fmla="*/ 906290 w 5437631"/>
              <a:gd name="connsiteY6" fmla="*/ 6875020 h 6875020"/>
              <a:gd name="connsiteX7" fmla="*/ 0 w 5437631"/>
              <a:gd name="connsiteY7" fmla="*/ 5968730 h 6875020"/>
              <a:gd name="connsiteX8" fmla="*/ 560832 w 5437631"/>
              <a:gd name="connsiteY8" fmla="*/ 4117615 h 6875020"/>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531341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104621 w 5437631"/>
              <a:gd name="connsiteY4" fmla="*/ 1663263 h 6881439"/>
              <a:gd name="connsiteX5" fmla="*/ 906290 w 5437631"/>
              <a:gd name="connsiteY5" fmla="*/ 6881439 h 6881439"/>
              <a:gd name="connsiteX6" fmla="*/ 0 w 5437631"/>
              <a:gd name="connsiteY6" fmla="*/ 5975149 h 6881439"/>
              <a:gd name="connsiteX7" fmla="*/ 560832 w 5437631"/>
              <a:gd name="connsiteY7" fmla="*/ 4124034 h 6881439"/>
              <a:gd name="connsiteX0" fmla="*/ 560832 w 4679240"/>
              <a:gd name="connsiteY0" fmla="*/ 4124034 h 6881439"/>
              <a:gd name="connsiteX1" fmla="*/ 2430290 w 4679240"/>
              <a:gd name="connsiteY1" fmla="*/ 11248 h 6881439"/>
              <a:gd name="connsiteX2" fmla="*/ 4531341 w 4679240"/>
              <a:gd name="connsiteY2" fmla="*/ 23440 h 6881439"/>
              <a:gd name="connsiteX3" fmla="*/ 4104621 w 4679240"/>
              <a:gd name="connsiteY3" fmla="*/ 1663263 h 6881439"/>
              <a:gd name="connsiteX4" fmla="*/ 906290 w 4679240"/>
              <a:gd name="connsiteY4" fmla="*/ 6881439 h 6881439"/>
              <a:gd name="connsiteX5" fmla="*/ 0 w 4679240"/>
              <a:gd name="connsiteY5" fmla="*/ 5975149 h 6881439"/>
              <a:gd name="connsiteX6" fmla="*/ 560832 w 4679240"/>
              <a:gd name="connsiteY6" fmla="*/ 4124034 h 6881439"/>
              <a:gd name="connsiteX0" fmla="*/ 560832 w 5598685"/>
              <a:gd name="connsiteY0" fmla="*/ 4124034 h 6881439"/>
              <a:gd name="connsiteX1" fmla="*/ 2430290 w 5598685"/>
              <a:gd name="connsiteY1" fmla="*/ 11248 h 6881439"/>
              <a:gd name="connsiteX2" fmla="*/ 4531341 w 5598685"/>
              <a:gd name="connsiteY2" fmla="*/ 23440 h 6881439"/>
              <a:gd name="connsiteX3" fmla="*/ 5433549 w 5598685"/>
              <a:gd name="connsiteY3" fmla="*/ 1065855 h 6881439"/>
              <a:gd name="connsiteX4" fmla="*/ 906290 w 5598685"/>
              <a:gd name="connsiteY4" fmla="*/ 6881439 h 6881439"/>
              <a:gd name="connsiteX5" fmla="*/ 0 w 5598685"/>
              <a:gd name="connsiteY5" fmla="*/ 5975149 h 6881439"/>
              <a:gd name="connsiteX6" fmla="*/ 560832 w 5598685"/>
              <a:gd name="connsiteY6" fmla="*/ 4124034 h 6881439"/>
              <a:gd name="connsiteX0" fmla="*/ 560832 w 5770795"/>
              <a:gd name="connsiteY0" fmla="*/ 4124034 h 6881439"/>
              <a:gd name="connsiteX1" fmla="*/ 2430290 w 5770795"/>
              <a:gd name="connsiteY1" fmla="*/ 11248 h 6881439"/>
              <a:gd name="connsiteX2" fmla="*/ 5421357 w 5770795"/>
              <a:gd name="connsiteY2" fmla="*/ 23440 h 6881439"/>
              <a:gd name="connsiteX3" fmla="*/ 5433549 w 5770795"/>
              <a:gd name="connsiteY3" fmla="*/ 1065855 h 6881439"/>
              <a:gd name="connsiteX4" fmla="*/ 906290 w 5770795"/>
              <a:gd name="connsiteY4" fmla="*/ 6881439 h 6881439"/>
              <a:gd name="connsiteX5" fmla="*/ 0 w 5770795"/>
              <a:gd name="connsiteY5" fmla="*/ 5975149 h 6881439"/>
              <a:gd name="connsiteX6" fmla="*/ 560832 w 5770795"/>
              <a:gd name="connsiteY6" fmla="*/ 4124034 h 6881439"/>
              <a:gd name="connsiteX0" fmla="*/ 560832 w 5770795"/>
              <a:gd name="connsiteY0" fmla="*/ 4124034 h 6881439"/>
              <a:gd name="connsiteX1" fmla="*/ 2430290 w 5770795"/>
              <a:gd name="connsiteY1" fmla="*/ 11248 h 6881439"/>
              <a:gd name="connsiteX2" fmla="*/ 4328160 w 5770795"/>
              <a:gd name="connsiteY2" fmla="*/ 328241 h 6881439"/>
              <a:gd name="connsiteX3" fmla="*/ 5421357 w 5770795"/>
              <a:gd name="connsiteY3" fmla="*/ 23440 h 6881439"/>
              <a:gd name="connsiteX4" fmla="*/ 5433549 w 5770795"/>
              <a:gd name="connsiteY4" fmla="*/ 1065855 h 6881439"/>
              <a:gd name="connsiteX5" fmla="*/ 906290 w 5770795"/>
              <a:gd name="connsiteY5" fmla="*/ 6881439 h 6881439"/>
              <a:gd name="connsiteX6" fmla="*/ 0 w 5770795"/>
              <a:gd name="connsiteY6" fmla="*/ 5975149 h 6881439"/>
              <a:gd name="connsiteX7" fmla="*/ 560832 w 5770795"/>
              <a:gd name="connsiteY7" fmla="*/ 4124034 h 6881439"/>
              <a:gd name="connsiteX0" fmla="*/ 560832 w 5770795"/>
              <a:gd name="connsiteY0" fmla="*/ 4455612 h 7213017"/>
              <a:gd name="connsiteX1" fmla="*/ 2430290 w 5770795"/>
              <a:gd name="connsiteY1" fmla="*/ 342826 h 7213017"/>
              <a:gd name="connsiteX2" fmla="*/ 5421357 w 5770795"/>
              <a:gd name="connsiteY2" fmla="*/ 355018 h 7213017"/>
              <a:gd name="connsiteX3" fmla="*/ 5433549 w 5770795"/>
              <a:gd name="connsiteY3" fmla="*/ 1397433 h 7213017"/>
              <a:gd name="connsiteX4" fmla="*/ 906290 w 5770795"/>
              <a:gd name="connsiteY4" fmla="*/ 7213017 h 7213017"/>
              <a:gd name="connsiteX5" fmla="*/ 0 w 5770795"/>
              <a:gd name="connsiteY5" fmla="*/ 6306727 h 7213017"/>
              <a:gd name="connsiteX6" fmla="*/ 560832 w 5770795"/>
              <a:gd name="connsiteY6" fmla="*/ 4455612 h 7213017"/>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24035 h 6881440"/>
              <a:gd name="connsiteX1" fmla="*/ 2430290 w 5770795"/>
              <a:gd name="connsiteY1" fmla="*/ 11249 h 6881440"/>
              <a:gd name="connsiteX2" fmla="*/ 5421357 w 5770795"/>
              <a:gd name="connsiteY2" fmla="*/ 23441 h 6881440"/>
              <a:gd name="connsiteX3" fmla="*/ 5433549 w 5770795"/>
              <a:gd name="connsiteY3" fmla="*/ 1065856 h 6881440"/>
              <a:gd name="connsiteX4" fmla="*/ 906290 w 5770795"/>
              <a:gd name="connsiteY4" fmla="*/ 6881440 h 6881440"/>
              <a:gd name="connsiteX5" fmla="*/ 0 w 5770795"/>
              <a:gd name="connsiteY5" fmla="*/ 5975150 h 6881440"/>
              <a:gd name="connsiteX6" fmla="*/ 560832 w 5770795"/>
              <a:gd name="connsiteY6" fmla="*/ 4124035 h 6881440"/>
              <a:gd name="connsiteX0" fmla="*/ 560832 w 5704032"/>
              <a:gd name="connsiteY0" fmla="*/ 4124035 h 6881440"/>
              <a:gd name="connsiteX1" fmla="*/ 2430290 w 5704032"/>
              <a:gd name="connsiteY1" fmla="*/ 11249 h 6881440"/>
              <a:gd name="connsiteX2" fmla="*/ 5421357 w 5704032"/>
              <a:gd name="connsiteY2" fmla="*/ 23441 h 6881440"/>
              <a:gd name="connsiteX3" fmla="*/ 5433549 w 5704032"/>
              <a:gd name="connsiteY3" fmla="*/ 1065856 h 6881440"/>
              <a:gd name="connsiteX4" fmla="*/ 906290 w 5704032"/>
              <a:gd name="connsiteY4" fmla="*/ 6881440 h 6881440"/>
              <a:gd name="connsiteX5" fmla="*/ 0 w 5704032"/>
              <a:gd name="connsiteY5" fmla="*/ 5975150 h 6881440"/>
              <a:gd name="connsiteX6" fmla="*/ 560832 w 5704032"/>
              <a:gd name="connsiteY6" fmla="*/ 4124035 h 6881440"/>
              <a:gd name="connsiteX0" fmla="*/ 560832 w 5434131"/>
              <a:gd name="connsiteY0" fmla="*/ 4124035 h 6881440"/>
              <a:gd name="connsiteX1" fmla="*/ 2430290 w 5434131"/>
              <a:gd name="connsiteY1" fmla="*/ 11249 h 6881440"/>
              <a:gd name="connsiteX2" fmla="*/ 5421357 w 5434131"/>
              <a:gd name="connsiteY2" fmla="*/ 23441 h 6881440"/>
              <a:gd name="connsiteX3" fmla="*/ 5433549 w 5434131"/>
              <a:gd name="connsiteY3" fmla="*/ 1065856 h 6881440"/>
              <a:gd name="connsiteX4" fmla="*/ 906290 w 5434131"/>
              <a:gd name="connsiteY4" fmla="*/ 6881440 h 6881440"/>
              <a:gd name="connsiteX5" fmla="*/ 0 w 5434131"/>
              <a:gd name="connsiteY5" fmla="*/ 5975150 h 6881440"/>
              <a:gd name="connsiteX6" fmla="*/ 560832 w 5434131"/>
              <a:gd name="connsiteY6" fmla="*/ 4124035 h 6881440"/>
              <a:gd name="connsiteX0" fmla="*/ 0 w 5434131"/>
              <a:gd name="connsiteY0" fmla="*/ 5963901 h 6870191"/>
              <a:gd name="connsiteX1" fmla="*/ 2430290 w 5434131"/>
              <a:gd name="connsiteY1" fmla="*/ 0 h 6870191"/>
              <a:gd name="connsiteX2" fmla="*/ 5421357 w 5434131"/>
              <a:gd name="connsiteY2" fmla="*/ 12192 h 6870191"/>
              <a:gd name="connsiteX3" fmla="*/ 5433549 w 5434131"/>
              <a:gd name="connsiteY3" fmla="*/ 1054607 h 6870191"/>
              <a:gd name="connsiteX4" fmla="*/ 906290 w 5434131"/>
              <a:gd name="connsiteY4" fmla="*/ 6870191 h 6870191"/>
              <a:gd name="connsiteX5" fmla="*/ 0 w 5434131"/>
              <a:gd name="connsiteY5" fmla="*/ 5963901 h 6870191"/>
              <a:gd name="connsiteX0" fmla="*/ 0 w 5702355"/>
              <a:gd name="connsiteY0" fmla="*/ 4269213 h 6870191"/>
              <a:gd name="connsiteX1" fmla="*/ 2698514 w 5702355"/>
              <a:gd name="connsiteY1" fmla="*/ 0 h 6870191"/>
              <a:gd name="connsiteX2" fmla="*/ 5689581 w 5702355"/>
              <a:gd name="connsiteY2" fmla="*/ 12192 h 6870191"/>
              <a:gd name="connsiteX3" fmla="*/ 5701773 w 5702355"/>
              <a:gd name="connsiteY3" fmla="*/ 1054607 h 6870191"/>
              <a:gd name="connsiteX4" fmla="*/ 1174514 w 5702355"/>
              <a:gd name="connsiteY4" fmla="*/ 6870191 h 6870191"/>
              <a:gd name="connsiteX5" fmla="*/ 0 w 5702355"/>
              <a:gd name="connsiteY5" fmla="*/ 4269213 h 6870191"/>
              <a:gd name="connsiteX0" fmla="*/ 0 w 5702355"/>
              <a:gd name="connsiteY0" fmla="*/ 4269213 h 5894831"/>
              <a:gd name="connsiteX1" fmla="*/ 2698514 w 5702355"/>
              <a:gd name="connsiteY1" fmla="*/ 0 h 5894831"/>
              <a:gd name="connsiteX2" fmla="*/ 5689581 w 5702355"/>
              <a:gd name="connsiteY2" fmla="*/ 12192 h 5894831"/>
              <a:gd name="connsiteX3" fmla="*/ 5701773 w 5702355"/>
              <a:gd name="connsiteY3" fmla="*/ 1054607 h 5894831"/>
              <a:gd name="connsiteX4" fmla="*/ 1747538 w 5702355"/>
              <a:gd name="connsiteY4" fmla="*/ 5894831 h 5894831"/>
              <a:gd name="connsiteX5" fmla="*/ 0 w 5702355"/>
              <a:gd name="connsiteY5" fmla="*/ 4269213 h 5894831"/>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0 w 5702355"/>
              <a:gd name="connsiteY0" fmla="*/ 4269213 h 5937016"/>
              <a:gd name="connsiteX1" fmla="*/ 2698514 w 5702355"/>
              <a:gd name="connsiteY1" fmla="*/ 0 h 5937016"/>
              <a:gd name="connsiteX2" fmla="*/ 5689581 w 5702355"/>
              <a:gd name="connsiteY2" fmla="*/ 12192 h 5937016"/>
              <a:gd name="connsiteX3" fmla="*/ 5701773 w 5702355"/>
              <a:gd name="connsiteY3" fmla="*/ 1054607 h 5937016"/>
              <a:gd name="connsiteX4" fmla="*/ 1747538 w 5702355"/>
              <a:gd name="connsiteY4" fmla="*/ 5894831 h 5937016"/>
              <a:gd name="connsiteX5" fmla="*/ 0 w 5702355"/>
              <a:gd name="connsiteY5" fmla="*/ 4269213 h 5937016"/>
              <a:gd name="connsiteX0" fmla="*/ 0 w 6068115"/>
              <a:gd name="connsiteY0" fmla="*/ 3927837 h 5929850"/>
              <a:gd name="connsiteX1" fmla="*/ 3064274 w 6068115"/>
              <a:gd name="connsiteY1" fmla="*/ 0 h 5929850"/>
              <a:gd name="connsiteX2" fmla="*/ 6055341 w 6068115"/>
              <a:gd name="connsiteY2" fmla="*/ 12192 h 5929850"/>
              <a:gd name="connsiteX3" fmla="*/ 6067533 w 6068115"/>
              <a:gd name="connsiteY3" fmla="*/ 1054607 h 5929850"/>
              <a:gd name="connsiteX4" fmla="*/ 2113298 w 6068115"/>
              <a:gd name="connsiteY4" fmla="*/ 5894831 h 5929850"/>
              <a:gd name="connsiteX5" fmla="*/ 0 w 6068115"/>
              <a:gd name="connsiteY5" fmla="*/ 3927837 h 5929850"/>
              <a:gd name="connsiteX0" fmla="*/ 0 w 6068115"/>
              <a:gd name="connsiteY0" fmla="*/ 3927837 h 5667023"/>
              <a:gd name="connsiteX1" fmla="*/ 3064274 w 6068115"/>
              <a:gd name="connsiteY1" fmla="*/ 0 h 5667023"/>
              <a:gd name="connsiteX2" fmla="*/ 6055341 w 6068115"/>
              <a:gd name="connsiteY2" fmla="*/ 12192 h 5667023"/>
              <a:gd name="connsiteX3" fmla="*/ 6067533 w 6068115"/>
              <a:gd name="connsiteY3" fmla="*/ 1054607 h 5667023"/>
              <a:gd name="connsiteX4" fmla="*/ 2320562 w 6068115"/>
              <a:gd name="connsiteY4" fmla="*/ 5626607 h 5667023"/>
              <a:gd name="connsiteX5" fmla="*/ 0 w 6068115"/>
              <a:gd name="connsiteY5" fmla="*/ 3927837 h 5667023"/>
              <a:gd name="connsiteX0" fmla="*/ 0 w 6068115"/>
              <a:gd name="connsiteY0" fmla="*/ 3927837 h 6262613"/>
              <a:gd name="connsiteX1" fmla="*/ 3064274 w 6068115"/>
              <a:gd name="connsiteY1" fmla="*/ 0 h 6262613"/>
              <a:gd name="connsiteX2" fmla="*/ 6055341 w 6068115"/>
              <a:gd name="connsiteY2" fmla="*/ 12192 h 6262613"/>
              <a:gd name="connsiteX3" fmla="*/ 6067533 w 6068115"/>
              <a:gd name="connsiteY3" fmla="*/ 1054607 h 6262613"/>
              <a:gd name="connsiteX4" fmla="*/ 2320562 w 6068115"/>
              <a:gd name="connsiteY4" fmla="*/ 5626607 h 6262613"/>
              <a:gd name="connsiteX5" fmla="*/ 0 w 6068115"/>
              <a:gd name="connsiteY5" fmla="*/ 3927837 h 6262613"/>
              <a:gd name="connsiteX0" fmla="*/ 388132 w 6456247"/>
              <a:gd name="connsiteY0" fmla="*/ 3927837 h 6423592"/>
              <a:gd name="connsiteX1" fmla="*/ 3452406 w 6456247"/>
              <a:gd name="connsiteY1" fmla="*/ 0 h 6423592"/>
              <a:gd name="connsiteX2" fmla="*/ 6443473 w 6456247"/>
              <a:gd name="connsiteY2" fmla="*/ 12192 h 6423592"/>
              <a:gd name="connsiteX3" fmla="*/ 6455665 w 6456247"/>
              <a:gd name="connsiteY3" fmla="*/ 1054607 h 6423592"/>
              <a:gd name="connsiteX4" fmla="*/ 2708694 w 6456247"/>
              <a:gd name="connsiteY4" fmla="*/ 5626607 h 6423592"/>
              <a:gd name="connsiteX5" fmla="*/ 388132 w 6456247"/>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3753 w 6451287"/>
              <a:gd name="connsiteY0" fmla="*/ 3927837 h 6311517"/>
              <a:gd name="connsiteX1" fmla="*/ 3448027 w 6451287"/>
              <a:gd name="connsiteY1" fmla="*/ 0 h 6311517"/>
              <a:gd name="connsiteX2" fmla="*/ 6439094 w 6451287"/>
              <a:gd name="connsiteY2" fmla="*/ 12192 h 6311517"/>
              <a:gd name="connsiteX3" fmla="*/ 6451286 w 6451287"/>
              <a:gd name="connsiteY3" fmla="*/ 1054607 h 6311517"/>
              <a:gd name="connsiteX4" fmla="*/ 2704315 w 6451287"/>
              <a:gd name="connsiteY4" fmla="*/ 5626607 h 6311517"/>
              <a:gd name="connsiteX5" fmla="*/ 383753 w 6451287"/>
              <a:gd name="connsiteY5" fmla="*/ 3927837 h 6311517"/>
              <a:gd name="connsiteX0" fmla="*/ 372925 w 6525803"/>
              <a:gd name="connsiteY0" fmla="*/ 3915645 h 6309124"/>
              <a:gd name="connsiteX1" fmla="*/ 3522543 w 6525803"/>
              <a:gd name="connsiteY1" fmla="*/ 0 h 6309124"/>
              <a:gd name="connsiteX2" fmla="*/ 6513610 w 6525803"/>
              <a:gd name="connsiteY2" fmla="*/ 12192 h 6309124"/>
              <a:gd name="connsiteX3" fmla="*/ 6525802 w 6525803"/>
              <a:gd name="connsiteY3" fmla="*/ 1054607 h 6309124"/>
              <a:gd name="connsiteX4" fmla="*/ 2778831 w 6525803"/>
              <a:gd name="connsiteY4" fmla="*/ 5626607 h 6309124"/>
              <a:gd name="connsiteX5" fmla="*/ 372925 w 6525803"/>
              <a:gd name="connsiteY5" fmla="*/ 3915645 h 6309124"/>
              <a:gd name="connsiteX0" fmla="*/ 364084 w 6516962"/>
              <a:gd name="connsiteY0" fmla="*/ 3915645 h 6318938"/>
              <a:gd name="connsiteX1" fmla="*/ 3513702 w 6516962"/>
              <a:gd name="connsiteY1" fmla="*/ 0 h 6318938"/>
              <a:gd name="connsiteX2" fmla="*/ 6504769 w 6516962"/>
              <a:gd name="connsiteY2" fmla="*/ 12192 h 6318938"/>
              <a:gd name="connsiteX3" fmla="*/ 6516961 w 6516962"/>
              <a:gd name="connsiteY3" fmla="*/ 1054607 h 6318938"/>
              <a:gd name="connsiteX4" fmla="*/ 2843142 w 6516962"/>
              <a:gd name="connsiteY4" fmla="*/ 5638799 h 6318938"/>
              <a:gd name="connsiteX5" fmla="*/ 364084 w 6516962"/>
              <a:gd name="connsiteY5" fmla="*/ 3915645 h 6318938"/>
              <a:gd name="connsiteX0" fmla="*/ 364084 w 6504769"/>
              <a:gd name="connsiteY0" fmla="*/ 3915645 h 6318938"/>
              <a:gd name="connsiteX1" fmla="*/ 3513702 w 6504769"/>
              <a:gd name="connsiteY1" fmla="*/ 0 h 6318938"/>
              <a:gd name="connsiteX2" fmla="*/ 6504769 w 6504769"/>
              <a:gd name="connsiteY2" fmla="*/ 12192 h 6318938"/>
              <a:gd name="connsiteX3" fmla="*/ 2843142 w 6504769"/>
              <a:gd name="connsiteY3" fmla="*/ 5638799 h 6318938"/>
              <a:gd name="connsiteX4" fmla="*/ 364084 w 6504769"/>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41542 w 7054786"/>
              <a:gd name="connsiteY0" fmla="*/ 3915645 h 6281757"/>
              <a:gd name="connsiteX1" fmla="*/ 3491160 w 7054786"/>
              <a:gd name="connsiteY1" fmla="*/ 0 h 6281757"/>
              <a:gd name="connsiteX2" fmla="*/ 7054786 w 7054786"/>
              <a:gd name="connsiteY2" fmla="*/ 10 h 6281757"/>
              <a:gd name="connsiteX3" fmla="*/ 2820600 w 7054786"/>
              <a:gd name="connsiteY3" fmla="*/ 5638799 h 6281757"/>
              <a:gd name="connsiteX4" fmla="*/ 341542 w 7054786"/>
              <a:gd name="connsiteY4" fmla="*/ 3915645 h 6281757"/>
              <a:gd name="connsiteX0" fmla="*/ 341542 w 7054786"/>
              <a:gd name="connsiteY0" fmla="*/ 3915645 h 6281757"/>
              <a:gd name="connsiteX1" fmla="*/ 3491160 w 7054786"/>
              <a:gd name="connsiteY1" fmla="*/ 0 h 6281757"/>
              <a:gd name="connsiteX2" fmla="*/ 7054786 w 7054786"/>
              <a:gd name="connsiteY2" fmla="*/ 10 h 6281757"/>
              <a:gd name="connsiteX3" fmla="*/ 2820600 w 7054786"/>
              <a:gd name="connsiteY3" fmla="*/ 5638799 h 6281757"/>
              <a:gd name="connsiteX4" fmla="*/ 341542 w 7054786"/>
              <a:gd name="connsiteY4" fmla="*/ 3915645 h 6281757"/>
              <a:gd name="connsiteX0" fmla="*/ 341542 w 7054786"/>
              <a:gd name="connsiteY0" fmla="*/ 3915645 h 6281757"/>
              <a:gd name="connsiteX1" fmla="*/ 3491160 w 7054786"/>
              <a:gd name="connsiteY1" fmla="*/ 0 h 6281757"/>
              <a:gd name="connsiteX2" fmla="*/ 7054786 w 7054786"/>
              <a:gd name="connsiteY2" fmla="*/ 10 h 6281757"/>
              <a:gd name="connsiteX3" fmla="*/ 2820600 w 7054786"/>
              <a:gd name="connsiteY3" fmla="*/ 5638799 h 6281757"/>
              <a:gd name="connsiteX4" fmla="*/ 341542 w 7054786"/>
              <a:gd name="connsiteY4" fmla="*/ 3915645 h 6281757"/>
              <a:gd name="connsiteX0" fmla="*/ 341542 w 7054803"/>
              <a:gd name="connsiteY0" fmla="*/ 3915645 h 6281757"/>
              <a:gd name="connsiteX1" fmla="*/ 3491160 w 7054803"/>
              <a:gd name="connsiteY1" fmla="*/ 0 h 6281757"/>
              <a:gd name="connsiteX2" fmla="*/ 7054786 w 7054803"/>
              <a:gd name="connsiteY2" fmla="*/ 10 h 6281757"/>
              <a:gd name="connsiteX3" fmla="*/ 2820600 w 7054803"/>
              <a:gd name="connsiteY3" fmla="*/ 5638799 h 6281757"/>
              <a:gd name="connsiteX4" fmla="*/ 341542 w 7054803"/>
              <a:gd name="connsiteY4" fmla="*/ 3915645 h 6281757"/>
              <a:gd name="connsiteX0" fmla="*/ 341542 w 7213170"/>
              <a:gd name="connsiteY0" fmla="*/ 3915645 h 6281757"/>
              <a:gd name="connsiteX1" fmla="*/ 3491160 w 7213170"/>
              <a:gd name="connsiteY1" fmla="*/ 0 h 6281757"/>
              <a:gd name="connsiteX2" fmla="*/ 7213153 w 7213170"/>
              <a:gd name="connsiteY2" fmla="*/ 10 h 6281757"/>
              <a:gd name="connsiteX3" fmla="*/ 2820600 w 7213170"/>
              <a:gd name="connsiteY3" fmla="*/ 5638799 h 6281757"/>
              <a:gd name="connsiteX4" fmla="*/ 341542 w 7213170"/>
              <a:gd name="connsiteY4" fmla="*/ 3915645 h 6281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3170" h="6281757">
                <a:moveTo>
                  <a:pt x="341542" y="3915645"/>
                </a:moveTo>
                <a:lnTo>
                  <a:pt x="3491160" y="0"/>
                </a:lnTo>
                <a:lnTo>
                  <a:pt x="7213153" y="10"/>
                </a:lnTo>
                <a:cubicBezTo>
                  <a:pt x="7223216" y="1788"/>
                  <a:pt x="2808568" y="5658240"/>
                  <a:pt x="2820600" y="5638799"/>
                </a:cubicBezTo>
                <a:cubicBezTo>
                  <a:pt x="1307956" y="7260405"/>
                  <a:pt x="-841082" y="5489071"/>
                  <a:pt x="341542" y="3915645"/>
                </a:cubicBezTo>
                <a:close/>
              </a:path>
            </a:pathLst>
          </a:custGeom>
        </p:spPr>
        <p:txBody>
          <a:bodyPr/>
          <a:lstStyle>
            <a:lvl1pPr marL="0" indent="0" algn="ctr">
              <a:buFontTx/>
              <a:buNone/>
              <a:defRPr/>
            </a:lvl1pPr>
          </a:lstStyle>
          <a:p>
            <a:endParaRPr lang="en-US"/>
          </a:p>
          <a:p>
            <a:endParaRPr lang="en-US"/>
          </a:p>
          <a:p>
            <a:r>
              <a:rPr lang="en-US"/>
              <a:t>Click icon</a:t>
            </a:r>
          </a:p>
          <a:p>
            <a:r>
              <a:rPr lang="en-US"/>
              <a:t>below to</a:t>
            </a:r>
          </a:p>
          <a:p>
            <a:r>
              <a:rPr lang="en-US"/>
              <a:t>add image</a:t>
            </a:r>
          </a:p>
        </p:txBody>
      </p:sp>
      <p:sp>
        <p:nvSpPr>
          <p:cNvPr id="8" name="Rounded Rectangle 7">
            <a:extLst>
              <a:ext uri="{FF2B5EF4-FFF2-40B4-BE49-F238E27FC236}">
                <a16:creationId xmlns:a16="http://schemas.microsoft.com/office/drawing/2014/main" id="{E04AE015-5CD9-0242-AB63-A4B2A0E2AA3B}"/>
              </a:ext>
            </a:extLst>
          </p:cNvPr>
          <p:cNvSpPr/>
          <p:nvPr userDrawn="1"/>
        </p:nvSpPr>
        <p:spPr>
          <a:xfrm rot="2768794">
            <a:off x="4531639" y="3123760"/>
            <a:ext cx="9710046" cy="5740951"/>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9">
            <a:extLst>
              <a:ext uri="{FF2B5EF4-FFF2-40B4-BE49-F238E27FC236}">
                <a16:creationId xmlns:a16="http://schemas.microsoft.com/office/drawing/2014/main" id="{63FCB2DA-9070-FE43-95AD-4C2F07C18132}"/>
              </a:ext>
            </a:extLst>
          </p:cNvPr>
          <p:cNvSpPr>
            <a:spLocks noGrp="1"/>
          </p:cNvSpPr>
          <p:nvPr>
            <p:ph type="title" hasCustomPrompt="1"/>
          </p:nvPr>
        </p:nvSpPr>
        <p:spPr>
          <a:xfrm>
            <a:off x="6157800" y="4626320"/>
            <a:ext cx="6459073" cy="728477"/>
          </a:xfrm>
          <a:prstGeom prst="roundRect">
            <a:avLst>
              <a:gd name="adj" fmla="val 50000"/>
            </a:avLst>
          </a:prstGeom>
          <a:solidFill>
            <a:schemeClr val="accent2"/>
          </a:solidFill>
          <a:ln>
            <a:noFill/>
          </a:ln>
        </p:spPr>
        <p:txBody>
          <a:bodyPr>
            <a:noAutofit/>
          </a:bodyPr>
          <a:lstStyle>
            <a:lvl1pPr>
              <a:defRPr sz="3200" b="1" i="0">
                <a:solidFill>
                  <a:schemeClr val="bg1"/>
                </a:solidFill>
              </a:defRPr>
            </a:lvl1pPr>
          </a:lstStyle>
          <a:p>
            <a:r>
              <a:rPr lang="en-US"/>
              <a:t>Click to enter Title</a:t>
            </a:r>
          </a:p>
        </p:txBody>
      </p:sp>
      <p:grpSp>
        <p:nvGrpSpPr>
          <p:cNvPr id="5" name="Group 4">
            <a:extLst>
              <a:ext uri="{FF2B5EF4-FFF2-40B4-BE49-F238E27FC236}">
                <a16:creationId xmlns:a16="http://schemas.microsoft.com/office/drawing/2014/main" id="{88076DE5-23E6-5F44-875C-40A375F32404}"/>
              </a:ext>
            </a:extLst>
          </p:cNvPr>
          <p:cNvGrpSpPr/>
          <p:nvPr userDrawn="1"/>
        </p:nvGrpSpPr>
        <p:grpSpPr>
          <a:xfrm>
            <a:off x="7190801" y="147322"/>
            <a:ext cx="2945397" cy="2738804"/>
            <a:chOff x="7190801" y="147322"/>
            <a:chExt cx="2945397" cy="2738804"/>
          </a:xfrm>
        </p:grpSpPr>
        <p:sp>
          <p:nvSpPr>
            <p:cNvPr id="7" name="Oval 6">
              <a:extLst>
                <a:ext uri="{FF2B5EF4-FFF2-40B4-BE49-F238E27FC236}">
                  <a16:creationId xmlns:a16="http://schemas.microsoft.com/office/drawing/2014/main" id="{1D85F2D8-DAD8-3C42-9A51-390C2E457A34}"/>
                </a:ext>
              </a:extLst>
            </p:cNvPr>
            <p:cNvSpPr/>
            <p:nvPr userDrawn="1"/>
          </p:nvSpPr>
          <p:spPr>
            <a:xfrm>
              <a:off x="9518352" y="291959"/>
              <a:ext cx="617846" cy="6178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7254F643-62D7-784A-9980-919FA22A462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190801" y="147322"/>
              <a:ext cx="2738804" cy="2738804"/>
            </a:xfrm>
            <a:prstGeom prst="rect">
              <a:avLst/>
            </a:prstGeom>
          </p:spPr>
        </p:pic>
      </p:grpSp>
      <p:grpSp>
        <p:nvGrpSpPr>
          <p:cNvPr id="17" name="Group 16">
            <a:extLst>
              <a:ext uri="{FF2B5EF4-FFF2-40B4-BE49-F238E27FC236}">
                <a16:creationId xmlns:a16="http://schemas.microsoft.com/office/drawing/2014/main" id="{9E1B16AF-0E8A-FCDA-15C0-0893ABF1A991}"/>
              </a:ext>
            </a:extLst>
          </p:cNvPr>
          <p:cNvGrpSpPr/>
          <p:nvPr userDrawn="1"/>
        </p:nvGrpSpPr>
        <p:grpSpPr>
          <a:xfrm rot="21182987">
            <a:off x="564753" y="-375732"/>
            <a:ext cx="4699229" cy="2254911"/>
            <a:chOff x="-521858" y="-813749"/>
            <a:chExt cx="3717094" cy="1586550"/>
          </a:xfrm>
        </p:grpSpPr>
        <p:sp>
          <p:nvSpPr>
            <p:cNvPr id="20" name="Rounded Rectangle 24">
              <a:extLst>
                <a:ext uri="{FF2B5EF4-FFF2-40B4-BE49-F238E27FC236}">
                  <a16:creationId xmlns:a16="http://schemas.microsoft.com/office/drawing/2014/main" id="{C955E0D3-387A-BE75-C467-EFA1D9D581FE}"/>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5">
              <a:extLst>
                <a:ext uri="{FF2B5EF4-FFF2-40B4-BE49-F238E27FC236}">
                  <a16:creationId xmlns:a16="http://schemas.microsoft.com/office/drawing/2014/main" id="{570F106D-E6A2-3B6D-64E9-59FF854E196D}"/>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6">
              <a:extLst>
                <a:ext uri="{FF2B5EF4-FFF2-40B4-BE49-F238E27FC236}">
                  <a16:creationId xmlns:a16="http://schemas.microsoft.com/office/drawing/2014/main" id="{26953DD8-4134-D56A-1801-FCB4BDE17966}"/>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3" name="Graphic 22">
            <a:extLst>
              <a:ext uri="{FF2B5EF4-FFF2-40B4-BE49-F238E27FC236}">
                <a16:creationId xmlns:a16="http://schemas.microsoft.com/office/drawing/2014/main" id="{D58E78D5-28BB-83A0-E66C-106FCD558E1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157801" y="3724429"/>
            <a:ext cx="2672163" cy="798390"/>
          </a:xfrm>
          <a:prstGeom prst="rect">
            <a:avLst/>
          </a:prstGeom>
        </p:spPr>
      </p:pic>
      <p:sp>
        <p:nvSpPr>
          <p:cNvPr id="24" name="Text Placeholder 6">
            <a:extLst>
              <a:ext uri="{FF2B5EF4-FFF2-40B4-BE49-F238E27FC236}">
                <a16:creationId xmlns:a16="http://schemas.microsoft.com/office/drawing/2014/main" id="{6A0B3C88-04A5-EE46-C072-B8EF1EF0547A}"/>
              </a:ext>
            </a:extLst>
          </p:cNvPr>
          <p:cNvSpPr>
            <a:spLocks noGrp="1"/>
          </p:cNvSpPr>
          <p:nvPr>
            <p:ph type="body" sz="quarter" idx="12" hasCustomPrompt="1"/>
          </p:nvPr>
        </p:nvSpPr>
        <p:spPr>
          <a:xfrm>
            <a:off x="6272694" y="5508460"/>
            <a:ext cx="5593976" cy="971549"/>
          </a:xfrm>
        </p:spPr>
        <p:txBody>
          <a:bodyPr>
            <a:normAutofit/>
          </a:bodyPr>
          <a:lstStyle>
            <a:lvl1pPr marL="0" indent="0" algn="l">
              <a:buNone/>
              <a:defRPr sz="2000" b="0" i="0">
                <a:solidFill>
                  <a:schemeClr val="bg1"/>
                </a:solidFill>
              </a:defRPr>
            </a:lvl1pPr>
          </a:lstStyle>
          <a:p>
            <a:pPr lvl="0"/>
            <a:r>
              <a:rPr lang="en-US"/>
              <a:t>Click to enter Subtitle</a:t>
            </a:r>
          </a:p>
        </p:txBody>
      </p:sp>
    </p:spTree>
    <p:extLst>
      <p:ext uri="{BB962C8B-B14F-4D97-AF65-F5344CB8AC3E}">
        <p14:creationId xmlns:p14="http://schemas.microsoft.com/office/powerpoint/2010/main" val="336307342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4_Title_05">
    <p:spTree>
      <p:nvGrpSpPr>
        <p:cNvPr id="1" name=""/>
        <p:cNvGrpSpPr/>
        <p:nvPr/>
      </p:nvGrpSpPr>
      <p:grpSpPr>
        <a:xfrm>
          <a:off x="0" y="0"/>
          <a:ext cx="0" cy="0"/>
          <a:chOff x="0" y="0"/>
          <a:chExt cx="0" cy="0"/>
        </a:xfrm>
      </p:grpSpPr>
      <p:sp>
        <p:nvSpPr>
          <p:cNvPr id="2" name="Graphic 2">
            <a:extLst>
              <a:ext uri="{FF2B5EF4-FFF2-40B4-BE49-F238E27FC236}">
                <a16:creationId xmlns:a16="http://schemas.microsoft.com/office/drawing/2014/main" id="{6AA60C4F-0FD1-A2AA-00F9-780C3392ADFA}"/>
              </a:ext>
            </a:extLst>
          </p:cNvPr>
          <p:cNvSpPr/>
          <p:nvPr userDrawn="1"/>
        </p:nvSpPr>
        <p:spPr>
          <a:xfrm>
            <a:off x="1475092" y="0"/>
            <a:ext cx="7337821" cy="6272121"/>
          </a:xfrm>
          <a:custGeom>
            <a:avLst/>
            <a:gdLst>
              <a:gd name="connsiteX0" fmla="*/ 3352131 w 7337821"/>
              <a:gd name="connsiteY0" fmla="*/ 0 h 6272121"/>
              <a:gd name="connsiteX1" fmla="*/ 3339924 w 7337821"/>
              <a:gd name="connsiteY1" fmla="*/ 0 h 6272121"/>
              <a:gd name="connsiteX2" fmla="*/ 351571 w 7337821"/>
              <a:gd name="connsiteY2" fmla="*/ 3717129 h 6272121"/>
              <a:gd name="connsiteX3" fmla="*/ 357675 w 7337821"/>
              <a:gd name="connsiteY3" fmla="*/ 3722012 h 6272121"/>
              <a:gd name="connsiteX4" fmla="*/ 0 w 7337821"/>
              <a:gd name="connsiteY4" fmla="*/ 4714468 h 6272121"/>
              <a:gd name="connsiteX5" fmla="*/ 1557654 w 7337821"/>
              <a:gd name="connsiteY5" fmla="*/ 6272122 h 6272121"/>
              <a:gd name="connsiteX6" fmla="*/ 2866279 w 7337821"/>
              <a:gd name="connsiteY6" fmla="*/ 5559214 h 6272121"/>
              <a:gd name="connsiteX7" fmla="*/ 3034740 w 7337821"/>
              <a:gd name="connsiteY7" fmla="*/ 5349248 h 6272121"/>
              <a:gd name="connsiteX8" fmla="*/ 3035961 w 7337821"/>
              <a:gd name="connsiteY8" fmla="*/ 5349248 h 6272121"/>
              <a:gd name="connsiteX9" fmla="*/ 7337822 w 7337821"/>
              <a:gd name="connsiteY9" fmla="*/ 0 h 6272121"/>
              <a:gd name="connsiteX10" fmla="*/ 3350910 w 7337821"/>
              <a:gd name="connsiteY10" fmla="*/ 0 h 6272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37821" h="6272121">
                <a:moveTo>
                  <a:pt x="3352131" y="0"/>
                </a:moveTo>
                <a:lnTo>
                  <a:pt x="3339924" y="0"/>
                </a:lnTo>
                <a:lnTo>
                  <a:pt x="351571" y="3717129"/>
                </a:lnTo>
                <a:lnTo>
                  <a:pt x="357675" y="3722012"/>
                </a:lnTo>
                <a:cubicBezTo>
                  <a:pt x="134281" y="3991794"/>
                  <a:pt x="0" y="4337261"/>
                  <a:pt x="0" y="4714468"/>
                </a:cubicBezTo>
                <a:cubicBezTo>
                  <a:pt x="0" y="5573863"/>
                  <a:pt x="697038" y="6272122"/>
                  <a:pt x="1557654" y="6272122"/>
                </a:cubicBezTo>
                <a:cubicBezTo>
                  <a:pt x="2418271" y="6272122"/>
                  <a:pt x="2485411" y="6030417"/>
                  <a:pt x="2866279" y="5559214"/>
                </a:cubicBezTo>
                <a:lnTo>
                  <a:pt x="3034740" y="5349248"/>
                </a:lnTo>
                <a:lnTo>
                  <a:pt x="3035961" y="5349248"/>
                </a:lnTo>
                <a:cubicBezTo>
                  <a:pt x="3035961" y="5350469"/>
                  <a:pt x="7337822" y="0"/>
                  <a:pt x="7337822" y="0"/>
                </a:cubicBezTo>
                <a:lnTo>
                  <a:pt x="3350910" y="0"/>
                </a:lnTo>
                <a:close/>
              </a:path>
            </a:pathLst>
          </a:custGeom>
          <a:blipFill>
            <a:blip r:embed="rId2" cstate="print">
              <a:extLst>
                <a:ext uri="{28A0092B-C50C-407E-A947-70E740481C1C}">
                  <a14:useLocalDpi xmlns:a14="http://schemas.microsoft.com/office/drawing/2010/main"/>
                </a:ext>
              </a:extLst>
            </a:blip>
            <a:srcRect/>
            <a:stretch>
              <a:fillRect/>
            </a:stretch>
          </a:blipFill>
          <a:ln w="12203" cap="flat">
            <a:noFill/>
            <a:prstDash val="solid"/>
            <a:miter/>
          </a:ln>
        </p:spPr>
        <p:txBody>
          <a:bodyPr rtlCol="0" anchor="ctr"/>
          <a:lstStyle/>
          <a:p>
            <a:endParaRPr lang="en-GB"/>
          </a:p>
        </p:txBody>
      </p:sp>
      <p:sp>
        <p:nvSpPr>
          <p:cNvPr id="8" name="Rounded Rectangle 7">
            <a:extLst>
              <a:ext uri="{FF2B5EF4-FFF2-40B4-BE49-F238E27FC236}">
                <a16:creationId xmlns:a16="http://schemas.microsoft.com/office/drawing/2014/main" id="{E04AE015-5CD9-0242-AB63-A4B2A0E2AA3B}"/>
              </a:ext>
            </a:extLst>
          </p:cNvPr>
          <p:cNvSpPr/>
          <p:nvPr userDrawn="1"/>
        </p:nvSpPr>
        <p:spPr>
          <a:xfrm rot="2768794">
            <a:off x="4531639" y="3123760"/>
            <a:ext cx="9710046" cy="5740951"/>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9">
            <a:extLst>
              <a:ext uri="{FF2B5EF4-FFF2-40B4-BE49-F238E27FC236}">
                <a16:creationId xmlns:a16="http://schemas.microsoft.com/office/drawing/2014/main" id="{63FCB2DA-9070-FE43-95AD-4C2F07C18132}"/>
              </a:ext>
            </a:extLst>
          </p:cNvPr>
          <p:cNvSpPr>
            <a:spLocks noGrp="1"/>
          </p:cNvSpPr>
          <p:nvPr>
            <p:ph type="title" hasCustomPrompt="1"/>
          </p:nvPr>
        </p:nvSpPr>
        <p:spPr>
          <a:xfrm>
            <a:off x="6157800" y="4626320"/>
            <a:ext cx="6459073" cy="728477"/>
          </a:xfrm>
          <a:prstGeom prst="roundRect">
            <a:avLst>
              <a:gd name="adj" fmla="val 50000"/>
            </a:avLst>
          </a:prstGeom>
          <a:solidFill>
            <a:schemeClr val="accent2"/>
          </a:solidFill>
          <a:ln>
            <a:noFill/>
          </a:ln>
        </p:spPr>
        <p:txBody>
          <a:bodyPr>
            <a:noAutofit/>
          </a:bodyPr>
          <a:lstStyle>
            <a:lvl1pPr>
              <a:defRPr sz="3200" b="1" i="0">
                <a:solidFill>
                  <a:schemeClr val="bg1"/>
                </a:solidFill>
              </a:defRPr>
            </a:lvl1pPr>
          </a:lstStyle>
          <a:p>
            <a:r>
              <a:rPr lang="en-US"/>
              <a:t>Click to enter Title</a:t>
            </a:r>
          </a:p>
        </p:txBody>
      </p:sp>
      <p:grpSp>
        <p:nvGrpSpPr>
          <p:cNvPr id="5" name="Group 4">
            <a:extLst>
              <a:ext uri="{FF2B5EF4-FFF2-40B4-BE49-F238E27FC236}">
                <a16:creationId xmlns:a16="http://schemas.microsoft.com/office/drawing/2014/main" id="{88076DE5-23E6-5F44-875C-40A375F32404}"/>
              </a:ext>
            </a:extLst>
          </p:cNvPr>
          <p:cNvGrpSpPr/>
          <p:nvPr userDrawn="1"/>
        </p:nvGrpSpPr>
        <p:grpSpPr>
          <a:xfrm>
            <a:off x="7190801" y="147322"/>
            <a:ext cx="2945397" cy="2738804"/>
            <a:chOff x="7190801" y="147322"/>
            <a:chExt cx="2945397" cy="2738804"/>
          </a:xfrm>
        </p:grpSpPr>
        <p:sp>
          <p:nvSpPr>
            <p:cNvPr id="7" name="Oval 6">
              <a:extLst>
                <a:ext uri="{FF2B5EF4-FFF2-40B4-BE49-F238E27FC236}">
                  <a16:creationId xmlns:a16="http://schemas.microsoft.com/office/drawing/2014/main" id="{1D85F2D8-DAD8-3C42-9A51-390C2E457A34}"/>
                </a:ext>
              </a:extLst>
            </p:cNvPr>
            <p:cNvSpPr/>
            <p:nvPr userDrawn="1"/>
          </p:nvSpPr>
          <p:spPr>
            <a:xfrm>
              <a:off x="9518352" y="291959"/>
              <a:ext cx="617846" cy="6178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7254F643-62D7-784A-9980-919FA22A462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190801" y="147322"/>
              <a:ext cx="2738804" cy="2738804"/>
            </a:xfrm>
            <a:prstGeom prst="rect">
              <a:avLst/>
            </a:prstGeom>
          </p:spPr>
        </p:pic>
      </p:grpSp>
      <p:grpSp>
        <p:nvGrpSpPr>
          <p:cNvPr id="6" name="Group 5">
            <a:extLst>
              <a:ext uri="{FF2B5EF4-FFF2-40B4-BE49-F238E27FC236}">
                <a16:creationId xmlns:a16="http://schemas.microsoft.com/office/drawing/2014/main" id="{2B5C05C2-C03B-19E4-F6C7-A52E96EB0138}"/>
              </a:ext>
            </a:extLst>
          </p:cNvPr>
          <p:cNvGrpSpPr/>
          <p:nvPr userDrawn="1"/>
        </p:nvGrpSpPr>
        <p:grpSpPr>
          <a:xfrm rot="21182987">
            <a:off x="564753" y="-375732"/>
            <a:ext cx="4699229" cy="2254911"/>
            <a:chOff x="-521858" y="-813749"/>
            <a:chExt cx="3717094" cy="1586550"/>
          </a:xfrm>
        </p:grpSpPr>
        <p:sp>
          <p:nvSpPr>
            <p:cNvPr id="9" name="Rounded Rectangle 24">
              <a:extLst>
                <a:ext uri="{FF2B5EF4-FFF2-40B4-BE49-F238E27FC236}">
                  <a16:creationId xmlns:a16="http://schemas.microsoft.com/office/drawing/2014/main" id="{DF75E24F-9DAD-C916-C278-C14640283FA7}"/>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25">
              <a:extLst>
                <a:ext uri="{FF2B5EF4-FFF2-40B4-BE49-F238E27FC236}">
                  <a16:creationId xmlns:a16="http://schemas.microsoft.com/office/drawing/2014/main" id="{F96A8108-5693-4468-8552-4DACC234EBA6}"/>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26">
              <a:extLst>
                <a:ext uri="{FF2B5EF4-FFF2-40B4-BE49-F238E27FC236}">
                  <a16:creationId xmlns:a16="http://schemas.microsoft.com/office/drawing/2014/main" id="{9BBD996D-577A-6B50-6253-37EF82DD013B}"/>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4" name="Graphic 13">
            <a:extLst>
              <a:ext uri="{FF2B5EF4-FFF2-40B4-BE49-F238E27FC236}">
                <a16:creationId xmlns:a16="http://schemas.microsoft.com/office/drawing/2014/main" id="{23EBF723-43D1-8A73-7A2B-215E4829147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157801" y="3724429"/>
            <a:ext cx="2672163" cy="798390"/>
          </a:xfrm>
          <a:prstGeom prst="rect">
            <a:avLst/>
          </a:prstGeom>
        </p:spPr>
      </p:pic>
      <p:sp>
        <p:nvSpPr>
          <p:cNvPr id="15" name="Text Placeholder 6">
            <a:extLst>
              <a:ext uri="{FF2B5EF4-FFF2-40B4-BE49-F238E27FC236}">
                <a16:creationId xmlns:a16="http://schemas.microsoft.com/office/drawing/2014/main" id="{942E3703-068B-788D-BAF4-54A194FB8702}"/>
              </a:ext>
            </a:extLst>
          </p:cNvPr>
          <p:cNvSpPr>
            <a:spLocks noGrp="1"/>
          </p:cNvSpPr>
          <p:nvPr>
            <p:ph type="body" sz="quarter" idx="12" hasCustomPrompt="1"/>
          </p:nvPr>
        </p:nvSpPr>
        <p:spPr>
          <a:xfrm>
            <a:off x="6272694" y="5508460"/>
            <a:ext cx="5593976" cy="971549"/>
          </a:xfrm>
        </p:spPr>
        <p:txBody>
          <a:bodyPr>
            <a:normAutofit/>
          </a:bodyPr>
          <a:lstStyle>
            <a:lvl1pPr marL="0" indent="0" algn="l">
              <a:buNone/>
              <a:defRPr sz="2000" b="0" i="0">
                <a:solidFill>
                  <a:schemeClr val="bg1"/>
                </a:solidFill>
              </a:defRPr>
            </a:lvl1pPr>
          </a:lstStyle>
          <a:p>
            <a:pPr lvl="0"/>
            <a:r>
              <a:rPr lang="en-US"/>
              <a:t>Click to enter Subtitle</a:t>
            </a:r>
          </a:p>
        </p:txBody>
      </p:sp>
    </p:spTree>
    <p:extLst>
      <p:ext uri="{BB962C8B-B14F-4D97-AF65-F5344CB8AC3E}">
        <p14:creationId xmlns:p14="http://schemas.microsoft.com/office/powerpoint/2010/main" val="61374647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itle_05">
    <p:spTree>
      <p:nvGrpSpPr>
        <p:cNvPr id="1" name=""/>
        <p:cNvGrpSpPr/>
        <p:nvPr/>
      </p:nvGrpSpPr>
      <p:grpSpPr>
        <a:xfrm>
          <a:off x="0" y="0"/>
          <a:ext cx="0" cy="0"/>
          <a:chOff x="0" y="0"/>
          <a:chExt cx="0" cy="0"/>
        </a:xfrm>
      </p:grpSpPr>
      <p:sp>
        <p:nvSpPr>
          <p:cNvPr id="19" name="Picture Placeholder 25">
            <a:extLst>
              <a:ext uri="{FF2B5EF4-FFF2-40B4-BE49-F238E27FC236}">
                <a16:creationId xmlns:a16="http://schemas.microsoft.com/office/drawing/2014/main" id="{37FCFC08-6E0E-C14A-A78E-897AE32308FA}"/>
              </a:ext>
            </a:extLst>
          </p:cNvPr>
          <p:cNvSpPr>
            <a:spLocks noGrp="1"/>
          </p:cNvSpPr>
          <p:nvPr>
            <p:ph type="pic" sz="quarter" idx="13"/>
          </p:nvPr>
        </p:nvSpPr>
        <p:spPr>
          <a:xfrm>
            <a:off x="1395462" y="-1"/>
            <a:ext cx="7219027" cy="6286857"/>
          </a:xfrm>
          <a:custGeom>
            <a:avLst/>
            <a:gdLst>
              <a:gd name="connsiteX0" fmla="*/ 0 w 5437631"/>
              <a:gd name="connsiteY0" fmla="*/ 906290 h 6857999"/>
              <a:gd name="connsiteX1" fmla="*/ 906290 w 5437631"/>
              <a:gd name="connsiteY1" fmla="*/ 0 h 6857999"/>
              <a:gd name="connsiteX2" fmla="*/ 4531341 w 5437631"/>
              <a:gd name="connsiteY2" fmla="*/ 0 h 6857999"/>
              <a:gd name="connsiteX3" fmla="*/ 5437631 w 5437631"/>
              <a:gd name="connsiteY3" fmla="*/ 906290 h 6857999"/>
              <a:gd name="connsiteX4" fmla="*/ 5437631 w 5437631"/>
              <a:gd name="connsiteY4" fmla="*/ 5951709 h 6857999"/>
              <a:gd name="connsiteX5" fmla="*/ 4531341 w 5437631"/>
              <a:gd name="connsiteY5" fmla="*/ 6857999 h 6857999"/>
              <a:gd name="connsiteX6" fmla="*/ 906290 w 5437631"/>
              <a:gd name="connsiteY6" fmla="*/ 6857999 h 6857999"/>
              <a:gd name="connsiteX7" fmla="*/ 0 w 5437631"/>
              <a:gd name="connsiteY7" fmla="*/ 5951709 h 6857999"/>
              <a:gd name="connsiteX8" fmla="*/ 0 w 5437631"/>
              <a:gd name="connsiteY8" fmla="*/ 906290 h 6857999"/>
              <a:gd name="connsiteX0" fmla="*/ 0 w 5437631"/>
              <a:gd name="connsiteY0" fmla="*/ 918482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0 w 5437631"/>
              <a:gd name="connsiteY8" fmla="*/ 918482 h 6870191"/>
              <a:gd name="connsiteX0" fmla="*/ 560832 w 5437631"/>
              <a:gd name="connsiteY0" fmla="*/ 4112786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560832 w 5437631"/>
              <a:gd name="connsiteY8" fmla="*/ 4112786 h 6870191"/>
              <a:gd name="connsiteX0" fmla="*/ 560832 w 5437631"/>
              <a:gd name="connsiteY0" fmla="*/ 4117615 h 6875020"/>
              <a:gd name="connsiteX1" fmla="*/ 2430290 w 5437631"/>
              <a:gd name="connsiteY1" fmla="*/ 4829 h 6875020"/>
              <a:gd name="connsiteX2" fmla="*/ 4531341 w 5437631"/>
              <a:gd name="connsiteY2" fmla="*/ 17021 h 6875020"/>
              <a:gd name="connsiteX3" fmla="*/ 5437631 w 5437631"/>
              <a:gd name="connsiteY3" fmla="*/ 923311 h 6875020"/>
              <a:gd name="connsiteX4" fmla="*/ 5437631 w 5437631"/>
              <a:gd name="connsiteY4" fmla="*/ 5968730 h 6875020"/>
              <a:gd name="connsiteX5" fmla="*/ 4531341 w 5437631"/>
              <a:gd name="connsiteY5" fmla="*/ 6875020 h 6875020"/>
              <a:gd name="connsiteX6" fmla="*/ 906290 w 5437631"/>
              <a:gd name="connsiteY6" fmla="*/ 6875020 h 6875020"/>
              <a:gd name="connsiteX7" fmla="*/ 0 w 5437631"/>
              <a:gd name="connsiteY7" fmla="*/ 5968730 h 6875020"/>
              <a:gd name="connsiteX8" fmla="*/ 560832 w 5437631"/>
              <a:gd name="connsiteY8" fmla="*/ 4117615 h 6875020"/>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531341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104621 w 5437631"/>
              <a:gd name="connsiteY4" fmla="*/ 1663263 h 6881439"/>
              <a:gd name="connsiteX5" fmla="*/ 906290 w 5437631"/>
              <a:gd name="connsiteY5" fmla="*/ 6881439 h 6881439"/>
              <a:gd name="connsiteX6" fmla="*/ 0 w 5437631"/>
              <a:gd name="connsiteY6" fmla="*/ 5975149 h 6881439"/>
              <a:gd name="connsiteX7" fmla="*/ 560832 w 5437631"/>
              <a:gd name="connsiteY7" fmla="*/ 4124034 h 6881439"/>
              <a:gd name="connsiteX0" fmla="*/ 560832 w 4679240"/>
              <a:gd name="connsiteY0" fmla="*/ 4124034 h 6881439"/>
              <a:gd name="connsiteX1" fmla="*/ 2430290 w 4679240"/>
              <a:gd name="connsiteY1" fmla="*/ 11248 h 6881439"/>
              <a:gd name="connsiteX2" fmla="*/ 4531341 w 4679240"/>
              <a:gd name="connsiteY2" fmla="*/ 23440 h 6881439"/>
              <a:gd name="connsiteX3" fmla="*/ 4104621 w 4679240"/>
              <a:gd name="connsiteY3" fmla="*/ 1663263 h 6881439"/>
              <a:gd name="connsiteX4" fmla="*/ 906290 w 4679240"/>
              <a:gd name="connsiteY4" fmla="*/ 6881439 h 6881439"/>
              <a:gd name="connsiteX5" fmla="*/ 0 w 4679240"/>
              <a:gd name="connsiteY5" fmla="*/ 5975149 h 6881439"/>
              <a:gd name="connsiteX6" fmla="*/ 560832 w 4679240"/>
              <a:gd name="connsiteY6" fmla="*/ 4124034 h 6881439"/>
              <a:gd name="connsiteX0" fmla="*/ 560832 w 5598685"/>
              <a:gd name="connsiteY0" fmla="*/ 4124034 h 6881439"/>
              <a:gd name="connsiteX1" fmla="*/ 2430290 w 5598685"/>
              <a:gd name="connsiteY1" fmla="*/ 11248 h 6881439"/>
              <a:gd name="connsiteX2" fmla="*/ 4531341 w 5598685"/>
              <a:gd name="connsiteY2" fmla="*/ 23440 h 6881439"/>
              <a:gd name="connsiteX3" fmla="*/ 5433549 w 5598685"/>
              <a:gd name="connsiteY3" fmla="*/ 1065855 h 6881439"/>
              <a:gd name="connsiteX4" fmla="*/ 906290 w 5598685"/>
              <a:gd name="connsiteY4" fmla="*/ 6881439 h 6881439"/>
              <a:gd name="connsiteX5" fmla="*/ 0 w 5598685"/>
              <a:gd name="connsiteY5" fmla="*/ 5975149 h 6881439"/>
              <a:gd name="connsiteX6" fmla="*/ 560832 w 5598685"/>
              <a:gd name="connsiteY6" fmla="*/ 4124034 h 6881439"/>
              <a:gd name="connsiteX0" fmla="*/ 560832 w 5770795"/>
              <a:gd name="connsiteY0" fmla="*/ 4124034 h 6881439"/>
              <a:gd name="connsiteX1" fmla="*/ 2430290 w 5770795"/>
              <a:gd name="connsiteY1" fmla="*/ 11248 h 6881439"/>
              <a:gd name="connsiteX2" fmla="*/ 5421357 w 5770795"/>
              <a:gd name="connsiteY2" fmla="*/ 23440 h 6881439"/>
              <a:gd name="connsiteX3" fmla="*/ 5433549 w 5770795"/>
              <a:gd name="connsiteY3" fmla="*/ 1065855 h 6881439"/>
              <a:gd name="connsiteX4" fmla="*/ 906290 w 5770795"/>
              <a:gd name="connsiteY4" fmla="*/ 6881439 h 6881439"/>
              <a:gd name="connsiteX5" fmla="*/ 0 w 5770795"/>
              <a:gd name="connsiteY5" fmla="*/ 5975149 h 6881439"/>
              <a:gd name="connsiteX6" fmla="*/ 560832 w 5770795"/>
              <a:gd name="connsiteY6" fmla="*/ 4124034 h 6881439"/>
              <a:gd name="connsiteX0" fmla="*/ 560832 w 5770795"/>
              <a:gd name="connsiteY0" fmla="*/ 4124034 h 6881439"/>
              <a:gd name="connsiteX1" fmla="*/ 2430290 w 5770795"/>
              <a:gd name="connsiteY1" fmla="*/ 11248 h 6881439"/>
              <a:gd name="connsiteX2" fmla="*/ 4328160 w 5770795"/>
              <a:gd name="connsiteY2" fmla="*/ 328241 h 6881439"/>
              <a:gd name="connsiteX3" fmla="*/ 5421357 w 5770795"/>
              <a:gd name="connsiteY3" fmla="*/ 23440 h 6881439"/>
              <a:gd name="connsiteX4" fmla="*/ 5433549 w 5770795"/>
              <a:gd name="connsiteY4" fmla="*/ 1065855 h 6881439"/>
              <a:gd name="connsiteX5" fmla="*/ 906290 w 5770795"/>
              <a:gd name="connsiteY5" fmla="*/ 6881439 h 6881439"/>
              <a:gd name="connsiteX6" fmla="*/ 0 w 5770795"/>
              <a:gd name="connsiteY6" fmla="*/ 5975149 h 6881439"/>
              <a:gd name="connsiteX7" fmla="*/ 560832 w 5770795"/>
              <a:gd name="connsiteY7" fmla="*/ 4124034 h 6881439"/>
              <a:gd name="connsiteX0" fmla="*/ 560832 w 5770795"/>
              <a:gd name="connsiteY0" fmla="*/ 4455612 h 7213017"/>
              <a:gd name="connsiteX1" fmla="*/ 2430290 w 5770795"/>
              <a:gd name="connsiteY1" fmla="*/ 342826 h 7213017"/>
              <a:gd name="connsiteX2" fmla="*/ 5421357 w 5770795"/>
              <a:gd name="connsiteY2" fmla="*/ 355018 h 7213017"/>
              <a:gd name="connsiteX3" fmla="*/ 5433549 w 5770795"/>
              <a:gd name="connsiteY3" fmla="*/ 1397433 h 7213017"/>
              <a:gd name="connsiteX4" fmla="*/ 906290 w 5770795"/>
              <a:gd name="connsiteY4" fmla="*/ 7213017 h 7213017"/>
              <a:gd name="connsiteX5" fmla="*/ 0 w 5770795"/>
              <a:gd name="connsiteY5" fmla="*/ 6306727 h 7213017"/>
              <a:gd name="connsiteX6" fmla="*/ 560832 w 5770795"/>
              <a:gd name="connsiteY6" fmla="*/ 4455612 h 7213017"/>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24035 h 6881440"/>
              <a:gd name="connsiteX1" fmla="*/ 2430290 w 5770795"/>
              <a:gd name="connsiteY1" fmla="*/ 11249 h 6881440"/>
              <a:gd name="connsiteX2" fmla="*/ 5421357 w 5770795"/>
              <a:gd name="connsiteY2" fmla="*/ 23441 h 6881440"/>
              <a:gd name="connsiteX3" fmla="*/ 5433549 w 5770795"/>
              <a:gd name="connsiteY3" fmla="*/ 1065856 h 6881440"/>
              <a:gd name="connsiteX4" fmla="*/ 906290 w 5770795"/>
              <a:gd name="connsiteY4" fmla="*/ 6881440 h 6881440"/>
              <a:gd name="connsiteX5" fmla="*/ 0 w 5770795"/>
              <a:gd name="connsiteY5" fmla="*/ 5975150 h 6881440"/>
              <a:gd name="connsiteX6" fmla="*/ 560832 w 5770795"/>
              <a:gd name="connsiteY6" fmla="*/ 4124035 h 6881440"/>
              <a:gd name="connsiteX0" fmla="*/ 560832 w 5704032"/>
              <a:gd name="connsiteY0" fmla="*/ 4124035 h 6881440"/>
              <a:gd name="connsiteX1" fmla="*/ 2430290 w 5704032"/>
              <a:gd name="connsiteY1" fmla="*/ 11249 h 6881440"/>
              <a:gd name="connsiteX2" fmla="*/ 5421357 w 5704032"/>
              <a:gd name="connsiteY2" fmla="*/ 23441 h 6881440"/>
              <a:gd name="connsiteX3" fmla="*/ 5433549 w 5704032"/>
              <a:gd name="connsiteY3" fmla="*/ 1065856 h 6881440"/>
              <a:gd name="connsiteX4" fmla="*/ 906290 w 5704032"/>
              <a:gd name="connsiteY4" fmla="*/ 6881440 h 6881440"/>
              <a:gd name="connsiteX5" fmla="*/ 0 w 5704032"/>
              <a:gd name="connsiteY5" fmla="*/ 5975150 h 6881440"/>
              <a:gd name="connsiteX6" fmla="*/ 560832 w 5704032"/>
              <a:gd name="connsiteY6" fmla="*/ 4124035 h 6881440"/>
              <a:gd name="connsiteX0" fmla="*/ 560832 w 5434131"/>
              <a:gd name="connsiteY0" fmla="*/ 4124035 h 6881440"/>
              <a:gd name="connsiteX1" fmla="*/ 2430290 w 5434131"/>
              <a:gd name="connsiteY1" fmla="*/ 11249 h 6881440"/>
              <a:gd name="connsiteX2" fmla="*/ 5421357 w 5434131"/>
              <a:gd name="connsiteY2" fmla="*/ 23441 h 6881440"/>
              <a:gd name="connsiteX3" fmla="*/ 5433549 w 5434131"/>
              <a:gd name="connsiteY3" fmla="*/ 1065856 h 6881440"/>
              <a:gd name="connsiteX4" fmla="*/ 906290 w 5434131"/>
              <a:gd name="connsiteY4" fmla="*/ 6881440 h 6881440"/>
              <a:gd name="connsiteX5" fmla="*/ 0 w 5434131"/>
              <a:gd name="connsiteY5" fmla="*/ 5975150 h 6881440"/>
              <a:gd name="connsiteX6" fmla="*/ 560832 w 5434131"/>
              <a:gd name="connsiteY6" fmla="*/ 4124035 h 6881440"/>
              <a:gd name="connsiteX0" fmla="*/ 0 w 5434131"/>
              <a:gd name="connsiteY0" fmla="*/ 5963901 h 6870191"/>
              <a:gd name="connsiteX1" fmla="*/ 2430290 w 5434131"/>
              <a:gd name="connsiteY1" fmla="*/ 0 h 6870191"/>
              <a:gd name="connsiteX2" fmla="*/ 5421357 w 5434131"/>
              <a:gd name="connsiteY2" fmla="*/ 12192 h 6870191"/>
              <a:gd name="connsiteX3" fmla="*/ 5433549 w 5434131"/>
              <a:gd name="connsiteY3" fmla="*/ 1054607 h 6870191"/>
              <a:gd name="connsiteX4" fmla="*/ 906290 w 5434131"/>
              <a:gd name="connsiteY4" fmla="*/ 6870191 h 6870191"/>
              <a:gd name="connsiteX5" fmla="*/ 0 w 5434131"/>
              <a:gd name="connsiteY5" fmla="*/ 5963901 h 6870191"/>
              <a:gd name="connsiteX0" fmla="*/ 0 w 5702355"/>
              <a:gd name="connsiteY0" fmla="*/ 4269213 h 6870191"/>
              <a:gd name="connsiteX1" fmla="*/ 2698514 w 5702355"/>
              <a:gd name="connsiteY1" fmla="*/ 0 h 6870191"/>
              <a:gd name="connsiteX2" fmla="*/ 5689581 w 5702355"/>
              <a:gd name="connsiteY2" fmla="*/ 12192 h 6870191"/>
              <a:gd name="connsiteX3" fmla="*/ 5701773 w 5702355"/>
              <a:gd name="connsiteY3" fmla="*/ 1054607 h 6870191"/>
              <a:gd name="connsiteX4" fmla="*/ 1174514 w 5702355"/>
              <a:gd name="connsiteY4" fmla="*/ 6870191 h 6870191"/>
              <a:gd name="connsiteX5" fmla="*/ 0 w 5702355"/>
              <a:gd name="connsiteY5" fmla="*/ 4269213 h 6870191"/>
              <a:gd name="connsiteX0" fmla="*/ 0 w 5702355"/>
              <a:gd name="connsiteY0" fmla="*/ 4269213 h 5894831"/>
              <a:gd name="connsiteX1" fmla="*/ 2698514 w 5702355"/>
              <a:gd name="connsiteY1" fmla="*/ 0 h 5894831"/>
              <a:gd name="connsiteX2" fmla="*/ 5689581 w 5702355"/>
              <a:gd name="connsiteY2" fmla="*/ 12192 h 5894831"/>
              <a:gd name="connsiteX3" fmla="*/ 5701773 w 5702355"/>
              <a:gd name="connsiteY3" fmla="*/ 1054607 h 5894831"/>
              <a:gd name="connsiteX4" fmla="*/ 1747538 w 5702355"/>
              <a:gd name="connsiteY4" fmla="*/ 5894831 h 5894831"/>
              <a:gd name="connsiteX5" fmla="*/ 0 w 5702355"/>
              <a:gd name="connsiteY5" fmla="*/ 4269213 h 5894831"/>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0 w 5702355"/>
              <a:gd name="connsiteY0" fmla="*/ 4269213 h 5937016"/>
              <a:gd name="connsiteX1" fmla="*/ 2698514 w 5702355"/>
              <a:gd name="connsiteY1" fmla="*/ 0 h 5937016"/>
              <a:gd name="connsiteX2" fmla="*/ 5689581 w 5702355"/>
              <a:gd name="connsiteY2" fmla="*/ 12192 h 5937016"/>
              <a:gd name="connsiteX3" fmla="*/ 5701773 w 5702355"/>
              <a:gd name="connsiteY3" fmla="*/ 1054607 h 5937016"/>
              <a:gd name="connsiteX4" fmla="*/ 1747538 w 5702355"/>
              <a:gd name="connsiteY4" fmla="*/ 5894831 h 5937016"/>
              <a:gd name="connsiteX5" fmla="*/ 0 w 5702355"/>
              <a:gd name="connsiteY5" fmla="*/ 4269213 h 5937016"/>
              <a:gd name="connsiteX0" fmla="*/ 0 w 6068115"/>
              <a:gd name="connsiteY0" fmla="*/ 3927837 h 5929850"/>
              <a:gd name="connsiteX1" fmla="*/ 3064274 w 6068115"/>
              <a:gd name="connsiteY1" fmla="*/ 0 h 5929850"/>
              <a:gd name="connsiteX2" fmla="*/ 6055341 w 6068115"/>
              <a:gd name="connsiteY2" fmla="*/ 12192 h 5929850"/>
              <a:gd name="connsiteX3" fmla="*/ 6067533 w 6068115"/>
              <a:gd name="connsiteY3" fmla="*/ 1054607 h 5929850"/>
              <a:gd name="connsiteX4" fmla="*/ 2113298 w 6068115"/>
              <a:gd name="connsiteY4" fmla="*/ 5894831 h 5929850"/>
              <a:gd name="connsiteX5" fmla="*/ 0 w 6068115"/>
              <a:gd name="connsiteY5" fmla="*/ 3927837 h 5929850"/>
              <a:gd name="connsiteX0" fmla="*/ 0 w 6068115"/>
              <a:gd name="connsiteY0" fmla="*/ 3927837 h 5667023"/>
              <a:gd name="connsiteX1" fmla="*/ 3064274 w 6068115"/>
              <a:gd name="connsiteY1" fmla="*/ 0 h 5667023"/>
              <a:gd name="connsiteX2" fmla="*/ 6055341 w 6068115"/>
              <a:gd name="connsiteY2" fmla="*/ 12192 h 5667023"/>
              <a:gd name="connsiteX3" fmla="*/ 6067533 w 6068115"/>
              <a:gd name="connsiteY3" fmla="*/ 1054607 h 5667023"/>
              <a:gd name="connsiteX4" fmla="*/ 2320562 w 6068115"/>
              <a:gd name="connsiteY4" fmla="*/ 5626607 h 5667023"/>
              <a:gd name="connsiteX5" fmla="*/ 0 w 6068115"/>
              <a:gd name="connsiteY5" fmla="*/ 3927837 h 5667023"/>
              <a:gd name="connsiteX0" fmla="*/ 0 w 6068115"/>
              <a:gd name="connsiteY0" fmla="*/ 3927837 h 6262613"/>
              <a:gd name="connsiteX1" fmla="*/ 3064274 w 6068115"/>
              <a:gd name="connsiteY1" fmla="*/ 0 h 6262613"/>
              <a:gd name="connsiteX2" fmla="*/ 6055341 w 6068115"/>
              <a:gd name="connsiteY2" fmla="*/ 12192 h 6262613"/>
              <a:gd name="connsiteX3" fmla="*/ 6067533 w 6068115"/>
              <a:gd name="connsiteY3" fmla="*/ 1054607 h 6262613"/>
              <a:gd name="connsiteX4" fmla="*/ 2320562 w 6068115"/>
              <a:gd name="connsiteY4" fmla="*/ 5626607 h 6262613"/>
              <a:gd name="connsiteX5" fmla="*/ 0 w 6068115"/>
              <a:gd name="connsiteY5" fmla="*/ 3927837 h 6262613"/>
              <a:gd name="connsiteX0" fmla="*/ 388132 w 6456247"/>
              <a:gd name="connsiteY0" fmla="*/ 3927837 h 6423592"/>
              <a:gd name="connsiteX1" fmla="*/ 3452406 w 6456247"/>
              <a:gd name="connsiteY1" fmla="*/ 0 h 6423592"/>
              <a:gd name="connsiteX2" fmla="*/ 6443473 w 6456247"/>
              <a:gd name="connsiteY2" fmla="*/ 12192 h 6423592"/>
              <a:gd name="connsiteX3" fmla="*/ 6455665 w 6456247"/>
              <a:gd name="connsiteY3" fmla="*/ 1054607 h 6423592"/>
              <a:gd name="connsiteX4" fmla="*/ 2708694 w 6456247"/>
              <a:gd name="connsiteY4" fmla="*/ 5626607 h 6423592"/>
              <a:gd name="connsiteX5" fmla="*/ 388132 w 6456247"/>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3753 w 6451287"/>
              <a:gd name="connsiteY0" fmla="*/ 3927837 h 6311517"/>
              <a:gd name="connsiteX1" fmla="*/ 3448027 w 6451287"/>
              <a:gd name="connsiteY1" fmla="*/ 0 h 6311517"/>
              <a:gd name="connsiteX2" fmla="*/ 6439094 w 6451287"/>
              <a:gd name="connsiteY2" fmla="*/ 12192 h 6311517"/>
              <a:gd name="connsiteX3" fmla="*/ 6451286 w 6451287"/>
              <a:gd name="connsiteY3" fmla="*/ 1054607 h 6311517"/>
              <a:gd name="connsiteX4" fmla="*/ 2704315 w 6451287"/>
              <a:gd name="connsiteY4" fmla="*/ 5626607 h 6311517"/>
              <a:gd name="connsiteX5" fmla="*/ 383753 w 6451287"/>
              <a:gd name="connsiteY5" fmla="*/ 3927837 h 6311517"/>
              <a:gd name="connsiteX0" fmla="*/ 372925 w 6525803"/>
              <a:gd name="connsiteY0" fmla="*/ 3915645 h 6309124"/>
              <a:gd name="connsiteX1" fmla="*/ 3522543 w 6525803"/>
              <a:gd name="connsiteY1" fmla="*/ 0 h 6309124"/>
              <a:gd name="connsiteX2" fmla="*/ 6513610 w 6525803"/>
              <a:gd name="connsiteY2" fmla="*/ 12192 h 6309124"/>
              <a:gd name="connsiteX3" fmla="*/ 6525802 w 6525803"/>
              <a:gd name="connsiteY3" fmla="*/ 1054607 h 6309124"/>
              <a:gd name="connsiteX4" fmla="*/ 2778831 w 6525803"/>
              <a:gd name="connsiteY4" fmla="*/ 5626607 h 6309124"/>
              <a:gd name="connsiteX5" fmla="*/ 372925 w 6525803"/>
              <a:gd name="connsiteY5" fmla="*/ 3915645 h 6309124"/>
              <a:gd name="connsiteX0" fmla="*/ 364084 w 6516962"/>
              <a:gd name="connsiteY0" fmla="*/ 3915645 h 6318938"/>
              <a:gd name="connsiteX1" fmla="*/ 3513702 w 6516962"/>
              <a:gd name="connsiteY1" fmla="*/ 0 h 6318938"/>
              <a:gd name="connsiteX2" fmla="*/ 6504769 w 6516962"/>
              <a:gd name="connsiteY2" fmla="*/ 12192 h 6318938"/>
              <a:gd name="connsiteX3" fmla="*/ 6516961 w 6516962"/>
              <a:gd name="connsiteY3" fmla="*/ 1054607 h 6318938"/>
              <a:gd name="connsiteX4" fmla="*/ 2843142 w 6516962"/>
              <a:gd name="connsiteY4" fmla="*/ 5638799 h 6318938"/>
              <a:gd name="connsiteX5" fmla="*/ 364084 w 6516962"/>
              <a:gd name="connsiteY5" fmla="*/ 3915645 h 6318938"/>
              <a:gd name="connsiteX0" fmla="*/ 364084 w 6504769"/>
              <a:gd name="connsiteY0" fmla="*/ 3915645 h 6318938"/>
              <a:gd name="connsiteX1" fmla="*/ 3513702 w 6504769"/>
              <a:gd name="connsiteY1" fmla="*/ 0 h 6318938"/>
              <a:gd name="connsiteX2" fmla="*/ 6504769 w 6504769"/>
              <a:gd name="connsiteY2" fmla="*/ 12192 h 6318938"/>
              <a:gd name="connsiteX3" fmla="*/ 2843142 w 6504769"/>
              <a:gd name="connsiteY3" fmla="*/ 5638799 h 6318938"/>
              <a:gd name="connsiteX4" fmla="*/ 364084 w 6504769"/>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41542 w 7054786"/>
              <a:gd name="connsiteY0" fmla="*/ 3915645 h 6281757"/>
              <a:gd name="connsiteX1" fmla="*/ 3491160 w 7054786"/>
              <a:gd name="connsiteY1" fmla="*/ 0 h 6281757"/>
              <a:gd name="connsiteX2" fmla="*/ 7054786 w 7054786"/>
              <a:gd name="connsiteY2" fmla="*/ 10 h 6281757"/>
              <a:gd name="connsiteX3" fmla="*/ 2820600 w 7054786"/>
              <a:gd name="connsiteY3" fmla="*/ 5638799 h 6281757"/>
              <a:gd name="connsiteX4" fmla="*/ 341542 w 7054786"/>
              <a:gd name="connsiteY4" fmla="*/ 3915645 h 6281757"/>
              <a:gd name="connsiteX0" fmla="*/ 341542 w 7054786"/>
              <a:gd name="connsiteY0" fmla="*/ 3915645 h 6281757"/>
              <a:gd name="connsiteX1" fmla="*/ 3491160 w 7054786"/>
              <a:gd name="connsiteY1" fmla="*/ 0 h 6281757"/>
              <a:gd name="connsiteX2" fmla="*/ 7054786 w 7054786"/>
              <a:gd name="connsiteY2" fmla="*/ 10 h 6281757"/>
              <a:gd name="connsiteX3" fmla="*/ 2820600 w 7054786"/>
              <a:gd name="connsiteY3" fmla="*/ 5638799 h 6281757"/>
              <a:gd name="connsiteX4" fmla="*/ 341542 w 7054786"/>
              <a:gd name="connsiteY4" fmla="*/ 3915645 h 6281757"/>
              <a:gd name="connsiteX0" fmla="*/ 341542 w 7054786"/>
              <a:gd name="connsiteY0" fmla="*/ 3915645 h 6281757"/>
              <a:gd name="connsiteX1" fmla="*/ 3491160 w 7054786"/>
              <a:gd name="connsiteY1" fmla="*/ 0 h 6281757"/>
              <a:gd name="connsiteX2" fmla="*/ 7054786 w 7054786"/>
              <a:gd name="connsiteY2" fmla="*/ 10 h 6281757"/>
              <a:gd name="connsiteX3" fmla="*/ 2820600 w 7054786"/>
              <a:gd name="connsiteY3" fmla="*/ 5638799 h 6281757"/>
              <a:gd name="connsiteX4" fmla="*/ 341542 w 7054786"/>
              <a:gd name="connsiteY4" fmla="*/ 3915645 h 6281757"/>
              <a:gd name="connsiteX0" fmla="*/ 341542 w 7054803"/>
              <a:gd name="connsiteY0" fmla="*/ 3915645 h 6281757"/>
              <a:gd name="connsiteX1" fmla="*/ 3491160 w 7054803"/>
              <a:gd name="connsiteY1" fmla="*/ 0 h 6281757"/>
              <a:gd name="connsiteX2" fmla="*/ 7054786 w 7054803"/>
              <a:gd name="connsiteY2" fmla="*/ 10 h 6281757"/>
              <a:gd name="connsiteX3" fmla="*/ 2820600 w 7054803"/>
              <a:gd name="connsiteY3" fmla="*/ 5638799 h 6281757"/>
              <a:gd name="connsiteX4" fmla="*/ 341542 w 7054803"/>
              <a:gd name="connsiteY4" fmla="*/ 3915645 h 6281757"/>
              <a:gd name="connsiteX0" fmla="*/ 341542 w 7213170"/>
              <a:gd name="connsiteY0" fmla="*/ 3915645 h 6281757"/>
              <a:gd name="connsiteX1" fmla="*/ 3491160 w 7213170"/>
              <a:gd name="connsiteY1" fmla="*/ 0 h 6281757"/>
              <a:gd name="connsiteX2" fmla="*/ 7213153 w 7213170"/>
              <a:gd name="connsiteY2" fmla="*/ 10 h 6281757"/>
              <a:gd name="connsiteX3" fmla="*/ 2820600 w 7213170"/>
              <a:gd name="connsiteY3" fmla="*/ 5638799 h 6281757"/>
              <a:gd name="connsiteX4" fmla="*/ 341542 w 7213170"/>
              <a:gd name="connsiteY4" fmla="*/ 3915645 h 6281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3170" h="6281757">
                <a:moveTo>
                  <a:pt x="341542" y="3915645"/>
                </a:moveTo>
                <a:lnTo>
                  <a:pt x="3491160" y="0"/>
                </a:lnTo>
                <a:lnTo>
                  <a:pt x="7213153" y="10"/>
                </a:lnTo>
                <a:cubicBezTo>
                  <a:pt x="7223216" y="1788"/>
                  <a:pt x="2808568" y="5658240"/>
                  <a:pt x="2820600" y="5638799"/>
                </a:cubicBezTo>
                <a:cubicBezTo>
                  <a:pt x="1307956" y="7260405"/>
                  <a:pt x="-841082" y="5489071"/>
                  <a:pt x="341542" y="3915645"/>
                </a:cubicBezTo>
                <a:close/>
              </a:path>
            </a:pathLst>
          </a:custGeom>
        </p:spPr>
        <p:txBody>
          <a:bodyPr/>
          <a:lstStyle>
            <a:lvl1pPr marL="0" indent="0" algn="ctr">
              <a:buFontTx/>
              <a:buNone/>
              <a:defRPr/>
            </a:lvl1pPr>
          </a:lstStyle>
          <a:p>
            <a:endParaRPr lang="en-US"/>
          </a:p>
          <a:p>
            <a:endParaRPr lang="en-US"/>
          </a:p>
          <a:p>
            <a:r>
              <a:rPr lang="en-US"/>
              <a:t>Click icon</a:t>
            </a:r>
          </a:p>
          <a:p>
            <a:r>
              <a:rPr lang="en-US"/>
              <a:t>below to</a:t>
            </a:r>
          </a:p>
          <a:p>
            <a:r>
              <a:rPr lang="en-US"/>
              <a:t>add image</a:t>
            </a:r>
          </a:p>
        </p:txBody>
      </p:sp>
      <p:sp>
        <p:nvSpPr>
          <p:cNvPr id="8" name="Rounded Rectangle 7">
            <a:extLst>
              <a:ext uri="{FF2B5EF4-FFF2-40B4-BE49-F238E27FC236}">
                <a16:creationId xmlns:a16="http://schemas.microsoft.com/office/drawing/2014/main" id="{E04AE015-5CD9-0242-AB63-A4B2A0E2AA3B}"/>
              </a:ext>
            </a:extLst>
          </p:cNvPr>
          <p:cNvSpPr/>
          <p:nvPr userDrawn="1"/>
        </p:nvSpPr>
        <p:spPr>
          <a:xfrm rot="2768794">
            <a:off x="4531639" y="3123760"/>
            <a:ext cx="9710046" cy="5740951"/>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9">
            <a:extLst>
              <a:ext uri="{FF2B5EF4-FFF2-40B4-BE49-F238E27FC236}">
                <a16:creationId xmlns:a16="http://schemas.microsoft.com/office/drawing/2014/main" id="{63FCB2DA-9070-FE43-95AD-4C2F07C18132}"/>
              </a:ext>
            </a:extLst>
          </p:cNvPr>
          <p:cNvSpPr>
            <a:spLocks noGrp="1"/>
          </p:cNvSpPr>
          <p:nvPr>
            <p:ph type="title" hasCustomPrompt="1"/>
          </p:nvPr>
        </p:nvSpPr>
        <p:spPr>
          <a:xfrm>
            <a:off x="6157800" y="4626320"/>
            <a:ext cx="6459073" cy="728477"/>
          </a:xfrm>
          <a:prstGeom prst="roundRect">
            <a:avLst>
              <a:gd name="adj" fmla="val 50000"/>
            </a:avLst>
          </a:prstGeom>
          <a:solidFill>
            <a:schemeClr val="accent2"/>
          </a:solidFill>
          <a:ln>
            <a:noFill/>
          </a:ln>
        </p:spPr>
        <p:txBody>
          <a:bodyPr>
            <a:noAutofit/>
          </a:bodyPr>
          <a:lstStyle>
            <a:lvl1pPr>
              <a:defRPr sz="3200" b="1" i="0">
                <a:solidFill>
                  <a:schemeClr val="bg1"/>
                </a:solidFill>
              </a:defRPr>
            </a:lvl1pPr>
          </a:lstStyle>
          <a:p>
            <a:r>
              <a:rPr lang="en-US"/>
              <a:t>Click to enter Title</a:t>
            </a:r>
          </a:p>
        </p:txBody>
      </p:sp>
      <p:grpSp>
        <p:nvGrpSpPr>
          <p:cNvPr id="5" name="Group 4">
            <a:extLst>
              <a:ext uri="{FF2B5EF4-FFF2-40B4-BE49-F238E27FC236}">
                <a16:creationId xmlns:a16="http://schemas.microsoft.com/office/drawing/2014/main" id="{88076DE5-23E6-5F44-875C-40A375F32404}"/>
              </a:ext>
            </a:extLst>
          </p:cNvPr>
          <p:cNvGrpSpPr/>
          <p:nvPr userDrawn="1"/>
        </p:nvGrpSpPr>
        <p:grpSpPr>
          <a:xfrm>
            <a:off x="7190801" y="147322"/>
            <a:ext cx="2945397" cy="2738804"/>
            <a:chOff x="7190801" y="147322"/>
            <a:chExt cx="2945397" cy="2738804"/>
          </a:xfrm>
        </p:grpSpPr>
        <p:sp>
          <p:nvSpPr>
            <p:cNvPr id="7" name="Oval 6">
              <a:extLst>
                <a:ext uri="{FF2B5EF4-FFF2-40B4-BE49-F238E27FC236}">
                  <a16:creationId xmlns:a16="http://schemas.microsoft.com/office/drawing/2014/main" id="{1D85F2D8-DAD8-3C42-9A51-390C2E457A34}"/>
                </a:ext>
              </a:extLst>
            </p:cNvPr>
            <p:cNvSpPr/>
            <p:nvPr userDrawn="1"/>
          </p:nvSpPr>
          <p:spPr>
            <a:xfrm>
              <a:off x="9518352" y="291959"/>
              <a:ext cx="617846" cy="6178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7254F643-62D7-784A-9980-919FA22A462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190801" y="147322"/>
              <a:ext cx="2738804" cy="2738804"/>
            </a:xfrm>
            <a:prstGeom prst="rect">
              <a:avLst/>
            </a:prstGeom>
          </p:spPr>
        </p:pic>
      </p:grpSp>
      <p:grpSp>
        <p:nvGrpSpPr>
          <p:cNvPr id="17" name="Group 16">
            <a:extLst>
              <a:ext uri="{FF2B5EF4-FFF2-40B4-BE49-F238E27FC236}">
                <a16:creationId xmlns:a16="http://schemas.microsoft.com/office/drawing/2014/main" id="{9E1B16AF-0E8A-FCDA-15C0-0893ABF1A991}"/>
              </a:ext>
            </a:extLst>
          </p:cNvPr>
          <p:cNvGrpSpPr/>
          <p:nvPr userDrawn="1"/>
        </p:nvGrpSpPr>
        <p:grpSpPr>
          <a:xfrm rot="21182987">
            <a:off x="564753" y="-375732"/>
            <a:ext cx="4699229" cy="2254911"/>
            <a:chOff x="-521858" y="-813749"/>
            <a:chExt cx="3717094" cy="1586550"/>
          </a:xfrm>
        </p:grpSpPr>
        <p:sp>
          <p:nvSpPr>
            <p:cNvPr id="20" name="Rounded Rectangle 24">
              <a:extLst>
                <a:ext uri="{FF2B5EF4-FFF2-40B4-BE49-F238E27FC236}">
                  <a16:creationId xmlns:a16="http://schemas.microsoft.com/office/drawing/2014/main" id="{C955E0D3-387A-BE75-C467-EFA1D9D581FE}"/>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5">
              <a:extLst>
                <a:ext uri="{FF2B5EF4-FFF2-40B4-BE49-F238E27FC236}">
                  <a16:creationId xmlns:a16="http://schemas.microsoft.com/office/drawing/2014/main" id="{570F106D-E6A2-3B6D-64E9-59FF854E196D}"/>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6">
              <a:extLst>
                <a:ext uri="{FF2B5EF4-FFF2-40B4-BE49-F238E27FC236}">
                  <a16:creationId xmlns:a16="http://schemas.microsoft.com/office/drawing/2014/main" id="{26953DD8-4134-D56A-1801-FCB4BDE17966}"/>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3" name="Graphic 22">
            <a:extLst>
              <a:ext uri="{FF2B5EF4-FFF2-40B4-BE49-F238E27FC236}">
                <a16:creationId xmlns:a16="http://schemas.microsoft.com/office/drawing/2014/main" id="{D58E78D5-28BB-83A0-E66C-106FCD558E1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157801" y="3724429"/>
            <a:ext cx="2672163" cy="798390"/>
          </a:xfrm>
          <a:prstGeom prst="rect">
            <a:avLst/>
          </a:prstGeom>
        </p:spPr>
      </p:pic>
      <p:sp>
        <p:nvSpPr>
          <p:cNvPr id="24" name="Text Placeholder 6">
            <a:extLst>
              <a:ext uri="{FF2B5EF4-FFF2-40B4-BE49-F238E27FC236}">
                <a16:creationId xmlns:a16="http://schemas.microsoft.com/office/drawing/2014/main" id="{6A0B3C88-04A5-EE46-C072-B8EF1EF0547A}"/>
              </a:ext>
            </a:extLst>
          </p:cNvPr>
          <p:cNvSpPr>
            <a:spLocks noGrp="1"/>
          </p:cNvSpPr>
          <p:nvPr>
            <p:ph type="body" sz="quarter" idx="12" hasCustomPrompt="1"/>
          </p:nvPr>
        </p:nvSpPr>
        <p:spPr>
          <a:xfrm>
            <a:off x="6272694" y="5508460"/>
            <a:ext cx="5593976" cy="971549"/>
          </a:xfrm>
        </p:spPr>
        <p:txBody>
          <a:bodyPr>
            <a:normAutofit/>
          </a:bodyPr>
          <a:lstStyle>
            <a:lvl1pPr marL="0" indent="0" algn="l">
              <a:buNone/>
              <a:defRPr sz="2000" b="0" i="0">
                <a:solidFill>
                  <a:schemeClr val="bg1"/>
                </a:solidFill>
              </a:defRPr>
            </a:lvl1pPr>
          </a:lstStyle>
          <a:p>
            <a:pPr lvl="0"/>
            <a:r>
              <a:rPr lang="en-US"/>
              <a:t>Click to enter Subtitle</a:t>
            </a:r>
          </a:p>
        </p:txBody>
      </p:sp>
    </p:spTree>
    <p:extLst>
      <p:ext uri="{BB962C8B-B14F-4D97-AF65-F5344CB8AC3E}">
        <p14:creationId xmlns:p14="http://schemas.microsoft.com/office/powerpoint/2010/main" val="336307342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4_Title_05">
    <p:spTree>
      <p:nvGrpSpPr>
        <p:cNvPr id="1" name=""/>
        <p:cNvGrpSpPr/>
        <p:nvPr/>
      </p:nvGrpSpPr>
      <p:grpSpPr>
        <a:xfrm>
          <a:off x="0" y="0"/>
          <a:ext cx="0" cy="0"/>
          <a:chOff x="0" y="0"/>
          <a:chExt cx="0" cy="0"/>
        </a:xfrm>
      </p:grpSpPr>
      <p:sp>
        <p:nvSpPr>
          <p:cNvPr id="2" name="Graphic 2">
            <a:extLst>
              <a:ext uri="{FF2B5EF4-FFF2-40B4-BE49-F238E27FC236}">
                <a16:creationId xmlns:a16="http://schemas.microsoft.com/office/drawing/2014/main" id="{6AA60C4F-0FD1-A2AA-00F9-780C3392ADFA}"/>
              </a:ext>
            </a:extLst>
          </p:cNvPr>
          <p:cNvSpPr/>
          <p:nvPr userDrawn="1"/>
        </p:nvSpPr>
        <p:spPr>
          <a:xfrm>
            <a:off x="1475092" y="0"/>
            <a:ext cx="7337821" cy="6272121"/>
          </a:xfrm>
          <a:custGeom>
            <a:avLst/>
            <a:gdLst>
              <a:gd name="connsiteX0" fmla="*/ 3352131 w 7337821"/>
              <a:gd name="connsiteY0" fmla="*/ 0 h 6272121"/>
              <a:gd name="connsiteX1" fmla="*/ 3339924 w 7337821"/>
              <a:gd name="connsiteY1" fmla="*/ 0 h 6272121"/>
              <a:gd name="connsiteX2" fmla="*/ 351571 w 7337821"/>
              <a:gd name="connsiteY2" fmla="*/ 3717129 h 6272121"/>
              <a:gd name="connsiteX3" fmla="*/ 357675 w 7337821"/>
              <a:gd name="connsiteY3" fmla="*/ 3722012 h 6272121"/>
              <a:gd name="connsiteX4" fmla="*/ 0 w 7337821"/>
              <a:gd name="connsiteY4" fmla="*/ 4714468 h 6272121"/>
              <a:gd name="connsiteX5" fmla="*/ 1557654 w 7337821"/>
              <a:gd name="connsiteY5" fmla="*/ 6272122 h 6272121"/>
              <a:gd name="connsiteX6" fmla="*/ 2866279 w 7337821"/>
              <a:gd name="connsiteY6" fmla="*/ 5559214 h 6272121"/>
              <a:gd name="connsiteX7" fmla="*/ 3034740 w 7337821"/>
              <a:gd name="connsiteY7" fmla="*/ 5349248 h 6272121"/>
              <a:gd name="connsiteX8" fmla="*/ 3035961 w 7337821"/>
              <a:gd name="connsiteY8" fmla="*/ 5349248 h 6272121"/>
              <a:gd name="connsiteX9" fmla="*/ 7337822 w 7337821"/>
              <a:gd name="connsiteY9" fmla="*/ 0 h 6272121"/>
              <a:gd name="connsiteX10" fmla="*/ 3350910 w 7337821"/>
              <a:gd name="connsiteY10" fmla="*/ 0 h 6272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37821" h="6272121">
                <a:moveTo>
                  <a:pt x="3352131" y="0"/>
                </a:moveTo>
                <a:lnTo>
                  <a:pt x="3339924" y="0"/>
                </a:lnTo>
                <a:lnTo>
                  <a:pt x="351571" y="3717129"/>
                </a:lnTo>
                <a:lnTo>
                  <a:pt x="357675" y="3722012"/>
                </a:lnTo>
                <a:cubicBezTo>
                  <a:pt x="134281" y="3991794"/>
                  <a:pt x="0" y="4337261"/>
                  <a:pt x="0" y="4714468"/>
                </a:cubicBezTo>
                <a:cubicBezTo>
                  <a:pt x="0" y="5573863"/>
                  <a:pt x="697038" y="6272122"/>
                  <a:pt x="1557654" y="6272122"/>
                </a:cubicBezTo>
                <a:cubicBezTo>
                  <a:pt x="2418271" y="6272122"/>
                  <a:pt x="2485411" y="6030417"/>
                  <a:pt x="2866279" y="5559214"/>
                </a:cubicBezTo>
                <a:lnTo>
                  <a:pt x="3034740" y="5349248"/>
                </a:lnTo>
                <a:lnTo>
                  <a:pt x="3035961" y="5349248"/>
                </a:lnTo>
                <a:cubicBezTo>
                  <a:pt x="3035961" y="5350469"/>
                  <a:pt x="7337822" y="0"/>
                  <a:pt x="7337822" y="0"/>
                </a:cubicBezTo>
                <a:lnTo>
                  <a:pt x="3350910" y="0"/>
                </a:lnTo>
                <a:close/>
              </a:path>
            </a:pathLst>
          </a:custGeom>
          <a:blipFill>
            <a:blip r:embed="rId2" cstate="print">
              <a:extLst>
                <a:ext uri="{28A0092B-C50C-407E-A947-70E740481C1C}">
                  <a14:useLocalDpi xmlns:a14="http://schemas.microsoft.com/office/drawing/2010/main"/>
                </a:ext>
              </a:extLst>
            </a:blip>
            <a:srcRect/>
            <a:stretch>
              <a:fillRect/>
            </a:stretch>
          </a:blipFill>
          <a:ln w="12203" cap="flat">
            <a:noFill/>
            <a:prstDash val="solid"/>
            <a:miter/>
          </a:ln>
        </p:spPr>
        <p:txBody>
          <a:bodyPr rtlCol="0" anchor="ctr"/>
          <a:lstStyle/>
          <a:p>
            <a:endParaRPr lang="en-GB"/>
          </a:p>
        </p:txBody>
      </p:sp>
      <p:sp>
        <p:nvSpPr>
          <p:cNvPr id="8" name="Rounded Rectangle 7">
            <a:extLst>
              <a:ext uri="{FF2B5EF4-FFF2-40B4-BE49-F238E27FC236}">
                <a16:creationId xmlns:a16="http://schemas.microsoft.com/office/drawing/2014/main" id="{E04AE015-5CD9-0242-AB63-A4B2A0E2AA3B}"/>
              </a:ext>
            </a:extLst>
          </p:cNvPr>
          <p:cNvSpPr/>
          <p:nvPr userDrawn="1"/>
        </p:nvSpPr>
        <p:spPr>
          <a:xfrm rot="2768794">
            <a:off x="4531639" y="3123760"/>
            <a:ext cx="9710046" cy="5740951"/>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9">
            <a:extLst>
              <a:ext uri="{FF2B5EF4-FFF2-40B4-BE49-F238E27FC236}">
                <a16:creationId xmlns:a16="http://schemas.microsoft.com/office/drawing/2014/main" id="{63FCB2DA-9070-FE43-95AD-4C2F07C18132}"/>
              </a:ext>
            </a:extLst>
          </p:cNvPr>
          <p:cNvSpPr>
            <a:spLocks noGrp="1"/>
          </p:cNvSpPr>
          <p:nvPr>
            <p:ph type="title" hasCustomPrompt="1"/>
          </p:nvPr>
        </p:nvSpPr>
        <p:spPr>
          <a:xfrm>
            <a:off x="6157800" y="4626320"/>
            <a:ext cx="6459073" cy="728477"/>
          </a:xfrm>
          <a:prstGeom prst="roundRect">
            <a:avLst>
              <a:gd name="adj" fmla="val 50000"/>
            </a:avLst>
          </a:prstGeom>
          <a:solidFill>
            <a:schemeClr val="accent2"/>
          </a:solidFill>
          <a:ln>
            <a:noFill/>
          </a:ln>
        </p:spPr>
        <p:txBody>
          <a:bodyPr>
            <a:noAutofit/>
          </a:bodyPr>
          <a:lstStyle>
            <a:lvl1pPr>
              <a:defRPr sz="3200" b="1" i="0">
                <a:solidFill>
                  <a:schemeClr val="bg1"/>
                </a:solidFill>
              </a:defRPr>
            </a:lvl1pPr>
          </a:lstStyle>
          <a:p>
            <a:r>
              <a:rPr lang="en-US"/>
              <a:t>Click to enter Title</a:t>
            </a:r>
          </a:p>
        </p:txBody>
      </p:sp>
      <p:grpSp>
        <p:nvGrpSpPr>
          <p:cNvPr id="5" name="Group 4">
            <a:extLst>
              <a:ext uri="{FF2B5EF4-FFF2-40B4-BE49-F238E27FC236}">
                <a16:creationId xmlns:a16="http://schemas.microsoft.com/office/drawing/2014/main" id="{88076DE5-23E6-5F44-875C-40A375F32404}"/>
              </a:ext>
            </a:extLst>
          </p:cNvPr>
          <p:cNvGrpSpPr/>
          <p:nvPr userDrawn="1"/>
        </p:nvGrpSpPr>
        <p:grpSpPr>
          <a:xfrm>
            <a:off x="7190801" y="147322"/>
            <a:ext cx="2945397" cy="2738804"/>
            <a:chOff x="7190801" y="147322"/>
            <a:chExt cx="2945397" cy="2738804"/>
          </a:xfrm>
        </p:grpSpPr>
        <p:sp>
          <p:nvSpPr>
            <p:cNvPr id="7" name="Oval 6">
              <a:extLst>
                <a:ext uri="{FF2B5EF4-FFF2-40B4-BE49-F238E27FC236}">
                  <a16:creationId xmlns:a16="http://schemas.microsoft.com/office/drawing/2014/main" id="{1D85F2D8-DAD8-3C42-9A51-390C2E457A34}"/>
                </a:ext>
              </a:extLst>
            </p:cNvPr>
            <p:cNvSpPr/>
            <p:nvPr userDrawn="1"/>
          </p:nvSpPr>
          <p:spPr>
            <a:xfrm>
              <a:off x="9518352" y="291959"/>
              <a:ext cx="617846" cy="6178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7254F643-62D7-784A-9980-919FA22A462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190801" y="147322"/>
              <a:ext cx="2738804" cy="2738804"/>
            </a:xfrm>
            <a:prstGeom prst="rect">
              <a:avLst/>
            </a:prstGeom>
          </p:spPr>
        </p:pic>
      </p:grpSp>
      <p:grpSp>
        <p:nvGrpSpPr>
          <p:cNvPr id="6" name="Group 5">
            <a:extLst>
              <a:ext uri="{FF2B5EF4-FFF2-40B4-BE49-F238E27FC236}">
                <a16:creationId xmlns:a16="http://schemas.microsoft.com/office/drawing/2014/main" id="{2B5C05C2-C03B-19E4-F6C7-A52E96EB0138}"/>
              </a:ext>
            </a:extLst>
          </p:cNvPr>
          <p:cNvGrpSpPr/>
          <p:nvPr userDrawn="1"/>
        </p:nvGrpSpPr>
        <p:grpSpPr>
          <a:xfrm rot="21182987">
            <a:off x="564753" y="-375732"/>
            <a:ext cx="4699229" cy="2254911"/>
            <a:chOff x="-521858" y="-813749"/>
            <a:chExt cx="3717094" cy="1586550"/>
          </a:xfrm>
        </p:grpSpPr>
        <p:sp>
          <p:nvSpPr>
            <p:cNvPr id="9" name="Rounded Rectangle 24">
              <a:extLst>
                <a:ext uri="{FF2B5EF4-FFF2-40B4-BE49-F238E27FC236}">
                  <a16:creationId xmlns:a16="http://schemas.microsoft.com/office/drawing/2014/main" id="{DF75E24F-9DAD-C916-C278-C14640283FA7}"/>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25">
              <a:extLst>
                <a:ext uri="{FF2B5EF4-FFF2-40B4-BE49-F238E27FC236}">
                  <a16:creationId xmlns:a16="http://schemas.microsoft.com/office/drawing/2014/main" id="{F96A8108-5693-4468-8552-4DACC234EBA6}"/>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26">
              <a:extLst>
                <a:ext uri="{FF2B5EF4-FFF2-40B4-BE49-F238E27FC236}">
                  <a16:creationId xmlns:a16="http://schemas.microsoft.com/office/drawing/2014/main" id="{9BBD996D-577A-6B50-6253-37EF82DD013B}"/>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4" name="Graphic 13">
            <a:extLst>
              <a:ext uri="{FF2B5EF4-FFF2-40B4-BE49-F238E27FC236}">
                <a16:creationId xmlns:a16="http://schemas.microsoft.com/office/drawing/2014/main" id="{23EBF723-43D1-8A73-7A2B-215E4829147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157801" y="3724429"/>
            <a:ext cx="2672163" cy="798390"/>
          </a:xfrm>
          <a:prstGeom prst="rect">
            <a:avLst/>
          </a:prstGeom>
        </p:spPr>
      </p:pic>
      <p:sp>
        <p:nvSpPr>
          <p:cNvPr id="15" name="Text Placeholder 6">
            <a:extLst>
              <a:ext uri="{FF2B5EF4-FFF2-40B4-BE49-F238E27FC236}">
                <a16:creationId xmlns:a16="http://schemas.microsoft.com/office/drawing/2014/main" id="{942E3703-068B-788D-BAF4-54A194FB8702}"/>
              </a:ext>
            </a:extLst>
          </p:cNvPr>
          <p:cNvSpPr>
            <a:spLocks noGrp="1"/>
          </p:cNvSpPr>
          <p:nvPr>
            <p:ph type="body" sz="quarter" idx="12" hasCustomPrompt="1"/>
          </p:nvPr>
        </p:nvSpPr>
        <p:spPr>
          <a:xfrm>
            <a:off x="6272694" y="5508460"/>
            <a:ext cx="5593976" cy="971549"/>
          </a:xfrm>
        </p:spPr>
        <p:txBody>
          <a:bodyPr>
            <a:normAutofit/>
          </a:bodyPr>
          <a:lstStyle>
            <a:lvl1pPr marL="0" indent="0" algn="l">
              <a:buNone/>
              <a:defRPr sz="2000" b="0" i="0">
                <a:solidFill>
                  <a:schemeClr val="bg1"/>
                </a:solidFill>
              </a:defRPr>
            </a:lvl1pPr>
          </a:lstStyle>
          <a:p>
            <a:pPr lvl="0"/>
            <a:r>
              <a:rPr lang="en-US"/>
              <a:t>Click to enter Subtitle</a:t>
            </a:r>
          </a:p>
        </p:txBody>
      </p:sp>
    </p:spTree>
    <p:extLst>
      <p:ext uri="{BB962C8B-B14F-4D97-AF65-F5344CB8AC3E}">
        <p14:creationId xmlns:p14="http://schemas.microsoft.com/office/powerpoint/2010/main" val="61374647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1_Title_05">
    <p:spTree>
      <p:nvGrpSpPr>
        <p:cNvPr id="1" name=""/>
        <p:cNvGrpSpPr/>
        <p:nvPr/>
      </p:nvGrpSpPr>
      <p:grpSpPr>
        <a:xfrm>
          <a:off x="0" y="0"/>
          <a:ext cx="0" cy="0"/>
          <a:chOff x="0" y="0"/>
          <a:chExt cx="0" cy="0"/>
        </a:xfrm>
      </p:grpSpPr>
      <p:sp>
        <p:nvSpPr>
          <p:cNvPr id="19" name="Picture Placeholder 25">
            <a:extLst>
              <a:ext uri="{FF2B5EF4-FFF2-40B4-BE49-F238E27FC236}">
                <a16:creationId xmlns:a16="http://schemas.microsoft.com/office/drawing/2014/main" id="{37FCFC08-6E0E-C14A-A78E-897AE32308FA}"/>
              </a:ext>
            </a:extLst>
          </p:cNvPr>
          <p:cNvSpPr>
            <a:spLocks noGrp="1"/>
          </p:cNvSpPr>
          <p:nvPr>
            <p:ph type="pic" sz="quarter" idx="13"/>
          </p:nvPr>
        </p:nvSpPr>
        <p:spPr>
          <a:xfrm>
            <a:off x="1395462" y="-1"/>
            <a:ext cx="7219027" cy="6286857"/>
          </a:xfrm>
          <a:custGeom>
            <a:avLst/>
            <a:gdLst>
              <a:gd name="connsiteX0" fmla="*/ 0 w 5437631"/>
              <a:gd name="connsiteY0" fmla="*/ 906290 h 6857999"/>
              <a:gd name="connsiteX1" fmla="*/ 906290 w 5437631"/>
              <a:gd name="connsiteY1" fmla="*/ 0 h 6857999"/>
              <a:gd name="connsiteX2" fmla="*/ 4531341 w 5437631"/>
              <a:gd name="connsiteY2" fmla="*/ 0 h 6857999"/>
              <a:gd name="connsiteX3" fmla="*/ 5437631 w 5437631"/>
              <a:gd name="connsiteY3" fmla="*/ 906290 h 6857999"/>
              <a:gd name="connsiteX4" fmla="*/ 5437631 w 5437631"/>
              <a:gd name="connsiteY4" fmla="*/ 5951709 h 6857999"/>
              <a:gd name="connsiteX5" fmla="*/ 4531341 w 5437631"/>
              <a:gd name="connsiteY5" fmla="*/ 6857999 h 6857999"/>
              <a:gd name="connsiteX6" fmla="*/ 906290 w 5437631"/>
              <a:gd name="connsiteY6" fmla="*/ 6857999 h 6857999"/>
              <a:gd name="connsiteX7" fmla="*/ 0 w 5437631"/>
              <a:gd name="connsiteY7" fmla="*/ 5951709 h 6857999"/>
              <a:gd name="connsiteX8" fmla="*/ 0 w 5437631"/>
              <a:gd name="connsiteY8" fmla="*/ 906290 h 6857999"/>
              <a:gd name="connsiteX0" fmla="*/ 0 w 5437631"/>
              <a:gd name="connsiteY0" fmla="*/ 918482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0 w 5437631"/>
              <a:gd name="connsiteY8" fmla="*/ 918482 h 6870191"/>
              <a:gd name="connsiteX0" fmla="*/ 560832 w 5437631"/>
              <a:gd name="connsiteY0" fmla="*/ 4112786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560832 w 5437631"/>
              <a:gd name="connsiteY8" fmla="*/ 4112786 h 6870191"/>
              <a:gd name="connsiteX0" fmla="*/ 560832 w 5437631"/>
              <a:gd name="connsiteY0" fmla="*/ 4117615 h 6875020"/>
              <a:gd name="connsiteX1" fmla="*/ 2430290 w 5437631"/>
              <a:gd name="connsiteY1" fmla="*/ 4829 h 6875020"/>
              <a:gd name="connsiteX2" fmla="*/ 4531341 w 5437631"/>
              <a:gd name="connsiteY2" fmla="*/ 17021 h 6875020"/>
              <a:gd name="connsiteX3" fmla="*/ 5437631 w 5437631"/>
              <a:gd name="connsiteY3" fmla="*/ 923311 h 6875020"/>
              <a:gd name="connsiteX4" fmla="*/ 5437631 w 5437631"/>
              <a:gd name="connsiteY4" fmla="*/ 5968730 h 6875020"/>
              <a:gd name="connsiteX5" fmla="*/ 4531341 w 5437631"/>
              <a:gd name="connsiteY5" fmla="*/ 6875020 h 6875020"/>
              <a:gd name="connsiteX6" fmla="*/ 906290 w 5437631"/>
              <a:gd name="connsiteY6" fmla="*/ 6875020 h 6875020"/>
              <a:gd name="connsiteX7" fmla="*/ 0 w 5437631"/>
              <a:gd name="connsiteY7" fmla="*/ 5968730 h 6875020"/>
              <a:gd name="connsiteX8" fmla="*/ 560832 w 5437631"/>
              <a:gd name="connsiteY8" fmla="*/ 4117615 h 6875020"/>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531341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104621 w 5437631"/>
              <a:gd name="connsiteY4" fmla="*/ 1663263 h 6881439"/>
              <a:gd name="connsiteX5" fmla="*/ 906290 w 5437631"/>
              <a:gd name="connsiteY5" fmla="*/ 6881439 h 6881439"/>
              <a:gd name="connsiteX6" fmla="*/ 0 w 5437631"/>
              <a:gd name="connsiteY6" fmla="*/ 5975149 h 6881439"/>
              <a:gd name="connsiteX7" fmla="*/ 560832 w 5437631"/>
              <a:gd name="connsiteY7" fmla="*/ 4124034 h 6881439"/>
              <a:gd name="connsiteX0" fmla="*/ 560832 w 4679240"/>
              <a:gd name="connsiteY0" fmla="*/ 4124034 h 6881439"/>
              <a:gd name="connsiteX1" fmla="*/ 2430290 w 4679240"/>
              <a:gd name="connsiteY1" fmla="*/ 11248 h 6881439"/>
              <a:gd name="connsiteX2" fmla="*/ 4531341 w 4679240"/>
              <a:gd name="connsiteY2" fmla="*/ 23440 h 6881439"/>
              <a:gd name="connsiteX3" fmla="*/ 4104621 w 4679240"/>
              <a:gd name="connsiteY3" fmla="*/ 1663263 h 6881439"/>
              <a:gd name="connsiteX4" fmla="*/ 906290 w 4679240"/>
              <a:gd name="connsiteY4" fmla="*/ 6881439 h 6881439"/>
              <a:gd name="connsiteX5" fmla="*/ 0 w 4679240"/>
              <a:gd name="connsiteY5" fmla="*/ 5975149 h 6881439"/>
              <a:gd name="connsiteX6" fmla="*/ 560832 w 4679240"/>
              <a:gd name="connsiteY6" fmla="*/ 4124034 h 6881439"/>
              <a:gd name="connsiteX0" fmla="*/ 560832 w 5598685"/>
              <a:gd name="connsiteY0" fmla="*/ 4124034 h 6881439"/>
              <a:gd name="connsiteX1" fmla="*/ 2430290 w 5598685"/>
              <a:gd name="connsiteY1" fmla="*/ 11248 h 6881439"/>
              <a:gd name="connsiteX2" fmla="*/ 4531341 w 5598685"/>
              <a:gd name="connsiteY2" fmla="*/ 23440 h 6881439"/>
              <a:gd name="connsiteX3" fmla="*/ 5433549 w 5598685"/>
              <a:gd name="connsiteY3" fmla="*/ 1065855 h 6881439"/>
              <a:gd name="connsiteX4" fmla="*/ 906290 w 5598685"/>
              <a:gd name="connsiteY4" fmla="*/ 6881439 h 6881439"/>
              <a:gd name="connsiteX5" fmla="*/ 0 w 5598685"/>
              <a:gd name="connsiteY5" fmla="*/ 5975149 h 6881439"/>
              <a:gd name="connsiteX6" fmla="*/ 560832 w 5598685"/>
              <a:gd name="connsiteY6" fmla="*/ 4124034 h 6881439"/>
              <a:gd name="connsiteX0" fmla="*/ 560832 w 5770795"/>
              <a:gd name="connsiteY0" fmla="*/ 4124034 h 6881439"/>
              <a:gd name="connsiteX1" fmla="*/ 2430290 w 5770795"/>
              <a:gd name="connsiteY1" fmla="*/ 11248 h 6881439"/>
              <a:gd name="connsiteX2" fmla="*/ 5421357 w 5770795"/>
              <a:gd name="connsiteY2" fmla="*/ 23440 h 6881439"/>
              <a:gd name="connsiteX3" fmla="*/ 5433549 w 5770795"/>
              <a:gd name="connsiteY3" fmla="*/ 1065855 h 6881439"/>
              <a:gd name="connsiteX4" fmla="*/ 906290 w 5770795"/>
              <a:gd name="connsiteY4" fmla="*/ 6881439 h 6881439"/>
              <a:gd name="connsiteX5" fmla="*/ 0 w 5770795"/>
              <a:gd name="connsiteY5" fmla="*/ 5975149 h 6881439"/>
              <a:gd name="connsiteX6" fmla="*/ 560832 w 5770795"/>
              <a:gd name="connsiteY6" fmla="*/ 4124034 h 6881439"/>
              <a:gd name="connsiteX0" fmla="*/ 560832 w 5770795"/>
              <a:gd name="connsiteY0" fmla="*/ 4124034 h 6881439"/>
              <a:gd name="connsiteX1" fmla="*/ 2430290 w 5770795"/>
              <a:gd name="connsiteY1" fmla="*/ 11248 h 6881439"/>
              <a:gd name="connsiteX2" fmla="*/ 4328160 w 5770795"/>
              <a:gd name="connsiteY2" fmla="*/ 328241 h 6881439"/>
              <a:gd name="connsiteX3" fmla="*/ 5421357 w 5770795"/>
              <a:gd name="connsiteY3" fmla="*/ 23440 h 6881439"/>
              <a:gd name="connsiteX4" fmla="*/ 5433549 w 5770795"/>
              <a:gd name="connsiteY4" fmla="*/ 1065855 h 6881439"/>
              <a:gd name="connsiteX5" fmla="*/ 906290 w 5770795"/>
              <a:gd name="connsiteY5" fmla="*/ 6881439 h 6881439"/>
              <a:gd name="connsiteX6" fmla="*/ 0 w 5770795"/>
              <a:gd name="connsiteY6" fmla="*/ 5975149 h 6881439"/>
              <a:gd name="connsiteX7" fmla="*/ 560832 w 5770795"/>
              <a:gd name="connsiteY7" fmla="*/ 4124034 h 6881439"/>
              <a:gd name="connsiteX0" fmla="*/ 560832 w 5770795"/>
              <a:gd name="connsiteY0" fmla="*/ 4455612 h 7213017"/>
              <a:gd name="connsiteX1" fmla="*/ 2430290 w 5770795"/>
              <a:gd name="connsiteY1" fmla="*/ 342826 h 7213017"/>
              <a:gd name="connsiteX2" fmla="*/ 5421357 w 5770795"/>
              <a:gd name="connsiteY2" fmla="*/ 355018 h 7213017"/>
              <a:gd name="connsiteX3" fmla="*/ 5433549 w 5770795"/>
              <a:gd name="connsiteY3" fmla="*/ 1397433 h 7213017"/>
              <a:gd name="connsiteX4" fmla="*/ 906290 w 5770795"/>
              <a:gd name="connsiteY4" fmla="*/ 7213017 h 7213017"/>
              <a:gd name="connsiteX5" fmla="*/ 0 w 5770795"/>
              <a:gd name="connsiteY5" fmla="*/ 6306727 h 7213017"/>
              <a:gd name="connsiteX6" fmla="*/ 560832 w 5770795"/>
              <a:gd name="connsiteY6" fmla="*/ 4455612 h 7213017"/>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24035 h 6881440"/>
              <a:gd name="connsiteX1" fmla="*/ 2430290 w 5770795"/>
              <a:gd name="connsiteY1" fmla="*/ 11249 h 6881440"/>
              <a:gd name="connsiteX2" fmla="*/ 5421357 w 5770795"/>
              <a:gd name="connsiteY2" fmla="*/ 23441 h 6881440"/>
              <a:gd name="connsiteX3" fmla="*/ 5433549 w 5770795"/>
              <a:gd name="connsiteY3" fmla="*/ 1065856 h 6881440"/>
              <a:gd name="connsiteX4" fmla="*/ 906290 w 5770795"/>
              <a:gd name="connsiteY4" fmla="*/ 6881440 h 6881440"/>
              <a:gd name="connsiteX5" fmla="*/ 0 w 5770795"/>
              <a:gd name="connsiteY5" fmla="*/ 5975150 h 6881440"/>
              <a:gd name="connsiteX6" fmla="*/ 560832 w 5770795"/>
              <a:gd name="connsiteY6" fmla="*/ 4124035 h 6881440"/>
              <a:gd name="connsiteX0" fmla="*/ 560832 w 5704032"/>
              <a:gd name="connsiteY0" fmla="*/ 4124035 h 6881440"/>
              <a:gd name="connsiteX1" fmla="*/ 2430290 w 5704032"/>
              <a:gd name="connsiteY1" fmla="*/ 11249 h 6881440"/>
              <a:gd name="connsiteX2" fmla="*/ 5421357 w 5704032"/>
              <a:gd name="connsiteY2" fmla="*/ 23441 h 6881440"/>
              <a:gd name="connsiteX3" fmla="*/ 5433549 w 5704032"/>
              <a:gd name="connsiteY3" fmla="*/ 1065856 h 6881440"/>
              <a:gd name="connsiteX4" fmla="*/ 906290 w 5704032"/>
              <a:gd name="connsiteY4" fmla="*/ 6881440 h 6881440"/>
              <a:gd name="connsiteX5" fmla="*/ 0 w 5704032"/>
              <a:gd name="connsiteY5" fmla="*/ 5975150 h 6881440"/>
              <a:gd name="connsiteX6" fmla="*/ 560832 w 5704032"/>
              <a:gd name="connsiteY6" fmla="*/ 4124035 h 6881440"/>
              <a:gd name="connsiteX0" fmla="*/ 560832 w 5434131"/>
              <a:gd name="connsiteY0" fmla="*/ 4124035 h 6881440"/>
              <a:gd name="connsiteX1" fmla="*/ 2430290 w 5434131"/>
              <a:gd name="connsiteY1" fmla="*/ 11249 h 6881440"/>
              <a:gd name="connsiteX2" fmla="*/ 5421357 w 5434131"/>
              <a:gd name="connsiteY2" fmla="*/ 23441 h 6881440"/>
              <a:gd name="connsiteX3" fmla="*/ 5433549 w 5434131"/>
              <a:gd name="connsiteY3" fmla="*/ 1065856 h 6881440"/>
              <a:gd name="connsiteX4" fmla="*/ 906290 w 5434131"/>
              <a:gd name="connsiteY4" fmla="*/ 6881440 h 6881440"/>
              <a:gd name="connsiteX5" fmla="*/ 0 w 5434131"/>
              <a:gd name="connsiteY5" fmla="*/ 5975150 h 6881440"/>
              <a:gd name="connsiteX6" fmla="*/ 560832 w 5434131"/>
              <a:gd name="connsiteY6" fmla="*/ 4124035 h 6881440"/>
              <a:gd name="connsiteX0" fmla="*/ 0 w 5434131"/>
              <a:gd name="connsiteY0" fmla="*/ 5963901 h 6870191"/>
              <a:gd name="connsiteX1" fmla="*/ 2430290 w 5434131"/>
              <a:gd name="connsiteY1" fmla="*/ 0 h 6870191"/>
              <a:gd name="connsiteX2" fmla="*/ 5421357 w 5434131"/>
              <a:gd name="connsiteY2" fmla="*/ 12192 h 6870191"/>
              <a:gd name="connsiteX3" fmla="*/ 5433549 w 5434131"/>
              <a:gd name="connsiteY3" fmla="*/ 1054607 h 6870191"/>
              <a:gd name="connsiteX4" fmla="*/ 906290 w 5434131"/>
              <a:gd name="connsiteY4" fmla="*/ 6870191 h 6870191"/>
              <a:gd name="connsiteX5" fmla="*/ 0 w 5434131"/>
              <a:gd name="connsiteY5" fmla="*/ 5963901 h 6870191"/>
              <a:gd name="connsiteX0" fmla="*/ 0 w 5702355"/>
              <a:gd name="connsiteY0" fmla="*/ 4269213 h 6870191"/>
              <a:gd name="connsiteX1" fmla="*/ 2698514 w 5702355"/>
              <a:gd name="connsiteY1" fmla="*/ 0 h 6870191"/>
              <a:gd name="connsiteX2" fmla="*/ 5689581 w 5702355"/>
              <a:gd name="connsiteY2" fmla="*/ 12192 h 6870191"/>
              <a:gd name="connsiteX3" fmla="*/ 5701773 w 5702355"/>
              <a:gd name="connsiteY3" fmla="*/ 1054607 h 6870191"/>
              <a:gd name="connsiteX4" fmla="*/ 1174514 w 5702355"/>
              <a:gd name="connsiteY4" fmla="*/ 6870191 h 6870191"/>
              <a:gd name="connsiteX5" fmla="*/ 0 w 5702355"/>
              <a:gd name="connsiteY5" fmla="*/ 4269213 h 6870191"/>
              <a:gd name="connsiteX0" fmla="*/ 0 w 5702355"/>
              <a:gd name="connsiteY0" fmla="*/ 4269213 h 5894831"/>
              <a:gd name="connsiteX1" fmla="*/ 2698514 w 5702355"/>
              <a:gd name="connsiteY1" fmla="*/ 0 h 5894831"/>
              <a:gd name="connsiteX2" fmla="*/ 5689581 w 5702355"/>
              <a:gd name="connsiteY2" fmla="*/ 12192 h 5894831"/>
              <a:gd name="connsiteX3" fmla="*/ 5701773 w 5702355"/>
              <a:gd name="connsiteY3" fmla="*/ 1054607 h 5894831"/>
              <a:gd name="connsiteX4" fmla="*/ 1747538 w 5702355"/>
              <a:gd name="connsiteY4" fmla="*/ 5894831 h 5894831"/>
              <a:gd name="connsiteX5" fmla="*/ 0 w 5702355"/>
              <a:gd name="connsiteY5" fmla="*/ 4269213 h 5894831"/>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0 w 5702355"/>
              <a:gd name="connsiteY0" fmla="*/ 4269213 h 5937016"/>
              <a:gd name="connsiteX1" fmla="*/ 2698514 w 5702355"/>
              <a:gd name="connsiteY1" fmla="*/ 0 h 5937016"/>
              <a:gd name="connsiteX2" fmla="*/ 5689581 w 5702355"/>
              <a:gd name="connsiteY2" fmla="*/ 12192 h 5937016"/>
              <a:gd name="connsiteX3" fmla="*/ 5701773 w 5702355"/>
              <a:gd name="connsiteY3" fmla="*/ 1054607 h 5937016"/>
              <a:gd name="connsiteX4" fmla="*/ 1747538 w 5702355"/>
              <a:gd name="connsiteY4" fmla="*/ 5894831 h 5937016"/>
              <a:gd name="connsiteX5" fmla="*/ 0 w 5702355"/>
              <a:gd name="connsiteY5" fmla="*/ 4269213 h 5937016"/>
              <a:gd name="connsiteX0" fmla="*/ 0 w 6068115"/>
              <a:gd name="connsiteY0" fmla="*/ 3927837 h 5929850"/>
              <a:gd name="connsiteX1" fmla="*/ 3064274 w 6068115"/>
              <a:gd name="connsiteY1" fmla="*/ 0 h 5929850"/>
              <a:gd name="connsiteX2" fmla="*/ 6055341 w 6068115"/>
              <a:gd name="connsiteY2" fmla="*/ 12192 h 5929850"/>
              <a:gd name="connsiteX3" fmla="*/ 6067533 w 6068115"/>
              <a:gd name="connsiteY3" fmla="*/ 1054607 h 5929850"/>
              <a:gd name="connsiteX4" fmla="*/ 2113298 w 6068115"/>
              <a:gd name="connsiteY4" fmla="*/ 5894831 h 5929850"/>
              <a:gd name="connsiteX5" fmla="*/ 0 w 6068115"/>
              <a:gd name="connsiteY5" fmla="*/ 3927837 h 5929850"/>
              <a:gd name="connsiteX0" fmla="*/ 0 w 6068115"/>
              <a:gd name="connsiteY0" fmla="*/ 3927837 h 5667023"/>
              <a:gd name="connsiteX1" fmla="*/ 3064274 w 6068115"/>
              <a:gd name="connsiteY1" fmla="*/ 0 h 5667023"/>
              <a:gd name="connsiteX2" fmla="*/ 6055341 w 6068115"/>
              <a:gd name="connsiteY2" fmla="*/ 12192 h 5667023"/>
              <a:gd name="connsiteX3" fmla="*/ 6067533 w 6068115"/>
              <a:gd name="connsiteY3" fmla="*/ 1054607 h 5667023"/>
              <a:gd name="connsiteX4" fmla="*/ 2320562 w 6068115"/>
              <a:gd name="connsiteY4" fmla="*/ 5626607 h 5667023"/>
              <a:gd name="connsiteX5" fmla="*/ 0 w 6068115"/>
              <a:gd name="connsiteY5" fmla="*/ 3927837 h 5667023"/>
              <a:gd name="connsiteX0" fmla="*/ 0 w 6068115"/>
              <a:gd name="connsiteY0" fmla="*/ 3927837 h 6262613"/>
              <a:gd name="connsiteX1" fmla="*/ 3064274 w 6068115"/>
              <a:gd name="connsiteY1" fmla="*/ 0 h 6262613"/>
              <a:gd name="connsiteX2" fmla="*/ 6055341 w 6068115"/>
              <a:gd name="connsiteY2" fmla="*/ 12192 h 6262613"/>
              <a:gd name="connsiteX3" fmla="*/ 6067533 w 6068115"/>
              <a:gd name="connsiteY3" fmla="*/ 1054607 h 6262613"/>
              <a:gd name="connsiteX4" fmla="*/ 2320562 w 6068115"/>
              <a:gd name="connsiteY4" fmla="*/ 5626607 h 6262613"/>
              <a:gd name="connsiteX5" fmla="*/ 0 w 6068115"/>
              <a:gd name="connsiteY5" fmla="*/ 3927837 h 6262613"/>
              <a:gd name="connsiteX0" fmla="*/ 388132 w 6456247"/>
              <a:gd name="connsiteY0" fmla="*/ 3927837 h 6423592"/>
              <a:gd name="connsiteX1" fmla="*/ 3452406 w 6456247"/>
              <a:gd name="connsiteY1" fmla="*/ 0 h 6423592"/>
              <a:gd name="connsiteX2" fmla="*/ 6443473 w 6456247"/>
              <a:gd name="connsiteY2" fmla="*/ 12192 h 6423592"/>
              <a:gd name="connsiteX3" fmla="*/ 6455665 w 6456247"/>
              <a:gd name="connsiteY3" fmla="*/ 1054607 h 6423592"/>
              <a:gd name="connsiteX4" fmla="*/ 2708694 w 6456247"/>
              <a:gd name="connsiteY4" fmla="*/ 5626607 h 6423592"/>
              <a:gd name="connsiteX5" fmla="*/ 388132 w 6456247"/>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3753 w 6451287"/>
              <a:gd name="connsiteY0" fmla="*/ 3927837 h 6311517"/>
              <a:gd name="connsiteX1" fmla="*/ 3448027 w 6451287"/>
              <a:gd name="connsiteY1" fmla="*/ 0 h 6311517"/>
              <a:gd name="connsiteX2" fmla="*/ 6439094 w 6451287"/>
              <a:gd name="connsiteY2" fmla="*/ 12192 h 6311517"/>
              <a:gd name="connsiteX3" fmla="*/ 6451286 w 6451287"/>
              <a:gd name="connsiteY3" fmla="*/ 1054607 h 6311517"/>
              <a:gd name="connsiteX4" fmla="*/ 2704315 w 6451287"/>
              <a:gd name="connsiteY4" fmla="*/ 5626607 h 6311517"/>
              <a:gd name="connsiteX5" fmla="*/ 383753 w 6451287"/>
              <a:gd name="connsiteY5" fmla="*/ 3927837 h 6311517"/>
              <a:gd name="connsiteX0" fmla="*/ 372925 w 6525803"/>
              <a:gd name="connsiteY0" fmla="*/ 3915645 h 6309124"/>
              <a:gd name="connsiteX1" fmla="*/ 3522543 w 6525803"/>
              <a:gd name="connsiteY1" fmla="*/ 0 h 6309124"/>
              <a:gd name="connsiteX2" fmla="*/ 6513610 w 6525803"/>
              <a:gd name="connsiteY2" fmla="*/ 12192 h 6309124"/>
              <a:gd name="connsiteX3" fmla="*/ 6525802 w 6525803"/>
              <a:gd name="connsiteY3" fmla="*/ 1054607 h 6309124"/>
              <a:gd name="connsiteX4" fmla="*/ 2778831 w 6525803"/>
              <a:gd name="connsiteY4" fmla="*/ 5626607 h 6309124"/>
              <a:gd name="connsiteX5" fmla="*/ 372925 w 6525803"/>
              <a:gd name="connsiteY5" fmla="*/ 3915645 h 6309124"/>
              <a:gd name="connsiteX0" fmla="*/ 364084 w 6516962"/>
              <a:gd name="connsiteY0" fmla="*/ 3915645 h 6318938"/>
              <a:gd name="connsiteX1" fmla="*/ 3513702 w 6516962"/>
              <a:gd name="connsiteY1" fmla="*/ 0 h 6318938"/>
              <a:gd name="connsiteX2" fmla="*/ 6504769 w 6516962"/>
              <a:gd name="connsiteY2" fmla="*/ 12192 h 6318938"/>
              <a:gd name="connsiteX3" fmla="*/ 6516961 w 6516962"/>
              <a:gd name="connsiteY3" fmla="*/ 1054607 h 6318938"/>
              <a:gd name="connsiteX4" fmla="*/ 2843142 w 6516962"/>
              <a:gd name="connsiteY4" fmla="*/ 5638799 h 6318938"/>
              <a:gd name="connsiteX5" fmla="*/ 364084 w 6516962"/>
              <a:gd name="connsiteY5" fmla="*/ 3915645 h 6318938"/>
              <a:gd name="connsiteX0" fmla="*/ 364084 w 6504769"/>
              <a:gd name="connsiteY0" fmla="*/ 3915645 h 6318938"/>
              <a:gd name="connsiteX1" fmla="*/ 3513702 w 6504769"/>
              <a:gd name="connsiteY1" fmla="*/ 0 h 6318938"/>
              <a:gd name="connsiteX2" fmla="*/ 6504769 w 6504769"/>
              <a:gd name="connsiteY2" fmla="*/ 12192 h 6318938"/>
              <a:gd name="connsiteX3" fmla="*/ 2843142 w 6504769"/>
              <a:gd name="connsiteY3" fmla="*/ 5638799 h 6318938"/>
              <a:gd name="connsiteX4" fmla="*/ 364084 w 6504769"/>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41542 w 7054786"/>
              <a:gd name="connsiteY0" fmla="*/ 3915645 h 6281757"/>
              <a:gd name="connsiteX1" fmla="*/ 3491160 w 7054786"/>
              <a:gd name="connsiteY1" fmla="*/ 0 h 6281757"/>
              <a:gd name="connsiteX2" fmla="*/ 7054786 w 7054786"/>
              <a:gd name="connsiteY2" fmla="*/ 10 h 6281757"/>
              <a:gd name="connsiteX3" fmla="*/ 2820600 w 7054786"/>
              <a:gd name="connsiteY3" fmla="*/ 5638799 h 6281757"/>
              <a:gd name="connsiteX4" fmla="*/ 341542 w 7054786"/>
              <a:gd name="connsiteY4" fmla="*/ 3915645 h 6281757"/>
              <a:gd name="connsiteX0" fmla="*/ 341542 w 7054786"/>
              <a:gd name="connsiteY0" fmla="*/ 3915645 h 6281757"/>
              <a:gd name="connsiteX1" fmla="*/ 3491160 w 7054786"/>
              <a:gd name="connsiteY1" fmla="*/ 0 h 6281757"/>
              <a:gd name="connsiteX2" fmla="*/ 7054786 w 7054786"/>
              <a:gd name="connsiteY2" fmla="*/ 10 h 6281757"/>
              <a:gd name="connsiteX3" fmla="*/ 2820600 w 7054786"/>
              <a:gd name="connsiteY3" fmla="*/ 5638799 h 6281757"/>
              <a:gd name="connsiteX4" fmla="*/ 341542 w 7054786"/>
              <a:gd name="connsiteY4" fmla="*/ 3915645 h 6281757"/>
              <a:gd name="connsiteX0" fmla="*/ 341542 w 7054786"/>
              <a:gd name="connsiteY0" fmla="*/ 3915645 h 6281757"/>
              <a:gd name="connsiteX1" fmla="*/ 3491160 w 7054786"/>
              <a:gd name="connsiteY1" fmla="*/ 0 h 6281757"/>
              <a:gd name="connsiteX2" fmla="*/ 7054786 w 7054786"/>
              <a:gd name="connsiteY2" fmla="*/ 10 h 6281757"/>
              <a:gd name="connsiteX3" fmla="*/ 2820600 w 7054786"/>
              <a:gd name="connsiteY3" fmla="*/ 5638799 h 6281757"/>
              <a:gd name="connsiteX4" fmla="*/ 341542 w 7054786"/>
              <a:gd name="connsiteY4" fmla="*/ 3915645 h 6281757"/>
              <a:gd name="connsiteX0" fmla="*/ 341542 w 7054803"/>
              <a:gd name="connsiteY0" fmla="*/ 3915645 h 6281757"/>
              <a:gd name="connsiteX1" fmla="*/ 3491160 w 7054803"/>
              <a:gd name="connsiteY1" fmla="*/ 0 h 6281757"/>
              <a:gd name="connsiteX2" fmla="*/ 7054786 w 7054803"/>
              <a:gd name="connsiteY2" fmla="*/ 10 h 6281757"/>
              <a:gd name="connsiteX3" fmla="*/ 2820600 w 7054803"/>
              <a:gd name="connsiteY3" fmla="*/ 5638799 h 6281757"/>
              <a:gd name="connsiteX4" fmla="*/ 341542 w 7054803"/>
              <a:gd name="connsiteY4" fmla="*/ 3915645 h 6281757"/>
              <a:gd name="connsiteX0" fmla="*/ 341542 w 7213170"/>
              <a:gd name="connsiteY0" fmla="*/ 3915645 h 6281757"/>
              <a:gd name="connsiteX1" fmla="*/ 3491160 w 7213170"/>
              <a:gd name="connsiteY1" fmla="*/ 0 h 6281757"/>
              <a:gd name="connsiteX2" fmla="*/ 7213153 w 7213170"/>
              <a:gd name="connsiteY2" fmla="*/ 10 h 6281757"/>
              <a:gd name="connsiteX3" fmla="*/ 2820600 w 7213170"/>
              <a:gd name="connsiteY3" fmla="*/ 5638799 h 6281757"/>
              <a:gd name="connsiteX4" fmla="*/ 341542 w 7213170"/>
              <a:gd name="connsiteY4" fmla="*/ 3915645 h 6281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3170" h="6281757">
                <a:moveTo>
                  <a:pt x="341542" y="3915645"/>
                </a:moveTo>
                <a:lnTo>
                  <a:pt x="3491160" y="0"/>
                </a:lnTo>
                <a:lnTo>
                  <a:pt x="7213153" y="10"/>
                </a:lnTo>
                <a:cubicBezTo>
                  <a:pt x="7223216" y="1788"/>
                  <a:pt x="2808568" y="5658240"/>
                  <a:pt x="2820600" y="5638799"/>
                </a:cubicBezTo>
                <a:cubicBezTo>
                  <a:pt x="1307956" y="7260405"/>
                  <a:pt x="-841082" y="5489071"/>
                  <a:pt x="341542" y="3915645"/>
                </a:cubicBezTo>
                <a:close/>
              </a:path>
            </a:pathLst>
          </a:custGeom>
        </p:spPr>
        <p:txBody>
          <a:bodyPr/>
          <a:lstStyle>
            <a:lvl1pPr marL="0" indent="0" algn="ctr">
              <a:buFontTx/>
              <a:buNone/>
              <a:defRPr/>
            </a:lvl1pPr>
          </a:lstStyle>
          <a:p>
            <a:endParaRPr lang="en-US"/>
          </a:p>
          <a:p>
            <a:endParaRPr lang="en-US"/>
          </a:p>
          <a:p>
            <a:r>
              <a:rPr lang="en-US"/>
              <a:t>Click icon</a:t>
            </a:r>
          </a:p>
          <a:p>
            <a:r>
              <a:rPr lang="en-US"/>
              <a:t>below to</a:t>
            </a:r>
          </a:p>
          <a:p>
            <a:r>
              <a:rPr lang="en-US"/>
              <a:t>add image</a:t>
            </a:r>
          </a:p>
        </p:txBody>
      </p:sp>
      <p:sp>
        <p:nvSpPr>
          <p:cNvPr id="8" name="Rounded Rectangle 7">
            <a:extLst>
              <a:ext uri="{FF2B5EF4-FFF2-40B4-BE49-F238E27FC236}">
                <a16:creationId xmlns:a16="http://schemas.microsoft.com/office/drawing/2014/main" id="{E04AE015-5CD9-0242-AB63-A4B2A0E2AA3B}"/>
              </a:ext>
            </a:extLst>
          </p:cNvPr>
          <p:cNvSpPr/>
          <p:nvPr userDrawn="1"/>
        </p:nvSpPr>
        <p:spPr>
          <a:xfrm rot="2768794">
            <a:off x="4531639" y="3123760"/>
            <a:ext cx="9710046" cy="574095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9">
            <a:extLst>
              <a:ext uri="{FF2B5EF4-FFF2-40B4-BE49-F238E27FC236}">
                <a16:creationId xmlns:a16="http://schemas.microsoft.com/office/drawing/2014/main" id="{63FCB2DA-9070-FE43-95AD-4C2F07C18132}"/>
              </a:ext>
            </a:extLst>
          </p:cNvPr>
          <p:cNvSpPr>
            <a:spLocks noGrp="1"/>
          </p:cNvSpPr>
          <p:nvPr>
            <p:ph type="title" hasCustomPrompt="1"/>
          </p:nvPr>
        </p:nvSpPr>
        <p:spPr>
          <a:xfrm>
            <a:off x="6157800" y="4626320"/>
            <a:ext cx="6459073" cy="728477"/>
          </a:xfrm>
          <a:prstGeom prst="roundRect">
            <a:avLst>
              <a:gd name="adj" fmla="val 50000"/>
            </a:avLst>
          </a:prstGeom>
          <a:solidFill>
            <a:schemeClr val="accent2"/>
          </a:solidFill>
          <a:ln>
            <a:noFill/>
          </a:ln>
        </p:spPr>
        <p:txBody>
          <a:bodyPr>
            <a:noAutofit/>
          </a:bodyPr>
          <a:lstStyle>
            <a:lvl1pPr>
              <a:defRPr sz="3200" b="1" i="0">
                <a:solidFill>
                  <a:schemeClr val="bg1"/>
                </a:solidFill>
              </a:defRPr>
            </a:lvl1pPr>
          </a:lstStyle>
          <a:p>
            <a:r>
              <a:rPr lang="en-US"/>
              <a:t>Click to enter Title</a:t>
            </a:r>
          </a:p>
        </p:txBody>
      </p:sp>
      <p:grpSp>
        <p:nvGrpSpPr>
          <p:cNvPr id="5" name="Group 4">
            <a:extLst>
              <a:ext uri="{FF2B5EF4-FFF2-40B4-BE49-F238E27FC236}">
                <a16:creationId xmlns:a16="http://schemas.microsoft.com/office/drawing/2014/main" id="{88076DE5-23E6-5F44-875C-40A375F32404}"/>
              </a:ext>
            </a:extLst>
          </p:cNvPr>
          <p:cNvGrpSpPr/>
          <p:nvPr userDrawn="1"/>
        </p:nvGrpSpPr>
        <p:grpSpPr>
          <a:xfrm>
            <a:off x="7190801" y="147322"/>
            <a:ext cx="2945397" cy="2738804"/>
            <a:chOff x="7190801" y="147322"/>
            <a:chExt cx="2945397" cy="2738804"/>
          </a:xfrm>
        </p:grpSpPr>
        <p:sp>
          <p:nvSpPr>
            <p:cNvPr id="7" name="Oval 6">
              <a:extLst>
                <a:ext uri="{FF2B5EF4-FFF2-40B4-BE49-F238E27FC236}">
                  <a16:creationId xmlns:a16="http://schemas.microsoft.com/office/drawing/2014/main" id="{1D85F2D8-DAD8-3C42-9A51-390C2E457A34}"/>
                </a:ext>
              </a:extLst>
            </p:cNvPr>
            <p:cNvSpPr/>
            <p:nvPr userDrawn="1"/>
          </p:nvSpPr>
          <p:spPr>
            <a:xfrm>
              <a:off x="9518352" y="291959"/>
              <a:ext cx="617846" cy="6178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7254F643-62D7-784A-9980-919FA22A462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190801" y="147322"/>
              <a:ext cx="2738804" cy="2738804"/>
            </a:xfrm>
            <a:prstGeom prst="rect">
              <a:avLst/>
            </a:prstGeom>
          </p:spPr>
        </p:pic>
      </p:grpSp>
      <p:grpSp>
        <p:nvGrpSpPr>
          <p:cNvPr id="17" name="Group 16">
            <a:extLst>
              <a:ext uri="{FF2B5EF4-FFF2-40B4-BE49-F238E27FC236}">
                <a16:creationId xmlns:a16="http://schemas.microsoft.com/office/drawing/2014/main" id="{9E1B16AF-0E8A-FCDA-15C0-0893ABF1A991}"/>
              </a:ext>
            </a:extLst>
          </p:cNvPr>
          <p:cNvGrpSpPr/>
          <p:nvPr userDrawn="1"/>
        </p:nvGrpSpPr>
        <p:grpSpPr>
          <a:xfrm rot="21182987">
            <a:off x="564753" y="-375732"/>
            <a:ext cx="4699229" cy="2254911"/>
            <a:chOff x="-521858" y="-813749"/>
            <a:chExt cx="3717094" cy="1586550"/>
          </a:xfrm>
        </p:grpSpPr>
        <p:sp>
          <p:nvSpPr>
            <p:cNvPr id="20" name="Rounded Rectangle 24">
              <a:extLst>
                <a:ext uri="{FF2B5EF4-FFF2-40B4-BE49-F238E27FC236}">
                  <a16:creationId xmlns:a16="http://schemas.microsoft.com/office/drawing/2014/main" id="{C955E0D3-387A-BE75-C467-EFA1D9D581FE}"/>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5">
              <a:extLst>
                <a:ext uri="{FF2B5EF4-FFF2-40B4-BE49-F238E27FC236}">
                  <a16:creationId xmlns:a16="http://schemas.microsoft.com/office/drawing/2014/main" id="{570F106D-E6A2-3B6D-64E9-59FF854E196D}"/>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6">
              <a:extLst>
                <a:ext uri="{FF2B5EF4-FFF2-40B4-BE49-F238E27FC236}">
                  <a16:creationId xmlns:a16="http://schemas.microsoft.com/office/drawing/2014/main" id="{26953DD8-4134-D56A-1801-FCB4BDE17966}"/>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 name="Picture 1" descr="A white text on a black background&#10;&#10;AI-generated content may be incorrect.">
            <a:extLst>
              <a:ext uri="{FF2B5EF4-FFF2-40B4-BE49-F238E27FC236}">
                <a16:creationId xmlns:a16="http://schemas.microsoft.com/office/drawing/2014/main" id="{D3A942C9-F3F4-14CB-9977-C6664A5E398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187330" y="3735001"/>
            <a:ext cx="2625583" cy="785049"/>
          </a:xfrm>
          <a:prstGeom prst="rect">
            <a:avLst/>
          </a:prstGeom>
        </p:spPr>
      </p:pic>
      <p:sp>
        <p:nvSpPr>
          <p:cNvPr id="3" name="Text Placeholder 6">
            <a:extLst>
              <a:ext uri="{FF2B5EF4-FFF2-40B4-BE49-F238E27FC236}">
                <a16:creationId xmlns:a16="http://schemas.microsoft.com/office/drawing/2014/main" id="{08339116-F001-4509-7228-1B8E0F889027}"/>
              </a:ext>
            </a:extLst>
          </p:cNvPr>
          <p:cNvSpPr>
            <a:spLocks noGrp="1"/>
          </p:cNvSpPr>
          <p:nvPr>
            <p:ph type="body" sz="quarter" idx="12" hasCustomPrompt="1"/>
          </p:nvPr>
        </p:nvSpPr>
        <p:spPr>
          <a:xfrm>
            <a:off x="6272694" y="5508460"/>
            <a:ext cx="5593976" cy="971549"/>
          </a:xfrm>
        </p:spPr>
        <p:txBody>
          <a:bodyPr>
            <a:normAutofit/>
          </a:bodyPr>
          <a:lstStyle>
            <a:lvl1pPr marL="0" indent="0" algn="l">
              <a:buNone/>
              <a:defRPr sz="2000" b="0" i="0">
                <a:solidFill>
                  <a:schemeClr val="bg1"/>
                </a:solidFill>
              </a:defRPr>
            </a:lvl1pPr>
          </a:lstStyle>
          <a:p>
            <a:pPr lvl="0"/>
            <a:r>
              <a:rPr lang="en-US"/>
              <a:t>Click to enter Subtitle</a:t>
            </a:r>
          </a:p>
        </p:txBody>
      </p:sp>
    </p:spTree>
    <p:extLst>
      <p:ext uri="{BB962C8B-B14F-4D97-AF65-F5344CB8AC3E}">
        <p14:creationId xmlns:p14="http://schemas.microsoft.com/office/powerpoint/2010/main" val="152521036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5_Title_05">
    <p:spTree>
      <p:nvGrpSpPr>
        <p:cNvPr id="1" name=""/>
        <p:cNvGrpSpPr/>
        <p:nvPr/>
      </p:nvGrpSpPr>
      <p:grpSpPr>
        <a:xfrm>
          <a:off x="0" y="0"/>
          <a:ext cx="0" cy="0"/>
          <a:chOff x="0" y="0"/>
          <a:chExt cx="0" cy="0"/>
        </a:xfrm>
      </p:grpSpPr>
      <p:sp>
        <p:nvSpPr>
          <p:cNvPr id="2" name="Graphic 2">
            <a:extLst>
              <a:ext uri="{FF2B5EF4-FFF2-40B4-BE49-F238E27FC236}">
                <a16:creationId xmlns:a16="http://schemas.microsoft.com/office/drawing/2014/main" id="{6AA60C4F-0FD1-A2AA-00F9-780C3392ADFA}"/>
              </a:ext>
            </a:extLst>
          </p:cNvPr>
          <p:cNvSpPr/>
          <p:nvPr userDrawn="1"/>
        </p:nvSpPr>
        <p:spPr>
          <a:xfrm>
            <a:off x="1475092" y="0"/>
            <a:ext cx="7337821" cy="6272121"/>
          </a:xfrm>
          <a:custGeom>
            <a:avLst/>
            <a:gdLst>
              <a:gd name="connsiteX0" fmla="*/ 3352131 w 7337821"/>
              <a:gd name="connsiteY0" fmla="*/ 0 h 6272121"/>
              <a:gd name="connsiteX1" fmla="*/ 3339924 w 7337821"/>
              <a:gd name="connsiteY1" fmla="*/ 0 h 6272121"/>
              <a:gd name="connsiteX2" fmla="*/ 351571 w 7337821"/>
              <a:gd name="connsiteY2" fmla="*/ 3717129 h 6272121"/>
              <a:gd name="connsiteX3" fmla="*/ 357675 w 7337821"/>
              <a:gd name="connsiteY3" fmla="*/ 3722012 h 6272121"/>
              <a:gd name="connsiteX4" fmla="*/ 0 w 7337821"/>
              <a:gd name="connsiteY4" fmla="*/ 4714468 h 6272121"/>
              <a:gd name="connsiteX5" fmla="*/ 1557654 w 7337821"/>
              <a:gd name="connsiteY5" fmla="*/ 6272122 h 6272121"/>
              <a:gd name="connsiteX6" fmla="*/ 2866279 w 7337821"/>
              <a:gd name="connsiteY6" fmla="*/ 5559214 h 6272121"/>
              <a:gd name="connsiteX7" fmla="*/ 3034740 w 7337821"/>
              <a:gd name="connsiteY7" fmla="*/ 5349248 h 6272121"/>
              <a:gd name="connsiteX8" fmla="*/ 3035961 w 7337821"/>
              <a:gd name="connsiteY8" fmla="*/ 5349248 h 6272121"/>
              <a:gd name="connsiteX9" fmla="*/ 7337822 w 7337821"/>
              <a:gd name="connsiteY9" fmla="*/ 0 h 6272121"/>
              <a:gd name="connsiteX10" fmla="*/ 3350910 w 7337821"/>
              <a:gd name="connsiteY10" fmla="*/ 0 h 6272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37821" h="6272121">
                <a:moveTo>
                  <a:pt x="3352131" y="0"/>
                </a:moveTo>
                <a:lnTo>
                  <a:pt x="3339924" y="0"/>
                </a:lnTo>
                <a:lnTo>
                  <a:pt x="351571" y="3717129"/>
                </a:lnTo>
                <a:lnTo>
                  <a:pt x="357675" y="3722012"/>
                </a:lnTo>
                <a:cubicBezTo>
                  <a:pt x="134281" y="3991794"/>
                  <a:pt x="0" y="4337261"/>
                  <a:pt x="0" y="4714468"/>
                </a:cubicBezTo>
                <a:cubicBezTo>
                  <a:pt x="0" y="5573863"/>
                  <a:pt x="697038" y="6272122"/>
                  <a:pt x="1557654" y="6272122"/>
                </a:cubicBezTo>
                <a:cubicBezTo>
                  <a:pt x="2418271" y="6272122"/>
                  <a:pt x="2485411" y="6030417"/>
                  <a:pt x="2866279" y="5559214"/>
                </a:cubicBezTo>
                <a:lnTo>
                  <a:pt x="3034740" y="5349248"/>
                </a:lnTo>
                <a:lnTo>
                  <a:pt x="3035961" y="5349248"/>
                </a:lnTo>
                <a:cubicBezTo>
                  <a:pt x="3035961" y="5350469"/>
                  <a:pt x="7337822" y="0"/>
                  <a:pt x="7337822" y="0"/>
                </a:cubicBezTo>
                <a:lnTo>
                  <a:pt x="3350910" y="0"/>
                </a:lnTo>
                <a:close/>
              </a:path>
            </a:pathLst>
          </a:custGeom>
          <a:blipFill>
            <a:blip r:embed="rId2" cstate="print">
              <a:extLst>
                <a:ext uri="{28A0092B-C50C-407E-A947-70E740481C1C}">
                  <a14:useLocalDpi xmlns:a14="http://schemas.microsoft.com/office/drawing/2010/main"/>
                </a:ext>
              </a:extLst>
            </a:blip>
            <a:srcRect/>
            <a:stretch>
              <a:fillRect/>
            </a:stretch>
          </a:blipFill>
          <a:ln w="12203" cap="flat">
            <a:noFill/>
            <a:prstDash val="solid"/>
            <a:miter/>
          </a:ln>
        </p:spPr>
        <p:txBody>
          <a:bodyPr rtlCol="0" anchor="ctr"/>
          <a:lstStyle/>
          <a:p>
            <a:endParaRPr lang="en-GB"/>
          </a:p>
        </p:txBody>
      </p:sp>
      <p:sp>
        <p:nvSpPr>
          <p:cNvPr id="8" name="Rounded Rectangle 7">
            <a:extLst>
              <a:ext uri="{FF2B5EF4-FFF2-40B4-BE49-F238E27FC236}">
                <a16:creationId xmlns:a16="http://schemas.microsoft.com/office/drawing/2014/main" id="{E04AE015-5CD9-0242-AB63-A4B2A0E2AA3B}"/>
              </a:ext>
            </a:extLst>
          </p:cNvPr>
          <p:cNvSpPr/>
          <p:nvPr userDrawn="1"/>
        </p:nvSpPr>
        <p:spPr>
          <a:xfrm rot="2768794">
            <a:off x="4531639" y="3123760"/>
            <a:ext cx="9710046" cy="574095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9">
            <a:extLst>
              <a:ext uri="{FF2B5EF4-FFF2-40B4-BE49-F238E27FC236}">
                <a16:creationId xmlns:a16="http://schemas.microsoft.com/office/drawing/2014/main" id="{63FCB2DA-9070-FE43-95AD-4C2F07C18132}"/>
              </a:ext>
            </a:extLst>
          </p:cNvPr>
          <p:cNvSpPr>
            <a:spLocks noGrp="1"/>
          </p:cNvSpPr>
          <p:nvPr>
            <p:ph type="title" hasCustomPrompt="1"/>
          </p:nvPr>
        </p:nvSpPr>
        <p:spPr>
          <a:xfrm>
            <a:off x="6157800" y="4626320"/>
            <a:ext cx="6459073" cy="728477"/>
          </a:xfrm>
          <a:prstGeom prst="roundRect">
            <a:avLst>
              <a:gd name="adj" fmla="val 50000"/>
            </a:avLst>
          </a:prstGeom>
          <a:solidFill>
            <a:schemeClr val="accent2"/>
          </a:solidFill>
          <a:ln>
            <a:noFill/>
          </a:ln>
        </p:spPr>
        <p:txBody>
          <a:bodyPr>
            <a:noAutofit/>
          </a:bodyPr>
          <a:lstStyle>
            <a:lvl1pPr>
              <a:defRPr sz="3200" b="1" i="0">
                <a:solidFill>
                  <a:schemeClr val="bg1"/>
                </a:solidFill>
              </a:defRPr>
            </a:lvl1pPr>
          </a:lstStyle>
          <a:p>
            <a:r>
              <a:rPr lang="en-US"/>
              <a:t>Click to enter Title</a:t>
            </a:r>
          </a:p>
        </p:txBody>
      </p:sp>
      <p:grpSp>
        <p:nvGrpSpPr>
          <p:cNvPr id="5" name="Group 4">
            <a:extLst>
              <a:ext uri="{FF2B5EF4-FFF2-40B4-BE49-F238E27FC236}">
                <a16:creationId xmlns:a16="http://schemas.microsoft.com/office/drawing/2014/main" id="{88076DE5-23E6-5F44-875C-40A375F32404}"/>
              </a:ext>
            </a:extLst>
          </p:cNvPr>
          <p:cNvGrpSpPr/>
          <p:nvPr userDrawn="1"/>
        </p:nvGrpSpPr>
        <p:grpSpPr>
          <a:xfrm>
            <a:off x="7190801" y="147322"/>
            <a:ext cx="2945397" cy="2738804"/>
            <a:chOff x="7190801" y="147322"/>
            <a:chExt cx="2945397" cy="2738804"/>
          </a:xfrm>
        </p:grpSpPr>
        <p:sp>
          <p:nvSpPr>
            <p:cNvPr id="7" name="Oval 6">
              <a:extLst>
                <a:ext uri="{FF2B5EF4-FFF2-40B4-BE49-F238E27FC236}">
                  <a16:creationId xmlns:a16="http://schemas.microsoft.com/office/drawing/2014/main" id="{1D85F2D8-DAD8-3C42-9A51-390C2E457A34}"/>
                </a:ext>
              </a:extLst>
            </p:cNvPr>
            <p:cNvSpPr/>
            <p:nvPr userDrawn="1"/>
          </p:nvSpPr>
          <p:spPr>
            <a:xfrm>
              <a:off x="9518352" y="291959"/>
              <a:ext cx="617846" cy="6178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7254F643-62D7-784A-9980-919FA22A462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190801" y="147322"/>
              <a:ext cx="2738804" cy="2738804"/>
            </a:xfrm>
            <a:prstGeom prst="rect">
              <a:avLst/>
            </a:prstGeom>
          </p:spPr>
        </p:pic>
      </p:grpSp>
      <p:pic>
        <p:nvPicPr>
          <p:cNvPr id="3" name="Picture 2" descr="A white text on a black background&#10;&#10;AI-generated content may be incorrect.">
            <a:extLst>
              <a:ext uri="{FF2B5EF4-FFF2-40B4-BE49-F238E27FC236}">
                <a16:creationId xmlns:a16="http://schemas.microsoft.com/office/drawing/2014/main" id="{476C06C4-4F1B-5810-1670-E3726D23D183}"/>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6187330" y="3735001"/>
            <a:ext cx="2625583" cy="785049"/>
          </a:xfrm>
          <a:prstGeom prst="rect">
            <a:avLst/>
          </a:prstGeom>
        </p:spPr>
      </p:pic>
      <p:grpSp>
        <p:nvGrpSpPr>
          <p:cNvPr id="6" name="Group 5">
            <a:extLst>
              <a:ext uri="{FF2B5EF4-FFF2-40B4-BE49-F238E27FC236}">
                <a16:creationId xmlns:a16="http://schemas.microsoft.com/office/drawing/2014/main" id="{2B5C05C2-C03B-19E4-F6C7-A52E96EB0138}"/>
              </a:ext>
            </a:extLst>
          </p:cNvPr>
          <p:cNvGrpSpPr/>
          <p:nvPr userDrawn="1"/>
        </p:nvGrpSpPr>
        <p:grpSpPr>
          <a:xfrm rot="21182987">
            <a:off x="564753" y="-375732"/>
            <a:ext cx="4699229" cy="2254911"/>
            <a:chOff x="-521858" y="-813749"/>
            <a:chExt cx="3717094" cy="1586550"/>
          </a:xfrm>
        </p:grpSpPr>
        <p:sp>
          <p:nvSpPr>
            <p:cNvPr id="9" name="Rounded Rectangle 24">
              <a:extLst>
                <a:ext uri="{FF2B5EF4-FFF2-40B4-BE49-F238E27FC236}">
                  <a16:creationId xmlns:a16="http://schemas.microsoft.com/office/drawing/2014/main" id="{DF75E24F-9DAD-C916-C278-C14640283FA7}"/>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25">
              <a:extLst>
                <a:ext uri="{FF2B5EF4-FFF2-40B4-BE49-F238E27FC236}">
                  <a16:creationId xmlns:a16="http://schemas.microsoft.com/office/drawing/2014/main" id="{F96A8108-5693-4468-8552-4DACC234EBA6}"/>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26">
              <a:extLst>
                <a:ext uri="{FF2B5EF4-FFF2-40B4-BE49-F238E27FC236}">
                  <a16:creationId xmlns:a16="http://schemas.microsoft.com/office/drawing/2014/main" id="{9BBD996D-577A-6B50-6253-37EF82DD013B}"/>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 Placeholder 6">
            <a:extLst>
              <a:ext uri="{FF2B5EF4-FFF2-40B4-BE49-F238E27FC236}">
                <a16:creationId xmlns:a16="http://schemas.microsoft.com/office/drawing/2014/main" id="{67C02A67-6FB3-96A0-A1B6-DC21ECC5F756}"/>
              </a:ext>
            </a:extLst>
          </p:cNvPr>
          <p:cNvSpPr>
            <a:spLocks noGrp="1"/>
          </p:cNvSpPr>
          <p:nvPr>
            <p:ph type="body" sz="quarter" idx="12" hasCustomPrompt="1"/>
          </p:nvPr>
        </p:nvSpPr>
        <p:spPr>
          <a:xfrm>
            <a:off x="6272694" y="5508460"/>
            <a:ext cx="5593976" cy="971549"/>
          </a:xfrm>
        </p:spPr>
        <p:txBody>
          <a:bodyPr>
            <a:normAutofit/>
          </a:bodyPr>
          <a:lstStyle>
            <a:lvl1pPr marL="0" indent="0" algn="l">
              <a:buNone/>
              <a:defRPr sz="2000" b="0" i="0">
                <a:solidFill>
                  <a:schemeClr val="bg1"/>
                </a:solidFill>
              </a:defRPr>
            </a:lvl1pPr>
          </a:lstStyle>
          <a:p>
            <a:pPr lvl="0"/>
            <a:r>
              <a:rPr lang="en-US"/>
              <a:t>Click to enter Subtitle</a:t>
            </a:r>
          </a:p>
        </p:txBody>
      </p:sp>
    </p:spTree>
    <p:extLst>
      <p:ext uri="{BB962C8B-B14F-4D97-AF65-F5344CB8AC3E}">
        <p14:creationId xmlns:p14="http://schemas.microsoft.com/office/powerpoint/2010/main" val="13815803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03_Heading_Content">
    <p:bg>
      <p:bgPr>
        <a:solidFill>
          <a:schemeClr val="accent2"/>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6468E1B-6316-498D-9A41-7E507D53590B}"/>
              </a:ext>
            </a:extLst>
          </p:cNvPr>
          <p:cNvSpPr txBox="1"/>
          <p:nvPr userDrawn="1"/>
        </p:nvSpPr>
        <p:spPr>
          <a:xfrm>
            <a:off x="867508" y="920621"/>
            <a:ext cx="10261600" cy="5016758"/>
          </a:xfrm>
          <a:prstGeom prst="rect">
            <a:avLst/>
          </a:prstGeom>
          <a:noFill/>
        </p:spPr>
        <p:txBody>
          <a:bodyPr wrap="square" rtlCol="0">
            <a:spAutoFit/>
          </a:bodyPr>
          <a:lstStyle/>
          <a:p>
            <a:pPr algn="ctr"/>
            <a:r>
              <a:rPr lang="en-GB" sz="16000" b="1">
                <a:solidFill>
                  <a:schemeClr val="bg1"/>
                </a:solidFill>
              </a:rPr>
              <a:t>Heading/</a:t>
            </a:r>
          </a:p>
          <a:p>
            <a:pPr algn="ctr"/>
            <a:r>
              <a:rPr lang="en-GB" sz="16000" b="1">
                <a:solidFill>
                  <a:schemeClr val="bg1"/>
                </a:solidFill>
              </a:rPr>
              <a:t>content</a:t>
            </a:r>
          </a:p>
        </p:txBody>
      </p:sp>
    </p:spTree>
    <p:extLst>
      <p:ext uri="{BB962C8B-B14F-4D97-AF65-F5344CB8AC3E}">
        <p14:creationId xmlns:p14="http://schemas.microsoft.com/office/powerpoint/2010/main" val="344467873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_01">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B3E07558-B527-4BDD-8E47-77A6ECCCD1D1}"/>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spTree>
    <p:extLst>
      <p:ext uri="{BB962C8B-B14F-4D97-AF65-F5344CB8AC3E}">
        <p14:creationId xmlns:p14="http://schemas.microsoft.com/office/powerpoint/2010/main" val="404055755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Content_02b">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B3E07558-B527-4BDD-8E47-77A6ECCCD1D1}"/>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sp>
        <p:nvSpPr>
          <p:cNvPr id="2" name="Rectangle 1">
            <a:extLst>
              <a:ext uri="{FF2B5EF4-FFF2-40B4-BE49-F238E27FC236}">
                <a16:creationId xmlns:a16="http://schemas.microsoft.com/office/drawing/2014/main" id="{CFE92C82-AE63-6044-9D10-6840BC04A427}"/>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1">
            <a:extLst>
              <a:ext uri="{FF2B5EF4-FFF2-40B4-BE49-F238E27FC236}">
                <a16:creationId xmlns:a16="http://schemas.microsoft.com/office/drawing/2014/main" id="{44F77E66-2845-754F-5C6A-F2E159C1980C}"/>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6" name="Graphic 5">
            <a:extLst>
              <a:ext uri="{FF2B5EF4-FFF2-40B4-BE49-F238E27FC236}">
                <a16:creationId xmlns:a16="http://schemas.microsoft.com/office/drawing/2014/main" id="{BA5903F0-1C3B-9F46-BC37-4499C06ADAB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grpSp>
        <p:nvGrpSpPr>
          <p:cNvPr id="7" name="Group 6">
            <a:extLst>
              <a:ext uri="{FF2B5EF4-FFF2-40B4-BE49-F238E27FC236}">
                <a16:creationId xmlns:a16="http://schemas.microsoft.com/office/drawing/2014/main" id="{B1352688-B2BD-D076-AB4F-D2F4D9229292}"/>
              </a:ext>
            </a:extLst>
          </p:cNvPr>
          <p:cNvGrpSpPr/>
          <p:nvPr userDrawn="1"/>
        </p:nvGrpSpPr>
        <p:grpSpPr>
          <a:xfrm>
            <a:off x="242995" y="837761"/>
            <a:ext cx="838200" cy="109793"/>
            <a:chOff x="571500" y="930335"/>
            <a:chExt cx="838200" cy="120483"/>
          </a:xfrm>
        </p:grpSpPr>
        <p:sp>
          <p:nvSpPr>
            <p:cNvPr id="8" name="Oval 7">
              <a:extLst>
                <a:ext uri="{FF2B5EF4-FFF2-40B4-BE49-F238E27FC236}">
                  <a16:creationId xmlns:a16="http://schemas.microsoft.com/office/drawing/2014/main" id="{7A734AF0-E090-DE1C-F735-C40E39B33060}"/>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9" name="Oval 8">
              <a:extLst>
                <a:ext uri="{FF2B5EF4-FFF2-40B4-BE49-F238E27FC236}">
                  <a16:creationId xmlns:a16="http://schemas.microsoft.com/office/drawing/2014/main" id="{486867EE-01AB-FA33-EB95-B057F1F4ED0B}"/>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0" name="Oval 9">
              <a:extLst>
                <a:ext uri="{FF2B5EF4-FFF2-40B4-BE49-F238E27FC236}">
                  <a16:creationId xmlns:a16="http://schemas.microsoft.com/office/drawing/2014/main" id="{227F511F-08B4-3AE5-8060-2F05B774A706}"/>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8" name="Oval 17">
              <a:extLst>
                <a:ext uri="{FF2B5EF4-FFF2-40B4-BE49-F238E27FC236}">
                  <a16:creationId xmlns:a16="http://schemas.microsoft.com/office/drawing/2014/main" id="{8F9D893C-A24D-7CFC-4A6B-1792BBFC16F4}"/>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9" name="Oval 18">
              <a:extLst>
                <a:ext uri="{FF2B5EF4-FFF2-40B4-BE49-F238E27FC236}">
                  <a16:creationId xmlns:a16="http://schemas.microsoft.com/office/drawing/2014/main" id="{7356E362-EBC0-E827-DF2E-4D2DAFD7668D}"/>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2201126868"/>
      </p:ext>
    </p:extLst>
  </p:cSld>
  <p:clrMapOvr>
    <a:masterClrMapping/>
  </p:clrMapOvr>
  <p:extLst>
    <p:ext uri="{DCECCB84-F9BA-43D5-87BE-67443E8EF086}">
      <p15:sldGuideLst xmlns:p15="http://schemas.microsoft.com/office/powerpoint/2012/main">
        <p15:guide id="1" orient="horz" pos="164" userDrawn="1">
          <p15:clr>
            <a:srgbClr val="FBAE40"/>
          </p15:clr>
        </p15:guide>
        <p15:guide id="2" pos="212" userDrawn="1">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Heading_Content_01">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431B442-D13E-7CDB-4DE1-A6C2879A15F7}"/>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DB988B7-C297-4C39-86C0-45E3F80150B3}"/>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sp>
        <p:nvSpPr>
          <p:cNvPr id="8" name="Picture Placeholder 7">
            <a:extLst>
              <a:ext uri="{FF2B5EF4-FFF2-40B4-BE49-F238E27FC236}">
                <a16:creationId xmlns:a16="http://schemas.microsoft.com/office/drawing/2014/main" id="{F19808ED-F726-6648-95A7-37C276CAE49A}"/>
              </a:ext>
            </a:extLst>
          </p:cNvPr>
          <p:cNvSpPr>
            <a:spLocks noGrp="1"/>
          </p:cNvSpPr>
          <p:nvPr>
            <p:ph type="pic" sz="quarter" idx="10"/>
          </p:nvPr>
        </p:nvSpPr>
        <p:spPr>
          <a:xfrm>
            <a:off x="6253290" y="1305107"/>
            <a:ext cx="5020220" cy="4800631"/>
          </a:xfrm>
          <a:prstGeom prst="ellipse">
            <a:avLst/>
          </a:prstGeom>
        </p:spPr>
        <p:txBody>
          <a:bodyPr/>
          <a:lstStyle>
            <a:lvl1pPr marL="0" indent="0" algn="ctr">
              <a:buNone/>
              <a:defRPr/>
            </a:lvl1pPr>
          </a:lstStyle>
          <a:p>
            <a:r>
              <a:rPr lang="en-US"/>
              <a:t>Click icon</a:t>
            </a:r>
          </a:p>
          <a:p>
            <a:r>
              <a:rPr lang="en-US"/>
              <a:t>below to</a:t>
            </a:r>
          </a:p>
          <a:p>
            <a:r>
              <a:rPr lang="en-US"/>
              <a:t>add image</a:t>
            </a:r>
          </a:p>
          <a:p>
            <a:endParaRPr lang="en-US"/>
          </a:p>
        </p:txBody>
      </p:sp>
      <p:sp>
        <p:nvSpPr>
          <p:cNvPr id="16" name="Slide Number Placeholder 5">
            <a:extLst>
              <a:ext uri="{FF2B5EF4-FFF2-40B4-BE49-F238E27FC236}">
                <a16:creationId xmlns:a16="http://schemas.microsoft.com/office/drawing/2014/main" id="{A0355144-6648-49D1-9012-8CC8D30D3775}"/>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grpSp>
        <p:nvGrpSpPr>
          <p:cNvPr id="3" name="Group 2">
            <a:extLst>
              <a:ext uri="{FF2B5EF4-FFF2-40B4-BE49-F238E27FC236}">
                <a16:creationId xmlns:a16="http://schemas.microsoft.com/office/drawing/2014/main" id="{29A02A01-93FD-3FA3-4529-BA9DF65A4FE2}"/>
              </a:ext>
            </a:extLst>
          </p:cNvPr>
          <p:cNvGrpSpPr/>
          <p:nvPr userDrawn="1"/>
        </p:nvGrpSpPr>
        <p:grpSpPr>
          <a:xfrm>
            <a:off x="242995" y="837761"/>
            <a:ext cx="838200" cy="109793"/>
            <a:chOff x="571500" y="930335"/>
            <a:chExt cx="838200" cy="120483"/>
          </a:xfrm>
        </p:grpSpPr>
        <p:sp>
          <p:nvSpPr>
            <p:cNvPr id="4" name="Oval 3">
              <a:extLst>
                <a:ext uri="{FF2B5EF4-FFF2-40B4-BE49-F238E27FC236}">
                  <a16:creationId xmlns:a16="http://schemas.microsoft.com/office/drawing/2014/main" id="{383AEF0B-FC94-7939-995A-26BF067193CF}"/>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5" name="Oval 4">
              <a:extLst>
                <a:ext uri="{FF2B5EF4-FFF2-40B4-BE49-F238E27FC236}">
                  <a16:creationId xmlns:a16="http://schemas.microsoft.com/office/drawing/2014/main" id="{45DE37C8-3738-04C3-E447-59B1FAB12ED7}"/>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7" name="Oval 6">
              <a:extLst>
                <a:ext uri="{FF2B5EF4-FFF2-40B4-BE49-F238E27FC236}">
                  <a16:creationId xmlns:a16="http://schemas.microsoft.com/office/drawing/2014/main" id="{95991F5C-DA47-0AF3-18B4-A68136CC29BE}"/>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9" name="Oval 8">
              <a:extLst>
                <a:ext uri="{FF2B5EF4-FFF2-40B4-BE49-F238E27FC236}">
                  <a16:creationId xmlns:a16="http://schemas.microsoft.com/office/drawing/2014/main" id="{19336B19-4B81-D567-18D8-EFDED5BDD71E}"/>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0" name="Oval 9">
              <a:extLst>
                <a:ext uri="{FF2B5EF4-FFF2-40B4-BE49-F238E27FC236}">
                  <a16:creationId xmlns:a16="http://schemas.microsoft.com/office/drawing/2014/main" id="{5B19EF45-1B22-7C76-F3E6-46EF8F99DF11}"/>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pic>
        <p:nvPicPr>
          <p:cNvPr id="14" name="Graphic 13">
            <a:extLst>
              <a:ext uri="{FF2B5EF4-FFF2-40B4-BE49-F238E27FC236}">
                <a16:creationId xmlns:a16="http://schemas.microsoft.com/office/drawing/2014/main" id="{4AA53737-0CB9-FDC8-C68A-84B7230FCB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sp>
        <p:nvSpPr>
          <p:cNvPr id="60" name="Content Placeholder 6">
            <a:extLst>
              <a:ext uri="{FF2B5EF4-FFF2-40B4-BE49-F238E27FC236}">
                <a16:creationId xmlns:a16="http://schemas.microsoft.com/office/drawing/2014/main" id="{B3E92E98-B362-3BB9-E8DC-2E73DD71FF60}"/>
              </a:ext>
            </a:extLst>
          </p:cNvPr>
          <p:cNvSpPr>
            <a:spLocks noGrp="1"/>
          </p:cNvSpPr>
          <p:nvPr>
            <p:ph sz="quarter" idx="12" hasCustomPrompt="1"/>
          </p:nvPr>
        </p:nvSpPr>
        <p:spPr>
          <a:xfrm>
            <a:off x="300145" y="1411490"/>
            <a:ext cx="5422900" cy="4694248"/>
          </a:xfrm>
        </p:spPr>
        <p:txBody>
          <a:bodyPr/>
          <a:lstStyle>
            <a:lvl1pPr marL="447675" indent="-447675">
              <a:buClr>
                <a:schemeClr val="tx1"/>
              </a:buClr>
              <a:buFont typeface="Arial" panose="020B0604020202020204" pitchFamily="34" charset="0"/>
              <a:buChar char="•"/>
              <a:defRPr/>
            </a:lvl1pPr>
            <a:lvl2pPr marL="685800" indent="-228600">
              <a:buClr>
                <a:schemeClr val="tx1"/>
              </a:buClr>
              <a:buFont typeface="Arial" panose="020B0604020202020204" pitchFamily="34" charset="0"/>
              <a:buChar char="•"/>
              <a:defRPr/>
            </a:lvl2pPr>
            <a:lvl3pPr marL="1143000" indent="-228600">
              <a:buClr>
                <a:schemeClr val="tx1"/>
              </a:buClr>
              <a:buFont typeface="Arial" panose="020B0604020202020204" pitchFamily="34" charset="0"/>
              <a:buChar char="•"/>
              <a:defRPr/>
            </a:lvl3pPr>
            <a:lvl4pPr marL="1600200" indent="-228600">
              <a:buClr>
                <a:schemeClr val="tx1"/>
              </a:buClr>
              <a:buFont typeface="Arial" panose="020B0604020202020204" pitchFamily="34" charset="0"/>
              <a:buChar char="•"/>
              <a:defRPr/>
            </a:lvl4pPr>
            <a:lvl5pPr marL="2057400" indent="-228600">
              <a:buClr>
                <a:schemeClr val="tx1"/>
              </a:buClr>
              <a:buFont typeface="Arial" panose="020B0604020202020204" pitchFamily="34" charset="0"/>
              <a:buChar char="•"/>
              <a:defRPr/>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7334067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Heading_Content_01">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431B442-D13E-7CDB-4DE1-A6C2879A15F7}"/>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DB988B7-C297-4C39-86C0-45E3F80150B3}"/>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sp>
        <p:nvSpPr>
          <p:cNvPr id="8" name="Picture Placeholder 7">
            <a:extLst>
              <a:ext uri="{FF2B5EF4-FFF2-40B4-BE49-F238E27FC236}">
                <a16:creationId xmlns:a16="http://schemas.microsoft.com/office/drawing/2014/main" id="{F19808ED-F726-6648-95A7-37C276CAE49A}"/>
              </a:ext>
            </a:extLst>
          </p:cNvPr>
          <p:cNvSpPr>
            <a:spLocks noGrp="1"/>
          </p:cNvSpPr>
          <p:nvPr>
            <p:ph type="pic" sz="quarter" idx="10"/>
          </p:nvPr>
        </p:nvSpPr>
        <p:spPr>
          <a:xfrm>
            <a:off x="6253290" y="693829"/>
            <a:ext cx="5938710" cy="6164171"/>
          </a:xfrm>
          <a:prstGeom prst="rect">
            <a:avLst/>
          </a:prstGeom>
        </p:spPr>
        <p:txBody>
          <a:bodyPr/>
          <a:lstStyle>
            <a:lvl1pPr marL="0" indent="0" algn="ctr">
              <a:buNone/>
              <a:defRPr/>
            </a:lvl1pPr>
          </a:lstStyle>
          <a:p>
            <a:r>
              <a:rPr lang="en-US"/>
              <a:t>Click icon</a:t>
            </a:r>
          </a:p>
          <a:p>
            <a:r>
              <a:rPr lang="en-US"/>
              <a:t>below to</a:t>
            </a:r>
          </a:p>
          <a:p>
            <a:r>
              <a:rPr lang="en-US"/>
              <a:t>add image</a:t>
            </a:r>
          </a:p>
          <a:p>
            <a:endParaRPr lang="en-US"/>
          </a:p>
        </p:txBody>
      </p:sp>
      <p:sp>
        <p:nvSpPr>
          <p:cNvPr id="16" name="Slide Number Placeholder 5">
            <a:extLst>
              <a:ext uri="{FF2B5EF4-FFF2-40B4-BE49-F238E27FC236}">
                <a16:creationId xmlns:a16="http://schemas.microsoft.com/office/drawing/2014/main" id="{A0355144-6648-49D1-9012-8CC8D30D3775}"/>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grpSp>
        <p:nvGrpSpPr>
          <p:cNvPr id="3" name="Group 2">
            <a:extLst>
              <a:ext uri="{FF2B5EF4-FFF2-40B4-BE49-F238E27FC236}">
                <a16:creationId xmlns:a16="http://schemas.microsoft.com/office/drawing/2014/main" id="{29A02A01-93FD-3FA3-4529-BA9DF65A4FE2}"/>
              </a:ext>
            </a:extLst>
          </p:cNvPr>
          <p:cNvGrpSpPr/>
          <p:nvPr userDrawn="1"/>
        </p:nvGrpSpPr>
        <p:grpSpPr>
          <a:xfrm>
            <a:off x="242995" y="837761"/>
            <a:ext cx="838200" cy="109793"/>
            <a:chOff x="571500" y="930335"/>
            <a:chExt cx="838200" cy="120483"/>
          </a:xfrm>
        </p:grpSpPr>
        <p:sp>
          <p:nvSpPr>
            <p:cNvPr id="4" name="Oval 3">
              <a:extLst>
                <a:ext uri="{FF2B5EF4-FFF2-40B4-BE49-F238E27FC236}">
                  <a16:creationId xmlns:a16="http://schemas.microsoft.com/office/drawing/2014/main" id="{383AEF0B-FC94-7939-995A-26BF067193CF}"/>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5" name="Oval 4">
              <a:extLst>
                <a:ext uri="{FF2B5EF4-FFF2-40B4-BE49-F238E27FC236}">
                  <a16:creationId xmlns:a16="http://schemas.microsoft.com/office/drawing/2014/main" id="{45DE37C8-3738-04C3-E447-59B1FAB12ED7}"/>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7" name="Oval 6">
              <a:extLst>
                <a:ext uri="{FF2B5EF4-FFF2-40B4-BE49-F238E27FC236}">
                  <a16:creationId xmlns:a16="http://schemas.microsoft.com/office/drawing/2014/main" id="{95991F5C-DA47-0AF3-18B4-A68136CC29BE}"/>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9" name="Oval 8">
              <a:extLst>
                <a:ext uri="{FF2B5EF4-FFF2-40B4-BE49-F238E27FC236}">
                  <a16:creationId xmlns:a16="http://schemas.microsoft.com/office/drawing/2014/main" id="{19336B19-4B81-D567-18D8-EFDED5BDD71E}"/>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0" name="Oval 9">
              <a:extLst>
                <a:ext uri="{FF2B5EF4-FFF2-40B4-BE49-F238E27FC236}">
                  <a16:creationId xmlns:a16="http://schemas.microsoft.com/office/drawing/2014/main" id="{5B19EF45-1B22-7C76-F3E6-46EF8F99DF11}"/>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pic>
        <p:nvPicPr>
          <p:cNvPr id="14" name="Graphic 13">
            <a:extLst>
              <a:ext uri="{FF2B5EF4-FFF2-40B4-BE49-F238E27FC236}">
                <a16:creationId xmlns:a16="http://schemas.microsoft.com/office/drawing/2014/main" id="{4AA53737-0CB9-FDC8-C68A-84B7230FCB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sp>
        <p:nvSpPr>
          <p:cNvPr id="60" name="Content Placeholder 6">
            <a:extLst>
              <a:ext uri="{FF2B5EF4-FFF2-40B4-BE49-F238E27FC236}">
                <a16:creationId xmlns:a16="http://schemas.microsoft.com/office/drawing/2014/main" id="{B3E92E98-B362-3BB9-E8DC-2E73DD71FF60}"/>
              </a:ext>
            </a:extLst>
          </p:cNvPr>
          <p:cNvSpPr>
            <a:spLocks noGrp="1"/>
          </p:cNvSpPr>
          <p:nvPr>
            <p:ph sz="quarter" idx="12" hasCustomPrompt="1"/>
          </p:nvPr>
        </p:nvSpPr>
        <p:spPr>
          <a:xfrm>
            <a:off x="300145" y="1411490"/>
            <a:ext cx="5422900" cy="4694248"/>
          </a:xfrm>
        </p:spPr>
        <p:txBody>
          <a:bodyPr/>
          <a:lstStyle>
            <a:lvl1pPr marL="447675" indent="-447675">
              <a:buClr>
                <a:schemeClr val="tx1"/>
              </a:buClr>
              <a:buFont typeface="Arial" panose="020B0604020202020204" pitchFamily="34" charset="0"/>
              <a:buChar char="•"/>
              <a:defRPr/>
            </a:lvl1pPr>
            <a:lvl2pPr marL="685800" indent="-228600">
              <a:buClr>
                <a:schemeClr val="tx1"/>
              </a:buClr>
              <a:buFont typeface="Arial" panose="020B0604020202020204" pitchFamily="34" charset="0"/>
              <a:buChar char="•"/>
              <a:defRPr/>
            </a:lvl2pPr>
            <a:lvl3pPr marL="1143000" indent="-228600">
              <a:buClr>
                <a:schemeClr val="tx1"/>
              </a:buClr>
              <a:buFont typeface="Arial" panose="020B0604020202020204" pitchFamily="34" charset="0"/>
              <a:buChar char="•"/>
              <a:defRPr/>
            </a:lvl3pPr>
            <a:lvl4pPr marL="1600200" indent="-228600">
              <a:buClr>
                <a:schemeClr val="tx1"/>
              </a:buClr>
              <a:buFont typeface="Arial" panose="020B0604020202020204" pitchFamily="34" charset="0"/>
              <a:buChar char="•"/>
              <a:defRPr/>
            </a:lvl4pPr>
            <a:lvl5pPr marL="2057400" indent="-228600">
              <a:buClr>
                <a:schemeClr val="tx1"/>
              </a:buClr>
              <a:buFont typeface="Arial" panose="020B0604020202020204" pitchFamily="34" charset="0"/>
              <a:buChar char="•"/>
              <a:defRPr/>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1763373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Heading_Content_01">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431B442-D13E-7CDB-4DE1-A6C2879A15F7}"/>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DB988B7-C297-4C39-86C0-45E3F80150B3}"/>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sp>
        <p:nvSpPr>
          <p:cNvPr id="8" name="Picture Placeholder 7">
            <a:extLst>
              <a:ext uri="{FF2B5EF4-FFF2-40B4-BE49-F238E27FC236}">
                <a16:creationId xmlns:a16="http://schemas.microsoft.com/office/drawing/2014/main" id="{F19808ED-F726-6648-95A7-37C276CAE49A}"/>
              </a:ext>
            </a:extLst>
          </p:cNvPr>
          <p:cNvSpPr>
            <a:spLocks noGrp="1"/>
          </p:cNvSpPr>
          <p:nvPr>
            <p:ph type="pic" sz="quarter" idx="10"/>
          </p:nvPr>
        </p:nvSpPr>
        <p:spPr>
          <a:xfrm>
            <a:off x="604945" y="1358298"/>
            <a:ext cx="5020220" cy="4800631"/>
          </a:xfrm>
          <a:prstGeom prst="ellipse">
            <a:avLst/>
          </a:prstGeom>
        </p:spPr>
        <p:txBody>
          <a:bodyPr/>
          <a:lstStyle>
            <a:lvl1pPr marL="0" indent="0" algn="ctr">
              <a:buNone/>
              <a:defRPr/>
            </a:lvl1pPr>
          </a:lstStyle>
          <a:p>
            <a:r>
              <a:rPr lang="en-US"/>
              <a:t>Click icon</a:t>
            </a:r>
          </a:p>
          <a:p>
            <a:r>
              <a:rPr lang="en-US"/>
              <a:t>below to</a:t>
            </a:r>
          </a:p>
          <a:p>
            <a:r>
              <a:rPr lang="en-US"/>
              <a:t>add image</a:t>
            </a:r>
          </a:p>
          <a:p>
            <a:endParaRPr lang="en-US"/>
          </a:p>
        </p:txBody>
      </p:sp>
      <p:sp>
        <p:nvSpPr>
          <p:cNvPr id="16" name="Slide Number Placeholder 5">
            <a:extLst>
              <a:ext uri="{FF2B5EF4-FFF2-40B4-BE49-F238E27FC236}">
                <a16:creationId xmlns:a16="http://schemas.microsoft.com/office/drawing/2014/main" id="{A0355144-6648-49D1-9012-8CC8D30D3775}"/>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pic>
        <p:nvPicPr>
          <p:cNvPr id="14" name="Graphic 13">
            <a:extLst>
              <a:ext uri="{FF2B5EF4-FFF2-40B4-BE49-F238E27FC236}">
                <a16:creationId xmlns:a16="http://schemas.microsoft.com/office/drawing/2014/main" id="{4AA53737-0CB9-FDC8-C68A-84B7230FCB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sp>
        <p:nvSpPr>
          <p:cNvPr id="60" name="Content Placeholder 6">
            <a:extLst>
              <a:ext uri="{FF2B5EF4-FFF2-40B4-BE49-F238E27FC236}">
                <a16:creationId xmlns:a16="http://schemas.microsoft.com/office/drawing/2014/main" id="{B3E92E98-B362-3BB9-E8DC-2E73DD71FF60}"/>
              </a:ext>
            </a:extLst>
          </p:cNvPr>
          <p:cNvSpPr>
            <a:spLocks noGrp="1"/>
          </p:cNvSpPr>
          <p:nvPr>
            <p:ph sz="quarter" idx="12" hasCustomPrompt="1"/>
          </p:nvPr>
        </p:nvSpPr>
        <p:spPr>
          <a:xfrm>
            <a:off x="6253290" y="1411490"/>
            <a:ext cx="5329109" cy="4694248"/>
          </a:xfrm>
        </p:spPr>
        <p:txBody>
          <a:bodyPr/>
          <a:lstStyle>
            <a:lvl1pPr marL="447675" indent="-447675">
              <a:buClr>
                <a:schemeClr val="tx1"/>
              </a:buClr>
              <a:buFont typeface="Arial" panose="020B0604020202020204" pitchFamily="34" charset="0"/>
              <a:buChar char="•"/>
              <a:defRPr/>
            </a:lvl1pPr>
            <a:lvl2pPr marL="685800" indent="-228600">
              <a:buClr>
                <a:schemeClr val="tx1"/>
              </a:buClr>
              <a:buFont typeface="Arial" panose="020B0604020202020204" pitchFamily="34" charset="0"/>
              <a:buChar char="•"/>
              <a:defRPr/>
            </a:lvl2pPr>
            <a:lvl3pPr marL="1143000" indent="-228600">
              <a:buClr>
                <a:schemeClr val="tx1"/>
              </a:buClr>
              <a:buFont typeface="Arial" panose="020B0604020202020204" pitchFamily="34" charset="0"/>
              <a:buChar char="•"/>
              <a:defRPr/>
            </a:lvl3pPr>
            <a:lvl4pPr marL="1600200" indent="-228600">
              <a:buClr>
                <a:schemeClr val="tx1"/>
              </a:buClr>
              <a:buFont typeface="Arial" panose="020B0604020202020204" pitchFamily="34" charset="0"/>
              <a:buChar char="•"/>
              <a:defRPr/>
            </a:lvl4pPr>
            <a:lvl5pPr marL="2057400" indent="-228600">
              <a:buClr>
                <a:schemeClr val="tx1"/>
              </a:buClr>
              <a:buFont typeface="Arial" panose="020B0604020202020204" pitchFamily="34" charset="0"/>
              <a:buChar char="•"/>
              <a:defRPr/>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endParaRPr lang="en-GB"/>
          </a:p>
        </p:txBody>
      </p:sp>
      <p:grpSp>
        <p:nvGrpSpPr>
          <p:cNvPr id="6" name="Group 5">
            <a:extLst>
              <a:ext uri="{FF2B5EF4-FFF2-40B4-BE49-F238E27FC236}">
                <a16:creationId xmlns:a16="http://schemas.microsoft.com/office/drawing/2014/main" id="{85B58B1A-F029-AFCE-42AF-B8CC7FE126F5}"/>
              </a:ext>
            </a:extLst>
          </p:cNvPr>
          <p:cNvGrpSpPr/>
          <p:nvPr userDrawn="1"/>
        </p:nvGrpSpPr>
        <p:grpSpPr>
          <a:xfrm>
            <a:off x="242995" y="837761"/>
            <a:ext cx="838200" cy="109793"/>
            <a:chOff x="571500" y="930335"/>
            <a:chExt cx="838200" cy="120483"/>
          </a:xfrm>
        </p:grpSpPr>
        <p:sp>
          <p:nvSpPr>
            <p:cNvPr id="11" name="Oval 10">
              <a:extLst>
                <a:ext uri="{FF2B5EF4-FFF2-40B4-BE49-F238E27FC236}">
                  <a16:creationId xmlns:a16="http://schemas.microsoft.com/office/drawing/2014/main" id="{1CE52470-FE4B-B09A-1529-C53BD4F2B154}"/>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2" name="Oval 11">
              <a:extLst>
                <a:ext uri="{FF2B5EF4-FFF2-40B4-BE49-F238E27FC236}">
                  <a16:creationId xmlns:a16="http://schemas.microsoft.com/office/drawing/2014/main" id="{872063B2-9527-0997-2FFD-5022CE98F7BD}"/>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5" name="Oval 14">
              <a:extLst>
                <a:ext uri="{FF2B5EF4-FFF2-40B4-BE49-F238E27FC236}">
                  <a16:creationId xmlns:a16="http://schemas.microsoft.com/office/drawing/2014/main" id="{75147330-1E3A-7606-C50A-E3EDBDE3285B}"/>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7" name="Oval 16">
              <a:extLst>
                <a:ext uri="{FF2B5EF4-FFF2-40B4-BE49-F238E27FC236}">
                  <a16:creationId xmlns:a16="http://schemas.microsoft.com/office/drawing/2014/main" id="{BCC90353-0BA4-C067-C410-332FA6162CCC}"/>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8" name="Oval 17">
              <a:extLst>
                <a:ext uri="{FF2B5EF4-FFF2-40B4-BE49-F238E27FC236}">
                  <a16:creationId xmlns:a16="http://schemas.microsoft.com/office/drawing/2014/main" id="{E5CF34F0-A4C7-8D61-940B-1279E83A787F}"/>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21476469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pecial_06">
    <p:spTree>
      <p:nvGrpSpPr>
        <p:cNvPr id="1" name=""/>
        <p:cNvGrpSpPr/>
        <p:nvPr/>
      </p:nvGrpSpPr>
      <p:grpSpPr>
        <a:xfrm>
          <a:off x="0" y="0"/>
          <a:ext cx="0" cy="0"/>
          <a:chOff x="0" y="0"/>
          <a:chExt cx="0" cy="0"/>
        </a:xfrm>
      </p:grpSpPr>
      <p:sp>
        <p:nvSpPr>
          <p:cNvPr id="10" name="Picture Placeholder 7"/>
          <p:cNvSpPr>
            <a:spLocks noGrp="1"/>
          </p:cNvSpPr>
          <p:nvPr>
            <p:ph type="pic" sz="quarter" idx="14" hasCustomPrompt="1"/>
          </p:nvPr>
        </p:nvSpPr>
        <p:spPr>
          <a:xfrm>
            <a:off x="8852794" y="1572175"/>
            <a:ext cx="2285703" cy="2286001"/>
          </a:xfrm>
          <a:custGeom>
            <a:avLst/>
            <a:gdLst>
              <a:gd name="connsiteX0" fmla="*/ 0 w 6344847"/>
              <a:gd name="connsiteY0" fmla="*/ 0 h 5138058"/>
              <a:gd name="connsiteX1" fmla="*/ 6344847 w 6344847"/>
              <a:gd name="connsiteY1" fmla="*/ 0 h 5138058"/>
              <a:gd name="connsiteX2" fmla="*/ 6344847 w 6344847"/>
              <a:gd name="connsiteY2" fmla="*/ 5138058 h 5138058"/>
              <a:gd name="connsiteX3" fmla="*/ 0 w 6344847"/>
              <a:gd name="connsiteY3" fmla="*/ 5138058 h 5138058"/>
            </a:gdLst>
            <a:ahLst/>
            <a:cxnLst>
              <a:cxn ang="0">
                <a:pos x="connsiteX0" y="connsiteY0"/>
              </a:cxn>
              <a:cxn ang="0">
                <a:pos x="connsiteX1" y="connsiteY1"/>
              </a:cxn>
              <a:cxn ang="0">
                <a:pos x="connsiteX2" y="connsiteY2"/>
              </a:cxn>
              <a:cxn ang="0">
                <a:pos x="connsiteX3" y="connsiteY3"/>
              </a:cxn>
            </a:cxnLst>
            <a:rect l="l" t="t" r="r" b="b"/>
            <a:pathLst>
              <a:path w="6344847" h="5138058">
                <a:moveTo>
                  <a:pt x="0" y="0"/>
                </a:moveTo>
                <a:lnTo>
                  <a:pt x="6344847" y="0"/>
                </a:lnTo>
                <a:lnTo>
                  <a:pt x="6344847" y="5138058"/>
                </a:lnTo>
                <a:lnTo>
                  <a:pt x="0" y="5138058"/>
                </a:lnTo>
                <a:close/>
              </a:path>
            </a:pathLst>
          </a:custGeom>
        </p:spPr>
        <p:txBody>
          <a:bodyPr wrap="square">
            <a:noAutofit/>
          </a:bodyPr>
          <a:lstStyle>
            <a:lvl1pPr marL="0" indent="0" algn="ctr">
              <a:buNone/>
              <a:defRPr sz="1400" b="0" i="0"/>
            </a:lvl1pPr>
          </a:lstStyle>
          <a:p>
            <a:pPr marL="0" marR="0" lvl="0" indent="0" algn="ctr" defTabSz="914400" rtl="0" eaLnBrk="1" fontAlgn="auto" latinLnBrk="0" hangingPunct="1">
              <a:lnSpc>
                <a:spcPct val="90000"/>
              </a:lnSpc>
              <a:spcBef>
                <a:spcPts val="1000"/>
              </a:spcBef>
              <a:spcAft>
                <a:spcPts val="0"/>
              </a:spcAft>
              <a:buClr>
                <a:schemeClr val="accent3"/>
              </a:buClr>
              <a:buSzPct val="110000"/>
              <a:buFont typeface="Century Gothic" panose="020B0502020202020204" pitchFamily="34" charset="0"/>
              <a:buNone/>
              <a:tabLst/>
              <a:defRPr/>
            </a:pPr>
            <a:r>
              <a:rPr lang="en-US"/>
              <a:t>Click icon to add image</a:t>
            </a:r>
          </a:p>
          <a:p>
            <a:endParaRPr lang="en-US"/>
          </a:p>
        </p:txBody>
      </p:sp>
      <p:sp>
        <p:nvSpPr>
          <p:cNvPr id="12" name="Picture Placeholder 7"/>
          <p:cNvSpPr>
            <a:spLocks noGrp="1"/>
          </p:cNvSpPr>
          <p:nvPr>
            <p:ph type="pic" sz="quarter" idx="15" hasCustomPrompt="1"/>
          </p:nvPr>
        </p:nvSpPr>
        <p:spPr>
          <a:xfrm>
            <a:off x="6367758" y="4065768"/>
            <a:ext cx="2285703" cy="2286001"/>
          </a:xfrm>
          <a:custGeom>
            <a:avLst/>
            <a:gdLst>
              <a:gd name="connsiteX0" fmla="*/ 0 w 6344847"/>
              <a:gd name="connsiteY0" fmla="*/ 0 h 5138058"/>
              <a:gd name="connsiteX1" fmla="*/ 6344847 w 6344847"/>
              <a:gd name="connsiteY1" fmla="*/ 0 h 5138058"/>
              <a:gd name="connsiteX2" fmla="*/ 6344847 w 6344847"/>
              <a:gd name="connsiteY2" fmla="*/ 5138058 h 5138058"/>
              <a:gd name="connsiteX3" fmla="*/ 0 w 6344847"/>
              <a:gd name="connsiteY3" fmla="*/ 5138058 h 5138058"/>
            </a:gdLst>
            <a:ahLst/>
            <a:cxnLst>
              <a:cxn ang="0">
                <a:pos x="connsiteX0" y="connsiteY0"/>
              </a:cxn>
              <a:cxn ang="0">
                <a:pos x="connsiteX1" y="connsiteY1"/>
              </a:cxn>
              <a:cxn ang="0">
                <a:pos x="connsiteX2" y="connsiteY2"/>
              </a:cxn>
              <a:cxn ang="0">
                <a:pos x="connsiteX3" y="connsiteY3"/>
              </a:cxn>
            </a:cxnLst>
            <a:rect l="l" t="t" r="r" b="b"/>
            <a:pathLst>
              <a:path w="6344847" h="5138058">
                <a:moveTo>
                  <a:pt x="0" y="0"/>
                </a:moveTo>
                <a:lnTo>
                  <a:pt x="6344847" y="0"/>
                </a:lnTo>
                <a:lnTo>
                  <a:pt x="6344847" y="5138058"/>
                </a:lnTo>
                <a:lnTo>
                  <a:pt x="0" y="5138058"/>
                </a:lnTo>
                <a:close/>
              </a:path>
            </a:pathLst>
          </a:custGeom>
        </p:spPr>
        <p:txBody>
          <a:bodyPr wrap="square">
            <a:noAutofit/>
          </a:bodyPr>
          <a:lstStyle>
            <a:lvl1pPr marL="0" indent="0" algn="ctr">
              <a:buNone/>
              <a:defRPr sz="1400" b="0" i="0"/>
            </a:lvl1pPr>
          </a:lstStyle>
          <a:p>
            <a:pPr marL="0" marR="0" lvl="0" indent="0" algn="ctr" defTabSz="914400" rtl="0" eaLnBrk="1" fontAlgn="auto" latinLnBrk="0" hangingPunct="1">
              <a:lnSpc>
                <a:spcPct val="90000"/>
              </a:lnSpc>
              <a:spcBef>
                <a:spcPts val="1000"/>
              </a:spcBef>
              <a:spcAft>
                <a:spcPts val="0"/>
              </a:spcAft>
              <a:buClr>
                <a:schemeClr val="accent3"/>
              </a:buClr>
              <a:buSzPct val="110000"/>
              <a:buFont typeface="Century Gothic" panose="020B0502020202020204" pitchFamily="34" charset="0"/>
              <a:buNone/>
              <a:tabLst/>
              <a:defRPr/>
            </a:pPr>
            <a:r>
              <a:rPr lang="en-US"/>
              <a:t>Click icon to add image</a:t>
            </a:r>
          </a:p>
          <a:p>
            <a:endParaRPr lang="en-US"/>
          </a:p>
        </p:txBody>
      </p:sp>
      <p:sp>
        <p:nvSpPr>
          <p:cNvPr id="13" name="Picture Placeholder 7"/>
          <p:cNvSpPr>
            <a:spLocks noGrp="1"/>
          </p:cNvSpPr>
          <p:nvPr>
            <p:ph type="pic" sz="quarter" idx="16" hasCustomPrompt="1"/>
          </p:nvPr>
        </p:nvSpPr>
        <p:spPr>
          <a:xfrm>
            <a:off x="6367758" y="1572175"/>
            <a:ext cx="2285703" cy="2286001"/>
          </a:xfrm>
          <a:custGeom>
            <a:avLst/>
            <a:gdLst>
              <a:gd name="connsiteX0" fmla="*/ 0 w 6344847"/>
              <a:gd name="connsiteY0" fmla="*/ 0 h 5138058"/>
              <a:gd name="connsiteX1" fmla="*/ 6344847 w 6344847"/>
              <a:gd name="connsiteY1" fmla="*/ 0 h 5138058"/>
              <a:gd name="connsiteX2" fmla="*/ 6344847 w 6344847"/>
              <a:gd name="connsiteY2" fmla="*/ 5138058 h 5138058"/>
              <a:gd name="connsiteX3" fmla="*/ 0 w 6344847"/>
              <a:gd name="connsiteY3" fmla="*/ 5138058 h 5138058"/>
            </a:gdLst>
            <a:ahLst/>
            <a:cxnLst>
              <a:cxn ang="0">
                <a:pos x="connsiteX0" y="connsiteY0"/>
              </a:cxn>
              <a:cxn ang="0">
                <a:pos x="connsiteX1" y="connsiteY1"/>
              </a:cxn>
              <a:cxn ang="0">
                <a:pos x="connsiteX2" y="connsiteY2"/>
              </a:cxn>
              <a:cxn ang="0">
                <a:pos x="connsiteX3" y="connsiteY3"/>
              </a:cxn>
            </a:cxnLst>
            <a:rect l="l" t="t" r="r" b="b"/>
            <a:pathLst>
              <a:path w="6344847" h="5138058">
                <a:moveTo>
                  <a:pt x="0" y="0"/>
                </a:moveTo>
                <a:lnTo>
                  <a:pt x="6344847" y="0"/>
                </a:lnTo>
                <a:lnTo>
                  <a:pt x="6344847" y="5138058"/>
                </a:lnTo>
                <a:lnTo>
                  <a:pt x="0" y="5138058"/>
                </a:lnTo>
                <a:close/>
              </a:path>
            </a:pathLst>
          </a:custGeom>
        </p:spPr>
        <p:txBody>
          <a:bodyPr wrap="square">
            <a:noAutofit/>
          </a:bodyPr>
          <a:lstStyle>
            <a:lvl1pPr marL="0" indent="0" algn="ctr">
              <a:buNone/>
              <a:defRPr sz="1400" b="0" i="0"/>
            </a:lvl1pPr>
          </a:lstStyle>
          <a:p>
            <a:pPr marL="0" marR="0" lvl="0" indent="0" algn="ctr" defTabSz="914400" rtl="0" eaLnBrk="1" fontAlgn="auto" latinLnBrk="0" hangingPunct="1">
              <a:lnSpc>
                <a:spcPct val="90000"/>
              </a:lnSpc>
              <a:spcBef>
                <a:spcPts val="1000"/>
              </a:spcBef>
              <a:spcAft>
                <a:spcPts val="0"/>
              </a:spcAft>
              <a:buClr>
                <a:schemeClr val="accent3"/>
              </a:buClr>
              <a:buSzPct val="110000"/>
              <a:buFont typeface="Century Gothic" panose="020B0502020202020204" pitchFamily="34" charset="0"/>
              <a:buNone/>
              <a:tabLst/>
              <a:defRPr/>
            </a:pPr>
            <a:r>
              <a:rPr lang="en-US"/>
              <a:t>Click icon to add image</a:t>
            </a:r>
          </a:p>
          <a:p>
            <a:endParaRPr lang="en-US"/>
          </a:p>
        </p:txBody>
      </p:sp>
      <p:sp>
        <p:nvSpPr>
          <p:cNvPr id="9" name="Picture Placeholder 7"/>
          <p:cNvSpPr>
            <a:spLocks noGrp="1"/>
          </p:cNvSpPr>
          <p:nvPr>
            <p:ph type="pic" sz="quarter" idx="13" hasCustomPrompt="1"/>
          </p:nvPr>
        </p:nvSpPr>
        <p:spPr>
          <a:xfrm>
            <a:off x="8852794" y="4065768"/>
            <a:ext cx="2285703" cy="2286001"/>
          </a:xfrm>
          <a:custGeom>
            <a:avLst/>
            <a:gdLst>
              <a:gd name="connsiteX0" fmla="*/ 0 w 6344847"/>
              <a:gd name="connsiteY0" fmla="*/ 0 h 5138058"/>
              <a:gd name="connsiteX1" fmla="*/ 6344847 w 6344847"/>
              <a:gd name="connsiteY1" fmla="*/ 0 h 5138058"/>
              <a:gd name="connsiteX2" fmla="*/ 6344847 w 6344847"/>
              <a:gd name="connsiteY2" fmla="*/ 5138058 h 5138058"/>
              <a:gd name="connsiteX3" fmla="*/ 0 w 6344847"/>
              <a:gd name="connsiteY3" fmla="*/ 5138058 h 5138058"/>
            </a:gdLst>
            <a:ahLst/>
            <a:cxnLst>
              <a:cxn ang="0">
                <a:pos x="connsiteX0" y="connsiteY0"/>
              </a:cxn>
              <a:cxn ang="0">
                <a:pos x="connsiteX1" y="connsiteY1"/>
              </a:cxn>
              <a:cxn ang="0">
                <a:pos x="connsiteX2" y="connsiteY2"/>
              </a:cxn>
              <a:cxn ang="0">
                <a:pos x="connsiteX3" y="connsiteY3"/>
              </a:cxn>
            </a:cxnLst>
            <a:rect l="l" t="t" r="r" b="b"/>
            <a:pathLst>
              <a:path w="6344847" h="5138058">
                <a:moveTo>
                  <a:pt x="0" y="0"/>
                </a:moveTo>
                <a:lnTo>
                  <a:pt x="6344847" y="0"/>
                </a:lnTo>
                <a:lnTo>
                  <a:pt x="6344847" y="5138058"/>
                </a:lnTo>
                <a:lnTo>
                  <a:pt x="0" y="5138058"/>
                </a:lnTo>
                <a:close/>
              </a:path>
            </a:pathLst>
          </a:custGeom>
        </p:spPr>
        <p:txBody>
          <a:bodyPr wrap="square">
            <a:noAutofit/>
          </a:bodyPr>
          <a:lstStyle>
            <a:lvl1pPr marL="0" indent="0" algn="ctr">
              <a:buNone/>
              <a:defRPr sz="1400" b="0" i="0"/>
            </a:lvl1pPr>
          </a:lstStyle>
          <a:p>
            <a:pPr marL="0" marR="0" lvl="0" indent="0" algn="ctr" defTabSz="914400" rtl="0" eaLnBrk="1" fontAlgn="auto" latinLnBrk="0" hangingPunct="1">
              <a:lnSpc>
                <a:spcPct val="90000"/>
              </a:lnSpc>
              <a:spcBef>
                <a:spcPts val="1000"/>
              </a:spcBef>
              <a:spcAft>
                <a:spcPts val="0"/>
              </a:spcAft>
              <a:buClr>
                <a:schemeClr val="accent3"/>
              </a:buClr>
              <a:buSzPct val="110000"/>
              <a:buFont typeface="Century Gothic" panose="020B0502020202020204" pitchFamily="34" charset="0"/>
              <a:buNone/>
              <a:tabLst/>
              <a:defRPr/>
            </a:pPr>
            <a:r>
              <a:rPr lang="en-US"/>
              <a:t>Click icon to add image</a:t>
            </a:r>
          </a:p>
          <a:p>
            <a:endParaRPr lang="en-US"/>
          </a:p>
        </p:txBody>
      </p:sp>
      <p:sp>
        <p:nvSpPr>
          <p:cNvPr id="7" name="Text Placeholder 6">
            <a:extLst>
              <a:ext uri="{FF2B5EF4-FFF2-40B4-BE49-F238E27FC236}">
                <a16:creationId xmlns:a16="http://schemas.microsoft.com/office/drawing/2014/main" id="{EAFF275A-3B32-6646-BFFA-2ECBA7D7F306}"/>
              </a:ext>
            </a:extLst>
          </p:cNvPr>
          <p:cNvSpPr>
            <a:spLocks noGrp="1"/>
          </p:cNvSpPr>
          <p:nvPr>
            <p:ph type="body" sz="quarter" idx="20" hasCustomPrompt="1"/>
          </p:nvPr>
        </p:nvSpPr>
        <p:spPr>
          <a:xfrm>
            <a:off x="736430" y="1572175"/>
            <a:ext cx="5359570" cy="4779594"/>
          </a:xfrm>
        </p:spPr>
        <p:txBody>
          <a:bodyPr/>
          <a:lstStyle>
            <a:lvl1pPr>
              <a:defRPr b="0" i="0"/>
            </a:lvl1pPr>
            <a:lvl2pPr>
              <a:defRPr b="0" i="0"/>
            </a:lvl2pPr>
            <a:lvl3pPr>
              <a:defRPr b="0" i="0"/>
            </a:lvl3pPr>
            <a:lvl4pPr>
              <a:defRPr b="0" i="0"/>
            </a:lvl4pPr>
            <a:lvl5pPr>
              <a:defRPr b="0" i="0"/>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p>
        </p:txBody>
      </p:sp>
      <p:sp>
        <p:nvSpPr>
          <p:cNvPr id="14" name="Slide Number Placeholder 5">
            <a:extLst>
              <a:ext uri="{FF2B5EF4-FFF2-40B4-BE49-F238E27FC236}">
                <a16:creationId xmlns:a16="http://schemas.microsoft.com/office/drawing/2014/main" id="{7E693727-245D-4400-93E8-1CD002C4003C}"/>
              </a:ext>
            </a:extLst>
          </p:cNvPr>
          <p:cNvSpPr txBox="1">
            <a:spLocks/>
          </p:cNvSpPr>
          <p:nvPr userDrawn="1"/>
        </p:nvSpPr>
        <p:spPr>
          <a:xfrm>
            <a:off x="11138497" y="6351769"/>
            <a:ext cx="773762"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7DCD48-F2F0-436C-978D-7C4D59D5E31F}" type="slidenum">
              <a:rPr lang="en-US" smtClean="0"/>
              <a:pPr/>
              <a:t>‹#›</a:t>
            </a:fld>
            <a:endParaRPr lang="en-US"/>
          </a:p>
        </p:txBody>
      </p:sp>
      <p:sp>
        <p:nvSpPr>
          <p:cNvPr id="16" name="Rectangle 15">
            <a:extLst>
              <a:ext uri="{FF2B5EF4-FFF2-40B4-BE49-F238E27FC236}">
                <a16:creationId xmlns:a16="http://schemas.microsoft.com/office/drawing/2014/main" id="{D1CED151-A53D-1F71-A38C-F2D6C8083659}"/>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itle 1">
            <a:extLst>
              <a:ext uri="{FF2B5EF4-FFF2-40B4-BE49-F238E27FC236}">
                <a16:creationId xmlns:a16="http://schemas.microsoft.com/office/drawing/2014/main" id="{4E5A19FB-B42F-13F4-AA36-CCD5CFA034F9}"/>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18" name="Graphic 17">
            <a:extLst>
              <a:ext uri="{FF2B5EF4-FFF2-40B4-BE49-F238E27FC236}">
                <a16:creationId xmlns:a16="http://schemas.microsoft.com/office/drawing/2014/main" id="{D142B954-E20F-55EC-5F62-CDE524121E0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grpSp>
        <p:nvGrpSpPr>
          <p:cNvPr id="19" name="Group 18">
            <a:extLst>
              <a:ext uri="{FF2B5EF4-FFF2-40B4-BE49-F238E27FC236}">
                <a16:creationId xmlns:a16="http://schemas.microsoft.com/office/drawing/2014/main" id="{7ABBA8AB-0CB4-F4A0-F1D6-CA045EB178B2}"/>
              </a:ext>
            </a:extLst>
          </p:cNvPr>
          <p:cNvGrpSpPr/>
          <p:nvPr userDrawn="1"/>
        </p:nvGrpSpPr>
        <p:grpSpPr>
          <a:xfrm>
            <a:off x="242995" y="837761"/>
            <a:ext cx="838200" cy="109793"/>
            <a:chOff x="571500" y="930335"/>
            <a:chExt cx="838200" cy="120483"/>
          </a:xfrm>
        </p:grpSpPr>
        <p:sp>
          <p:nvSpPr>
            <p:cNvPr id="20" name="Oval 19">
              <a:extLst>
                <a:ext uri="{FF2B5EF4-FFF2-40B4-BE49-F238E27FC236}">
                  <a16:creationId xmlns:a16="http://schemas.microsoft.com/office/drawing/2014/main" id="{80828365-C416-86FC-BEA7-89E7CA7CBEDB}"/>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1" name="Oval 20">
              <a:extLst>
                <a:ext uri="{FF2B5EF4-FFF2-40B4-BE49-F238E27FC236}">
                  <a16:creationId xmlns:a16="http://schemas.microsoft.com/office/drawing/2014/main" id="{35646296-2191-7ED3-0D34-CFB8D76FAB67}"/>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2" name="Oval 21">
              <a:extLst>
                <a:ext uri="{FF2B5EF4-FFF2-40B4-BE49-F238E27FC236}">
                  <a16:creationId xmlns:a16="http://schemas.microsoft.com/office/drawing/2014/main" id="{57BE9A52-1E9E-DC2E-6731-C583C5A27ACC}"/>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3" name="Oval 22">
              <a:extLst>
                <a:ext uri="{FF2B5EF4-FFF2-40B4-BE49-F238E27FC236}">
                  <a16:creationId xmlns:a16="http://schemas.microsoft.com/office/drawing/2014/main" id="{96EC8B9C-E461-2036-B03B-2444F0D405E2}"/>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4" name="Oval 23">
              <a:extLst>
                <a:ext uri="{FF2B5EF4-FFF2-40B4-BE49-F238E27FC236}">
                  <a16:creationId xmlns:a16="http://schemas.microsoft.com/office/drawing/2014/main" id="{6299EAB2-F1E2-AFFE-1EE0-56D5D5409B6B}"/>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4335723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extLst>
    <p:ext uri="{DCECCB84-F9BA-43D5-87BE-67443E8EF086}">
      <p15:sldGuideLst xmlns:p15="http://schemas.microsoft.com/office/powerpoint/2012/main">
        <p15:guide id="1" orient="horz" pos="164" userDrawn="1">
          <p15:clr>
            <a:srgbClr val="FBAE40"/>
          </p15:clr>
        </p15:guide>
        <p15:guide id="2" pos="3840"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Heading_Content_05">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63FA8211-55BB-3F16-B316-4BD66FF0557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rot="21360064">
            <a:off x="6310378" y="2320973"/>
            <a:ext cx="5567056" cy="6011509"/>
          </a:xfrm>
          <a:custGeom>
            <a:avLst/>
            <a:gdLst>
              <a:gd name="connsiteX0" fmla="*/ 5567056 w 5567056"/>
              <a:gd name="connsiteY0" fmla="*/ 0 h 6011509"/>
              <a:gd name="connsiteX1" fmla="*/ 5567056 w 5567056"/>
              <a:gd name="connsiteY1" fmla="*/ 6011509 h 6011509"/>
              <a:gd name="connsiteX2" fmla="*/ 0 w 5567056"/>
              <a:gd name="connsiteY2" fmla="*/ 6011509 h 6011509"/>
              <a:gd name="connsiteX3" fmla="*/ 0 w 5567056"/>
              <a:gd name="connsiteY3" fmla="*/ 5664422 h 6011509"/>
              <a:gd name="connsiteX4" fmla="*/ 4136865 w 5567056"/>
              <a:gd name="connsiteY4" fmla="*/ 5953622 h 6011509"/>
              <a:gd name="connsiteX5" fmla="*/ 4228573 w 5567056"/>
              <a:gd name="connsiteY5" fmla="*/ 4641785 h 6011509"/>
              <a:gd name="connsiteX6" fmla="*/ 0 w 5567056"/>
              <a:gd name="connsiteY6" fmla="*/ 4346173 h 6011509"/>
              <a:gd name="connsiteX7" fmla="*/ 0 w 5567056"/>
              <a:gd name="connsiteY7" fmla="*/ 0 h 6011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67056" h="6011509">
                <a:moveTo>
                  <a:pt x="5567056" y="0"/>
                </a:moveTo>
                <a:lnTo>
                  <a:pt x="5567056" y="6011509"/>
                </a:lnTo>
                <a:lnTo>
                  <a:pt x="0" y="6011509"/>
                </a:lnTo>
                <a:lnTo>
                  <a:pt x="0" y="5664422"/>
                </a:lnTo>
                <a:lnTo>
                  <a:pt x="4136865" y="5953622"/>
                </a:lnTo>
                <a:lnTo>
                  <a:pt x="4228573" y="4641785"/>
                </a:lnTo>
                <a:lnTo>
                  <a:pt x="0" y="4346173"/>
                </a:lnTo>
                <a:lnTo>
                  <a:pt x="0" y="0"/>
                </a:lnTo>
                <a:close/>
              </a:path>
            </a:pathLst>
          </a:custGeom>
        </p:spPr>
      </p:pic>
      <p:sp>
        <p:nvSpPr>
          <p:cNvPr id="3" name="Rectangle 2">
            <a:extLst>
              <a:ext uri="{FF2B5EF4-FFF2-40B4-BE49-F238E27FC236}">
                <a16:creationId xmlns:a16="http://schemas.microsoft.com/office/drawing/2014/main" id="{F181728D-3892-5D42-A9D7-687B5C69EC51}"/>
              </a:ext>
            </a:extLst>
          </p:cNvPr>
          <p:cNvSpPr/>
          <p:nvPr userDrawn="1"/>
        </p:nvSpPr>
        <p:spPr>
          <a:xfrm>
            <a:off x="10229850" y="0"/>
            <a:ext cx="1962150" cy="14430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9" name="Content Placeholder 8">
            <a:extLst>
              <a:ext uri="{FF2B5EF4-FFF2-40B4-BE49-F238E27FC236}">
                <a16:creationId xmlns:a16="http://schemas.microsoft.com/office/drawing/2014/main" id="{5AC52D7A-EF38-3C43-860E-E4FB1900D07B}"/>
              </a:ext>
            </a:extLst>
          </p:cNvPr>
          <p:cNvSpPr>
            <a:spLocks noGrp="1"/>
          </p:cNvSpPr>
          <p:nvPr>
            <p:ph sz="quarter" idx="11" hasCustomPrompt="1"/>
          </p:nvPr>
        </p:nvSpPr>
        <p:spPr>
          <a:xfrm>
            <a:off x="531676" y="1976650"/>
            <a:ext cx="6089523" cy="3108387"/>
          </a:xfrm>
        </p:spPr>
        <p:txBody>
          <a:bodyPr>
            <a:normAutofit/>
          </a:bodyPr>
          <a:lstStyle>
            <a:lvl1pPr marL="514350" indent="-514350">
              <a:buFont typeface="Century Gothic" panose="020B0502020202020204" pitchFamily="34" charset="0"/>
              <a:buChar char="●"/>
              <a:defRPr sz="2400" b="0" i="0"/>
            </a:lvl1pPr>
            <a:lvl2pPr>
              <a:defRPr sz="2000" b="0" i="0"/>
            </a:lvl2pPr>
            <a:lvl3pPr>
              <a:defRPr sz="1800" b="0" i="0"/>
            </a:lvl3pPr>
            <a:lvl4pPr>
              <a:defRPr sz="1600" b="0" i="0"/>
            </a:lvl4pPr>
            <a:lvl5pPr>
              <a:defRPr sz="1600" b="0" i="0"/>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p>
        </p:txBody>
      </p:sp>
      <p:sp>
        <p:nvSpPr>
          <p:cNvPr id="18" name="Slide Number Placeholder 5">
            <a:extLst>
              <a:ext uri="{FF2B5EF4-FFF2-40B4-BE49-F238E27FC236}">
                <a16:creationId xmlns:a16="http://schemas.microsoft.com/office/drawing/2014/main" id="{A63551CA-556B-41CC-B934-CDD1E67C0136}"/>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sp>
        <p:nvSpPr>
          <p:cNvPr id="19" name="Picture Placeholder 25">
            <a:extLst>
              <a:ext uri="{FF2B5EF4-FFF2-40B4-BE49-F238E27FC236}">
                <a16:creationId xmlns:a16="http://schemas.microsoft.com/office/drawing/2014/main" id="{37734D4A-19CA-4199-BC77-59DC6E051F9E}"/>
              </a:ext>
            </a:extLst>
          </p:cNvPr>
          <p:cNvSpPr>
            <a:spLocks noGrp="1"/>
          </p:cNvSpPr>
          <p:nvPr>
            <p:ph type="pic" sz="quarter" idx="13"/>
          </p:nvPr>
        </p:nvSpPr>
        <p:spPr>
          <a:xfrm>
            <a:off x="5357454" y="0"/>
            <a:ext cx="6826952" cy="6619509"/>
          </a:xfrm>
          <a:custGeom>
            <a:avLst/>
            <a:gdLst>
              <a:gd name="connsiteX0" fmla="*/ 0 w 5437631"/>
              <a:gd name="connsiteY0" fmla="*/ 906290 h 6857999"/>
              <a:gd name="connsiteX1" fmla="*/ 906290 w 5437631"/>
              <a:gd name="connsiteY1" fmla="*/ 0 h 6857999"/>
              <a:gd name="connsiteX2" fmla="*/ 4531341 w 5437631"/>
              <a:gd name="connsiteY2" fmla="*/ 0 h 6857999"/>
              <a:gd name="connsiteX3" fmla="*/ 5437631 w 5437631"/>
              <a:gd name="connsiteY3" fmla="*/ 906290 h 6857999"/>
              <a:gd name="connsiteX4" fmla="*/ 5437631 w 5437631"/>
              <a:gd name="connsiteY4" fmla="*/ 5951709 h 6857999"/>
              <a:gd name="connsiteX5" fmla="*/ 4531341 w 5437631"/>
              <a:gd name="connsiteY5" fmla="*/ 6857999 h 6857999"/>
              <a:gd name="connsiteX6" fmla="*/ 906290 w 5437631"/>
              <a:gd name="connsiteY6" fmla="*/ 6857999 h 6857999"/>
              <a:gd name="connsiteX7" fmla="*/ 0 w 5437631"/>
              <a:gd name="connsiteY7" fmla="*/ 5951709 h 6857999"/>
              <a:gd name="connsiteX8" fmla="*/ 0 w 5437631"/>
              <a:gd name="connsiteY8" fmla="*/ 906290 h 6857999"/>
              <a:gd name="connsiteX0" fmla="*/ 0 w 5437631"/>
              <a:gd name="connsiteY0" fmla="*/ 918482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0 w 5437631"/>
              <a:gd name="connsiteY8" fmla="*/ 918482 h 6870191"/>
              <a:gd name="connsiteX0" fmla="*/ 560832 w 5437631"/>
              <a:gd name="connsiteY0" fmla="*/ 4112786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560832 w 5437631"/>
              <a:gd name="connsiteY8" fmla="*/ 4112786 h 6870191"/>
              <a:gd name="connsiteX0" fmla="*/ 560832 w 5437631"/>
              <a:gd name="connsiteY0" fmla="*/ 4117615 h 6875020"/>
              <a:gd name="connsiteX1" fmla="*/ 2430290 w 5437631"/>
              <a:gd name="connsiteY1" fmla="*/ 4829 h 6875020"/>
              <a:gd name="connsiteX2" fmla="*/ 4531341 w 5437631"/>
              <a:gd name="connsiteY2" fmla="*/ 17021 h 6875020"/>
              <a:gd name="connsiteX3" fmla="*/ 5437631 w 5437631"/>
              <a:gd name="connsiteY3" fmla="*/ 923311 h 6875020"/>
              <a:gd name="connsiteX4" fmla="*/ 5437631 w 5437631"/>
              <a:gd name="connsiteY4" fmla="*/ 5968730 h 6875020"/>
              <a:gd name="connsiteX5" fmla="*/ 4531341 w 5437631"/>
              <a:gd name="connsiteY5" fmla="*/ 6875020 h 6875020"/>
              <a:gd name="connsiteX6" fmla="*/ 906290 w 5437631"/>
              <a:gd name="connsiteY6" fmla="*/ 6875020 h 6875020"/>
              <a:gd name="connsiteX7" fmla="*/ 0 w 5437631"/>
              <a:gd name="connsiteY7" fmla="*/ 5968730 h 6875020"/>
              <a:gd name="connsiteX8" fmla="*/ 560832 w 5437631"/>
              <a:gd name="connsiteY8" fmla="*/ 4117615 h 6875020"/>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531341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104621 w 5437631"/>
              <a:gd name="connsiteY4" fmla="*/ 1663263 h 6881439"/>
              <a:gd name="connsiteX5" fmla="*/ 906290 w 5437631"/>
              <a:gd name="connsiteY5" fmla="*/ 6881439 h 6881439"/>
              <a:gd name="connsiteX6" fmla="*/ 0 w 5437631"/>
              <a:gd name="connsiteY6" fmla="*/ 5975149 h 6881439"/>
              <a:gd name="connsiteX7" fmla="*/ 560832 w 5437631"/>
              <a:gd name="connsiteY7" fmla="*/ 4124034 h 6881439"/>
              <a:gd name="connsiteX0" fmla="*/ 560832 w 4679240"/>
              <a:gd name="connsiteY0" fmla="*/ 4124034 h 6881439"/>
              <a:gd name="connsiteX1" fmla="*/ 2430290 w 4679240"/>
              <a:gd name="connsiteY1" fmla="*/ 11248 h 6881439"/>
              <a:gd name="connsiteX2" fmla="*/ 4531341 w 4679240"/>
              <a:gd name="connsiteY2" fmla="*/ 23440 h 6881439"/>
              <a:gd name="connsiteX3" fmla="*/ 4104621 w 4679240"/>
              <a:gd name="connsiteY3" fmla="*/ 1663263 h 6881439"/>
              <a:gd name="connsiteX4" fmla="*/ 906290 w 4679240"/>
              <a:gd name="connsiteY4" fmla="*/ 6881439 h 6881439"/>
              <a:gd name="connsiteX5" fmla="*/ 0 w 4679240"/>
              <a:gd name="connsiteY5" fmla="*/ 5975149 h 6881439"/>
              <a:gd name="connsiteX6" fmla="*/ 560832 w 4679240"/>
              <a:gd name="connsiteY6" fmla="*/ 4124034 h 6881439"/>
              <a:gd name="connsiteX0" fmla="*/ 560832 w 5598685"/>
              <a:gd name="connsiteY0" fmla="*/ 4124034 h 6881439"/>
              <a:gd name="connsiteX1" fmla="*/ 2430290 w 5598685"/>
              <a:gd name="connsiteY1" fmla="*/ 11248 h 6881439"/>
              <a:gd name="connsiteX2" fmla="*/ 4531341 w 5598685"/>
              <a:gd name="connsiteY2" fmla="*/ 23440 h 6881439"/>
              <a:gd name="connsiteX3" fmla="*/ 5433549 w 5598685"/>
              <a:gd name="connsiteY3" fmla="*/ 1065855 h 6881439"/>
              <a:gd name="connsiteX4" fmla="*/ 906290 w 5598685"/>
              <a:gd name="connsiteY4" fmla="*/ 6881439 h 6881439"/>
              <a:gd name="connsiteX5" fmla="*/ 0 w 5598685"/>
              <a:gd name="connsiteY5" fmla="*/ 5975149 h 6881439"/>
              <a:gd name="connsiteX6" fmla="*/ 560832 w 5598685"/>
              <a:gd name="connsiteY6" fmla="*/ 4124034 h 6881439"/>
              <a:gd name="connsiteX0" fmla="*/ 560832 w 5770795"/>
              <a:gd name="connsiteY0" fmla="*/ 4124034 h 6881439"/>
              <a:gd name="connsiteX1" fmla="*/ 2430290 w 5770795"/>
              <a:gd name="connsiteY1" fmla="*/ 11248 h 6881439"/>
              <a:gd name="connsiteX2" fmla="*/ 5421357 w 5770795"/>
              <a:gd name="connsiteY2" fmla="*/ 23440 h 6881439"/>
              <a:gd name="connsiteX3" fmla="*/ 5433549 w 5770795"/>
              <a:gd name="connsiteY3" fmla="*/ 1065855 h 6881439"/>
              <a:gd name="connsiteX4" fmla="*/ 906290 w 5770795"/>
              <a:gd name="connsiteY4" fmla="*/ 6881439 h 6881439"/>
              <a:gd name="connsiteX5" fmla="*/ 0 w 5770795"/>
              <a:gd name="connsiteY5" fmla="*/ 5975149 h 6881439"/>
              <a:gd name="connsiteX6" fmla="*/ 560832 w 5770795"/>
              <a:gd name="connsiteY6" fmla="*/ 4124034 h 6881439"/>
              <a:gd name="connsiteX0" fmla="*/ 560832 w 5770795"/>
              <a:gd name="connsiteY0" fmla="*/ 4124034 h 6881439"/>
              <a:gd name="connsiteX1" fmla="*/ 2430290 w 5770795"/>
              <a:gd name="connsiteY1" fmla="*/ 11248 h 6881439"/>
              <a:gd name="connsiteX2" fmla="*/ 4328160 w 5770795"/>
              <a:gd name="connsiteY2" fmla="*/ 328241 h 6881439"/>
              <a:gd name="connsiteX3" fmla="*/ 5421357 w 5770795"/>
              <a:gd name="connsiteY3" fmla="*/ 23440 h 6881439"/>
              <a:gd name="connsiteX4" fmla="*/ 5433549 w 5770795"/>
              <a:gd name="connsiteY4" fmla="*/ 1065855 h 6881439"/>
              <a:gd name="connsiteX5" fmla="*/ 906290 w 5770795"/>
              <a:gd name="connsiteY5" fmla="*/ 6881439 h 6881439"/>
              <a:gd name="connsiteX6" fmla="*/ 0 w 5770795"/>
              <a:gd name="connsiteY6" fmla="*/ 5975149 h 6881439"/>
              <a:gd name="connsiteX7" fmla="*/ 560832 w 5770795"/>
              <a:gd name="connsiteY7" fmla="*/ 4124034 h 6881439"/>
              <a:gd name="connsiteX0" fmla="*/ 560832 w 5770795"/>
              <a:gd name="connsiteY0" fmla="*/ 4455612 h 7213017"/>
              <a:gd name="connsiteX1" fmla="*/ 2430290 w 5770795"/>
              <a:gd name="connsiteY1" fmla="*/ 342826 h 7213017"/>
              <a:gd name="connsiteX2" fmla="*/ 5421357 w 5770795"/>
              <a:gd name="connsiteY2" fmla="*/ 355018 h 7213017"/>
              <a:gd name="connsiteX3" fmla="*/ 5433549 w 5770795"/>
              <a:gd name="connsiteY3" fmla="*/ 1397433 h 7213017"/>
              <a:gd name="connsiteX4" fmla="*/ 906290 w 5770795"/>
              <a:gd name="connsiteY4" fmla="*/ 7213017 h 7213017"/>
              <a:gd name="connsiteX5" fmla="*/ 0 w 5770795"/>
              <a:gd name="connsiteY5" fmla="*/ 6306727 h 7213017"/>
              <a:gd name="connsiteX6" fmla="*/ 560832 w 5770795"/>
              <a:gd name="connsiteY6" fmla="*/ 4455612 h 7213017"/>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24035 h 6881440"/>
              <a:gd name="connsiteX1" fmla="*/ 2430290 w 5770795"/>
              <a:gd name="connsiteY1" fmla="*/ 11249 h 6881440"/>
              <a:gd name="connsiteX2" fmla="*/ 5421357 w 5770795"/>
              <a:gd name="connsiteY2" fmla="*/ 23441 h 6881440"/>
              <a:gd name="connsiteX3" fmla="*/ 5433549 w 5770795"/>
              <a:gd name="connsiteY3" fmla="*/ 1065856 h 6881440"/>
              <a:gd name="connsiteX4" fmla="*/ 906290 w 5770795"/>
              <a:gd name="connsiteY4" fmla="*/ 6881440 h 6881440"/>
              <a:gd name="connsiteX5" fmla="*/ 0 w 5770795"/>
              <a:gd name="connsiteY5" fmla="*/ 5975150 h 6881440"/>
              <a:gd name="connsiteX6" fmla="*/ 560832 w 5770795"/>
              <a:gd name="connsiteY6" fmla="*/ 4124035 h 6881440"/>
              <a:gd name="connsiteX0" fmla="*/ 560832 w 5704032"/>
              <a:gd name="connsiteY0" fmla="*/ 4124035 h 6881440"/>
              <a:gd name="connsiteX1" fmla="*/ 2430290 w 5704032"/>
              <a:gd name="connsiteY1" fmla="*/ 11249 h 6881440"/>
              <a:gd name="connsiteX2" fmla="*/ 5421357 w 5704032"/>
              <a:gd name="connsiteY2" fmla="*/ 23441 h 6881440"/>
              <a:gd name="connsiteX3" fmla="*/ 5433549 w 5704032"/>
              <a:gd name="connsiteY3" fmla="*/ 1065856 h 6881440"/>
              <a:gd name="connsiteX4" fmla="*/ 906290 w 5704032"/>
              <a:gd name="connsiteY4" fmla="*/ 6881440 h 6881440"/>
              <a:gd name="connsiteX5" fmla="*/ 0 w 5704032"/>
              <a:gd name="connsiteY5" fmla="*/ 5975150 h 6881440"/>
              <a:gd name="connsiteX6" fmla="*/ 560832 w 5704032"/>
              <a:gd name="connsiteY6" fmla="*/ 4124035 h 6881440"/>
              <a:gd name="connsiteX0" fmla="*/ 560832 w 5434131"/>
              <a:gd name="connsiteY0" fmla="*/ 4124035 h 6881440"/>
              <a:gd name="connsiteX1" fmla="*/ 2430290 w 5434131"/>
              <a:gd name="connsiteY1" fmla="*/ 11249 h 6881440"/>
              <a:gd name="connsiteX2" fmla="*/ 5421357 w 5434131"/>
              <a:gd name="connsiteY2" fmla="*/ 23441 h 6881440"/>
              <a:gd name="connsiteX3" fmla="*/ 5433549 w 5434131"/>
              <a:gd name="connsiteY3" fmla="*/ 1065856 h 6881440"/>
              <a:gd name="connsiteX4" fmla="*/ 906290 w 5434131"/>
              <a:gd name="connsiteY4" fmla="*/ 6881440 h 6881440"/>
              <a:gd name="connsiteX5" fmla="*/ 0 w 5434131"/>
              <a:gd name="connsiteY5" fmla="*/ 5975150 h 6881440"/>
              <a:gd name="connsiteX6" fmla="*/ 560832 w 5434131"/>
              <a:gd name="connsiteY6" fmla="*/ 4124035 h 6881440"/>
              <a:gd name="connsiteX0" fmla="*/ 0 w 5434131"/>
              <a:gd name="connsiteY0" fmla="*/ 5963901 h 6870191"/>
              <a:gd name="connsiteX1" fmla="*/ 2430290 w 5434131"/>
              <a:gd name="connsiteY1" fmla="*/ 0 h 6870191"/>
              <a:gd name="connsiteX2" fmla="*/ 5421357 w 5434131"/>
              <a:gd name="connsiteY2" fmla="*/ 12192 h 6870191"/>
              <a:gd name="connsiteX3" fmla="*/ 5433549 w 5434131"/>
              <a:gd name="connsiteY3" fmla="*/ 1054607 h 6870191"/>
              <a:gd name="connsiteX4" fmla="*/ 906290 w 5434131"/>
              <a:gd name="connsiteY4" fmla="*/ 6870191 h 6870191"/>
              <a:gd name="connsiteX5" fmla="*/ 0 w 5434131"/>
              <a:gd name="connsiteY5" fmla="*/ 5963901 h 6870191"/>
              <a:gd name="connsiteX0" fmla="*/ 0 w 5702355"/>
              <a:gd name="connsiteY0" fmla="*/ 4269213 h 6870191"/>
              <a:gd name="connsiteX1" fmla="*/ 2698514 w 5702355"/>
              <a:gd name="connsiteY1" fmla="*/ 0 h 6870191"/>
              <a:gd name="connsiteX2" fmla="*/ 5689581 w 5702355"/>
              <a:gd name="connsiteY2" fmla="*/ 12192 h 6870191"/>
              <a:gd name="connsiteX3" fmla="*/ 5701773 w 5702355"/>
              <a:gd name="connsiteY3" fmla="*/ 1054607 h 6870191"/>
              <a:gd name="connsiteX4" fmla="*/ 1174514 w 5702355"/>
              <a:gd name="connsiteY4" fmla="*/ 6870191 h 6870191"/>
              <a:gd name="connsiteX5" fmla="*/ 0 w 5702355"/>
              <a:gd name="connsiteY5" fmla="*/ 4269213 h 6870191"/>
              <a:gd name="connsiteX0" fmla="*/ 0 w 5702355"/>
              <a:gd name="connsiteY0" fmla="*/ 4269213 h 5894831"/>
              <a:gd name="connsiteX1" fmla="*/ 2698514 w 5702355"/>
              <a:gd name="connsiteY1" fmla="*/ 0 h 5894831"/>
              <a:gd name="connsiteX2" fmla="*/ 5689581 w 5702355"/>
              <a:gd name="connsiteY2" fmla="*/ 12192 h 5894831"/>
              <a:gd name="connsiteX3" fmla="*/ 5701773 w 5702355"/>
              <a:gd name="connsiteY3" fmla="*/ 1054607 h 5894831"/>
              <a:gd name="connsiteX4" fmla="*/ 1747538 w 5702355"/>
              <a:gd name="connsiteY4" fmla="*/ 5894831 h 5894831"/>
              <a:gd name="connsiteX5" fmla="*/ 0 w 5702355"/>
              <a:gd name="connsiteY5" fmla="*/ 4269213 h 5894831"/>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0 w 5702355"/>
              <a:gd name="connsiteY0" fmla="*/ 4269213 h 5937016"/>
              <a:gd name="connsiteX1" fmla="*/ 2698514 w 5702355"/>
              <a:gd name="connsiteY1" fmla="*/ 0 h 5937016"/>
              <a:gd name="connsiteX2" fmla="*/ 5689581 w 5702355"/>
              <a:gd name="connsiteY2" fmla="*/ 12192 h 5937016"/>
              <a:gd name="connsiteX3" fmla="*/ 5701773 w 5702355"/>
              <a:gd name="connsiteY3" fmla="*/ 1054607 h 5937016"/>
              <a:gd name="connsiteX4" fmla="*/ 1747538 w 5702355"/>
              <a:gd name="connsiteY4" fmla="*/ 5894831 h 5937016"/>
              <a:gd name="connsiteX5" fmla="*/ 0 w 5702355"/>
              <a:gd name="connsiteY5" fmla="*/ 4269213 h 5937016"/>
              <a:gd name="connsiteX0" fmla="*/ 0 w 6068115"/>
              <a:gd name="connsiteY0" fmla="*/ 3927837 h 5929850"/>
              <a:gd name="connsiteX1" fmla="*/ 3064274 w 6068115"/>
              <a:gd name="connsiteY1" fmla="*/ 0 h 5929850"/>
              <a:gd name="connsiteX2" fmla="*/ 6055341 w 6068115"/>
              <a:gd name="connsiteY2" fmla="*/ 12192 h 5929850"/>
              <a:gd name="connsiteX3" fmla="*/ 6067533 w 6068115"/>
              <a:gd name="connsiteY3" fmla="*/ 1054607 h 5929850"/>
              <a:gd name="connsiteX4" fmla="*/ 2113298 w 6068115"/>
              <a:gd name="connsiteY4" fmla="*/ 5894831 h 5929850"/>
              <a:gd name="connsiteX5" fmla="*/ 0 w 6068115"/>
              <a:gd name="connsiteY5" fmla="*/ 3927837 h 5929850"/>
              <a:gd name="connsiteX0" fmla="*/ 0 w 6068115"/>
              <a:gd name="connsiteY0" fmla="*/ 3927837 h 5667023"/>
              <a:gd name="connsiteX1" fmla="*/ 3064274 w 6068115"/>
              <a:gd name="connsiteY1" fmla="*/ 0 h 5667023"/>
              <a:gd name="connsiteX2" fmla="*/ 6055341 w 6068115"/>
              <a:gd name="connsiteY2" fmla="*/ 12192 h 5667023"/>
              <a:gd name="connsiteX3" fmla="*/ 6067533 w 6068115"/>
              <a:gd name="connsiteY3" fmla="*/ 1054607 h 5667023"/>
              <a:gd name="connsiteX4" fmla="*/ 2320562 w 6068115"/>
              <a:gd name="connsiteY4" fmla="*/ 5626607 h 5667023"/>
              <a:gd name="connsiteX5" fmla="*/ 0 w 6068115"/>
              <a:gd name="connsiteY5" fmla="*/ 3927837 h 5667023"/>
              <a:gd name="connsiteX0" fmla="*/ 0 w 6068115"/>
              <a:gd name="connsiteY0" fmla="*/ 3927837 h 6262613"/>
              <a:gd name="connsiteX1" fmla="*/ 3064274 w 6068115"/>
              <a:gd name="connsiteY1" fmla="*/ 0 h 6262613"/>
              <a:gd name="connsiteX2" fmla="*/ 6055341 w 6068115"/>
              <a:gd name="connsiteY2" fmla="*/ 12192 h 6262613"/>
              <a:gd name="connsiteX3" fmla="*/ 6067533 w 6068115"/>
              <a:gd name="connsiteY3" fmla="*/ 1054607 h 6262613"/>
              <a:gd name="connsiteX4" fmla="*/ 2320562 w 6068115"/>
              <a:gd name="connsiteY4" fmla="*/ 5626607 h 6262613"/>
              <a:gd name="connsiteX5" fmla="*/ 0 w 6068115"/>
              <a:gd name="connsiteY5" fmla="*/ 3927837 h 6262613"/>
              <a:gd name="connsiteX0" fmla="*/ 388132 w 6456247"/>
              <a:gd name="connsiteY0" fmla="*/ 3927837 h 6423592"/>
              <a:gd name="connsiteX1" fmla="*/ 3452406 w 6456247"/>
              <a:gd name="connsiteY1" fmla="*/ 0 h 6423592"/>
              <a:gd name="connsiteX2" fmla="*/ 6443473 w 6456247"/>
              <a:gd name="connsiteY2" fmla="*/ 12192 h 6423592"/>
              <a:gd name="connsiteX3" fmla="*/ 6455665 w 6456247"/>
              <a:gd name="connsiteY3" fmla="*/ 1054607 h 6423592"/>
              <a:gd name="connsiteX4" fmla="*/ 2708694 w 6456247"/>
              <a:gd name="connsiteY4" fmla="*/ 5626607 h 6423592"/>
              <a:gd name="connsiteX5" fmla="*/ 388132 w 6456247"/>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3753 w 6451287"/>
              <a:gd name="connsiteY0" fmla="*/ 3927837 h 6311517"/>
              <a:gd name="connsiteX1" fmla="*/ 3448027 w 6451287"/>
              <a:gd name="connsiteY1" fmla="*/ 0 h 6311517"/>
              <a:gd name="connsiteX2" fmla="*/ 6439094 w 6451287"/>
              <a:gd name="connsiteY2" fmla="*/ 12192 h 6311517"/>
              <a:gd name="connsiteX3" fmla="*/ 6451286 w 6451287"/>
              <a:gd name="connsiteY3" fmla="*/ 1054607 h 6311517"/>
              <a:gd name="connsiteX4" fmla="*/ 2704315 w 6451287"/>
              <a:gd name="connsiteY4" fmla="*/ 5626607 h 6311517"/>
              <a:gd name="connsiteX5" fmla="*/ 383753 w 6451287"/>
              <a:gd name="connsiteY5" fmla="*/ 3927837 h 6311517"/>
              <a:gd name="connsiteX0" fmla="*/ 372925 w 6525803"/>
              <a:gd name="connsiteY0" fmla="*/ 3915645 h 6309124"/>
              <a:gd name="connsiteX1" fmla="*/ 3522543 w 6525803"/>
              <a:gd name="connsiteY1" fmla="*/ 0 h 6309124"/>
              <a:gd name="connsiteX2" fmla="*/ 6513610 w 6525803"/>
              <a:gd name="connsiteY2" fmla="*/ 12192 h 6309124"/>
              <a:gd name="connsiteX3" fmla="*/ 6525802 w 6525803"/>
              <a:gd name="connsiteY3" fmla="*/ 1054607 h 6309124"/>
              <a:gd name="connsiteX4" fmla="*/ 2778831 w 6525803"/>
              <a:gd name="connsiteY4" fmla="*/ 5626607 h 6309124"/>
              <a:gd name="connsiteX5" fmla="*/ 372925 w 6525803"/>
              <a:gd name="connsiteY5" fmla="*/ 3915645 h 6309124"/>
              <a:gd name="connsiteX0" fmla="*/ 364084 w 6516962"/>
              <a:gd name="connsiteY0" fmla="*/ 3915645 h 6318938"/>
              <a:gd name="connsiteX1" fmla="*/ 3513702 w 6516962"/>
              <a:gd name="connsiteY1" fmla="*/ 0 h 6318938"/>
              <a:gd name="connsiteX2" fmla="*/ 6504769 w 6516962"/>
              <a:gd name="connsiteY2" fmla="*/ 12192 h 6318938"/>
              <a:gd name="connsiteX3" fmla="*/ 6516961 w 6516962"/>
              <a:gd name="connsiteY3" fmla="*/ 1054607 h 6318938"/>
              <a:gd name="connsiteX4" fmla="*/ 2843142 w 6516962"/>
              <a:gd name="connsiteY4" fmla="*/ 5638799 h 6318938"/>
              <a:gd name="connsiteX5" fmla="*/ 364084 w 6516962"/>
              <a:gd name="connsiteY5" fmla="*/ 3915645 h 63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16962" h="6318938">
                <a:moveTo>
                  <a:pt x="364084" y="3915645"/>
                </a:moveTo>
                <a:lnTo>
                  <a:pt x="3513702" y="0"/>
                </a:lnTo>
                <a:lnTo>
                  <a:pt x="6504769" y="12192"/>
                </a:lnTo>
                <a:cubicBezTo>
                  <a:pt x="6515600" y="872744"/>
                  <a:pt x="6511536" y="106679"/>
                  <a:pt x="6516961" y="1054607"/>
                </a:cubicBezTo>
                <a:cubicBezTo>
                  <a:pt x="6519683" y="1066799"/>
                  <a:pt x="2876996" y="5626607"/>
                  <a:pt x="2843142" y="5638799"/>
                </a:cubicBezTo>
                <a:cubicBezTo>
                  <a:pt x="1111220" y="7345679"/>
                  <a:pt x="-818540" y="5489071"/>
                  <a:pt x="364084" y="3915645"/>
                </a:cubicBezTo>
                <a:close/>
              </a:path>
            </a:pathLst>
          </a:custGeom>
        </p:spPr>
        <p:txBody>
          <a:bodyPr anchor="ctr"/>
          <a:lstStyle>
            <a:lvl1pPr marL="0" indent="0" algn="ctr">
              <a:buFontTx/>
              <a:buNone/>
              <a:defRPr/>
            </a:lvl1pPr>
          </a:lstStyle>
          <a:p>
            <a:r>
              <a:rPr lang="en-US"/>
              <a:t>Click icon</a:t>
            </a:r>
          </a:p>
          <a:p>
            <a:r>
              <a:rPr lang="en-US"/>
              <a:t>Below to</a:t>
            </a:r>
          </a:p>
          <a:p>
            <a:r>
              <a:rPr lang="en-US"/>
              <a:t>Add image</a:t>
            </a:r>
          </a:p>
        </p:txBody>
      </p:sp>
      <p:sp>
        <p:nvSpPr>
          <p:cNvPr id="4" name="Rectangle 3">
            <a:extLst>
              <a:ext uri="{FF2B5EF4-FFF2-40B4-BE49-F238E27FC236}">
                <a16:creationId xmlns:a16="http://schemas.microsoft.com/office/drawing/2014/main" id="{5D4E5319-CEDE-CB13-62FF-9ED06D724C86}"/>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28A08194-A1CF-58C7-8452-9E29423CEB26}"/>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6" name="Graphic 5">
            <a:extLst>
              <a:ext uri="{FF2B5EF4-FFF2-40B4-BE49-F238E27FC236}">
                <a16:creationId xmlns:a16="http://schemas.microsoft.com/office/drawing/2014/main" id="{F1E510E2-DF14-0D68-D29A-5A578A262C2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453304" y="57200"/>
            <a:ext cx="601352" cy="601352"/>
          </a:xfrm>
          <a:prstGeom prst="rect">
            <a:avLst/>
          </a:prstGeom>
        </p:spPr>
      </p:pic>
      <p:grpSp>
        <p:nvGrpSpPr>
          <p:cNvPr id="29" name="Group 28">
            <a:extLst>
              <a:ext uri="{FF2B5EF4-FFF2-40B4-BE49-F238E27FC236}">
                <a16:creationId xmlns:a16="http://schemas.microsoft.com/office/drawing/2014/main" id="{C11D9C7E-9DF5-9B20-524F-81850ECF7E29}"/>
              </a:ext>
            </a:extLst>
          </p:cNvPr>
          <p:cNvGrpSpPr>
            <a:grpSpLocks noChangeAspect="1"/>
          </p:cNvGrpSpPr>
          <p:nvPr userDrawn="1"/>
        </p:nvGrpSpPr>
        <p:grpSpPr>
          <a:xfrm>
            <a:off x="9668145" y="4725797"/>
            <a:ext cx="1568637" cy="2468996"/>
            <a:chOff x="9668145" y="4725797"/>
            <a:chExt cx="1568637" cy="2468996"/>
          </a:xfrm>
        </p:grpSpPr>
        <p:sp>
          <p:nvSpPr>
            <p:cNvPr id="28" name="Freeform: Shape 27">
              <a:extLst>
                <a:ext uri="{FF2B5EF4-FFF2-40B4-BE49-F238E27FC236}">
                  <a16:creationId xmlns:a16="http://schemas.microsoft.com/office/drawing/2014/main" id="{CE72A1F2-E918-0A9B-3F2B-EC1FC5D1465A}"/>
                </a:ext>
              </a:extLst>
            </p:cNvPr>
            <p:cNvSpPr/>
            <p:nvPr userDrawn="1"/>
          </p:nvSpPr>
          <p:spPr>
            <a:xfrm rot="2351781">
              <a:off x="9668145" y="5361500"/>
              <a:ext cx="413092" cy="1833293"/>
            </a:xfrm>
            <a:custGeom>
              <a:avLst/>
              <a:gdLst>
                <a:gd name="connsiteX0" fmla="*/ 91064 w 413092"/>
                <a:gd name="connsiteY0" fmla="*/ 35275 h 1833293"/>
                <a:gd name="connsiteX1" fmla="*/ 206546 w 413092"/>
                <a:gd name="connsiteY1" fmla="*/ 0 h 1833293"/>
                <a:gd name="connsiteX2" fmla="*/ 413092 w 413092"/>
                <a:gd name="connsiteY2" fmla="*/ 206546 h 1833293"/>
                <a:gd name="connsiteX3" fmla="*/ 413091 w 413092"/>
                <a:gd name="connsiteY3" fmla="*/ 1496427 h 1833293"/>
                <a:gd name="connsiteX4" fmla="*/ 0 w 413092"/>
                <a:gd name="connsiteY4" fmla="*/ 1833293 h 1833293"/>
                <a:gd name="connsiteX5" fmla="*/ 0 w 413092"/>
                <a:gd name="connsiteY5" fmla="*/ 206546 h 1833293"/>
                <a:gd name="connsiteX6" fmla="*/ 91064 w 413092"/>
                <a:gd name="connsiteY6" fmla="*/ 35275 h 1833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092" h="1833293">
                  <a:moveTo>
                    <a:pt x="91064" y="35275"/>
                  </a:moveTo>
                  <a:cubicBezTo>
                    <a:pt x="124029" y="13004"/>
                    <a:pt x="163768" y="0"/>
                    <a:pt x="206546" y="0"/>
                  </a:cubicBezTo>
                  <a:cubicBezTo>
                    <a:pt x="320618" y="0"/>
                    <a:pt x="413092" y="92474"/>
                    <a:pt x="413092" y="206546"/>
                  </a:cubicBezTo>
                  <a:lnTo>
                    <a:pt x="413091" y="1496427"/>
                  </a:lnTo>
                  <a:lnTo>
                    <a:pt x="0" y="1833293"/>
                  </a:lnTo>
                  <a:lnTo>
                    <a:pt x="0" y="206546"/>
                  </a:lnTo>
                  <a:cubicBezTo>
                    <a:pt x="0" y="135251"/>
                    <a:pt x="36123" y="72393"/>
                    <a:pt x="91064" y="3527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Rounded Rectangle 25">
              <a:extLst>
                <a:ext uri="{FF2B5EF4-FFF2-40B4-BE49-F238E27FC236}">
                  <a16:creationId xmlns:a16="http://schemas.microsoft.com/office/drawing/2014/main" id="{9D3FD03D-6D2D-AB8D-7E49-267692480AD6}"/>
                </a:ext>
              </a:extLst>
            </p:cNvPr>
            <p:cNvSpPr/>
            <p:nvPr userDrawn="1"/>
          </p:nvSpPr>
          <p:spPr>
            <a:xfrm rot="2351781">
              <a:off x="9705079" y="4753598"/>
              <a:ext cx="413091" cy="113927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26">
              <a:extLst>
                <a:ext uri="{FF2B5EF4-FFF2-40B4-BE49-F238E27FC236}">
                  <a16:creationId xmlns:a16="http://schemas.microsoft.com/office/drawing/2014/main" id="{3B0BD669-A9F3-72F7-AA53-DA23490BC8A8}"/>
                </a:ext>
              </a:extLst>
            </p:cNvPr>
            <p:cNvSpPr/>
            <p:nvPr userDrawn="1"/>
          </p:nvSpPr>
          <p:spPr>
            <a:xfrm rot="2351781">
              <a:off x="10823691" y="4725797"/>
              <a:ext cx="413091" cy="2190714"/>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 name="Group 29">
            <a:extLst>
              <a:ext uri="{FF2B5EF4-FFF2-40B4-BE49-F238E27FC236}">
                <a16:creationId xmlns:a16="http://schemas.microsoft.com/office/drawing/2014/main" id="{8E639339-91AD-C93A-57F8-843B626627A0}"/>
              </a:ext>
            </a:extLst>
          </p:cNvPr>
          <p:cNvGrpSpPr/>
          <p:nvPr userDrawn="1"/>
        </p:nvGrpSpPr>
        <p:grpSpPr>
          <a:xfrm>
            <a:off x="242995" y="837761"/>
            <a:ext cx="838200" cy="109793"/>
            <a:chOff x="571500" y="930335"/>
            <a:chExt cx="838200" cy="120483"/>
          </a:xfrm>
        </p:grpSpPr>
        <p:sp>
          <p:nvSpPr>
            <p:cNvPr id="35" name="Oval 34">
              <a:extLst>
                <a:ext uri="{FF2B5EF4-FFF2-40B4-BE49-F238E27FC236}">
                  <a16:creationId xmlns:a16="http://schemas.microsoft.com/office/drawing/2014/main" id="{C096CF84-ED49-D34C-F7D7-144E356037C9}"/>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7" name="Oval 36">
              <a:extLst>
                <a:ext uri="{FF2B5EF4-FFF2-40B4-BE49-F238E27FC236}">
                  <a16:creationId xmlns:a16="http://schemas.microsoft.com/office/drawing/2014/main" id="{7B684B4A-DC63-5CC7-6DB8-EECF15487DAD}"/>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8" name="Oval 37">
              <a:extLst>
                <a:ext uri="{FF2B5EF4-FFF2-40B4-BE49-F238E27FC236}">
                  <a16:creationId xmlns:a16="http://schemas.microsoft.com/office/drawing/2014/main" id="{0E3E59AC-17D1-AB31-B18B-F53FD24F3C65}"/>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9" name="Oval 38">
              <a:extLst>
                <a:ext uri="{FF2B5EF4-FFF2-40B4-BE49-F238E27FC236}">
                  <a16:creationId xmlns:a16="http://schemas.microsoft.com/office/drawing/2014/main" id="{13E29724-6699-94FD-99F0-3B3C6957CFE1}"/>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40" name="Oval 39">
              <a:extLst>
                <a:ext uri="{FF2B5EF4-FFF2-40B4-BE49-F238E27FC236}">
                  <a16:creationId xmlns:a16="http://schemas.microsoft.com/office/drawing/2014/main" id="{E2344B2C-67DC-A345-B498-4A57E49E4E1D}"/>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13083136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Heading_Content_07">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5718182" y="1732383"/>
            <a:ext cx="6476909" cy="4371433"/>
          </a:xfrm>
          <a:custGeom>
            <a:avLst/>
            <a:gdLst>
              <a:gd name="connsiteX0" fmla="*/ 3385908 w 17216847"/>
              <a:gd name="connsiteY0" fmla="*/ 0 h 7230830"/>
              <a:gd name="connsiteX1" fmla="*/ 13830939 w 17216847"/>
              <a:gd name="connsiteY1" fmla="*/ 0 h 7230830"/>
              <a:gd name="connsiteX2" fmla="*/ 17216847 w 17216847"/>
              <a:gd name="connsiteY2" fmla="*/ 3385908 h 7230830"/>
              <a:gd name="connsiteX3" fmla="*/ 17216847 w 17216847"/>
              <a:gd name="connsiteY3" fmla="*/ 3844922 h 7230830"/>
              <a:gd name="connsiteX4" fmla="*/ 13830939 w 17216847"/>
              <a:gd name="connsiteY4" fmla="*/ 7230830 h 7230830"/>
              <a:gd name="connsiteX5" fmla="*/ 3385908 w 17216847"/>
              <a:gd name="connsiteY5" fmla="*/ 7230830 h 7230830"/>
              <a:gd name="connsiteX6" fmla="*/ 0 w 17216847"/>
              <a:gd name="connsiteY6" fmla="*/ 3844922 h 7230830"/>
              <a:gd name="connsiteX7" fmla="*/ 0 w 17216847"/>
              <a:gd name="connsiteY7" fmla="*/ 3385908 h 7230830"/>
              <a:gd name="connsiteX8" fmla="*/ 3385908 w 17216847"/>
              <a:gd name="connsiteY8" fmla="*/ 0 h 7230830"/>
              <a:gd name="connsiteX0" fmla="*/ 3385908 w 17216847"/>
              <a:gd name="connsiteY0" fmla="*/ 0 h 7230830"/>
              <a:gd name="connsiteX1" fmla="*/ 13830939 w 17216847"/>
              <a:gd name="connsiteY1" fmla="*/ 0 h 7230830"/>
              <a:gd name="connsiteX2" fmla="*/ 17216847 w 17216847"/>
              <a:gd name="connsiteY2" fmla="*/ 3385908 h 7230830"/>
              <a:gd name="connsiteX3" fmla="*/ 17216847 w 17216847"/>
              <a:gd name="connsiteY3" fmla="*/ 3844922 h 7230830"/>
              <a:gd name="connsiteX4" fmla="*/ 13830939 w 17216847"/>
              <a:gd name="connsiteY4" fmla="*/ 7230830 h 7230830"/>
              <a:gd name="connsiteX5" fmla="*/ 3385908 w 17216847"/>
              <a:gd name="connsiteY5" fmla="*/ 7230830 h 7230830"/>
              <a:gd name="connsiteX6" fmla="*/ 0 w 17216847"/>
              <a:gd name="connsiteY6" fmla="*/ 3844922 h 7230830"/>
              <a:gd name="connsiteX7" fmla="*/ 0 w 17216847"/>
              <a:gd name="connsiteY7" fmla="*/ 3385908 h 7230830"/>
              <a:gd name="connsiteX8" fmla="*/ 3385908 w 17216847"/>
              <a:gd name="connsiteY8" fmla="*/ 0 h 7230830"/>
              <a:gd name="connsiteX0" fmla="*/ 3729831 w 17560770"/>
              <a:gd name="connsiteY0" fmla="*/ 0 h 7230830"/>
              <a:gd name="connsiteX1" fmla="*/ 14174862 w 17560770"/>
              <a:gd name="connsiteY1" fmla="*/ 0 h 7230830"/>
              <a:gd name="connsiteX2" fmla="*/ 17560770 w 17560770"/>
              <a:gd name="connsiteY2" fmla="*/ 3385908 h 7230830"/>
              <a:gd name="connsiteX3" fmla="*/ 17560770 w 17560770"/>
              <a:gd name="connsiteY3" fmla="*/ 3844922 h 7230830"/>
              <a:gd name="connsiteX4" fmla="*/ 14174862 w 17560770"/>
              <a:gd name="connsiteY4" fmla="*/ 7230830 h 7230830"/>
              <a:gd name="connsiteX5" fmla="*/ 3729831 w 17560770"/>
              <a:gd name="connsiteY5" fmla="*/ 7230830 h 7230830"/>
              <a:gd name="connsiteX6" fmla="*/ 343923 w 17560770"/>
              <a:gd name="connsiteY6" fmla="*/ 3844922 h 7230830"/>
              <a:gd name="connsiteX7" fmla="*/ 0 w 17560770"/>
              <a:gd name="connsiteY7" fmla="*/ 3411719 h 7230830"/>
              <a:gd name="connsiteX8" fmla="*/ 3729831 w 17560770"/>
              <a:gd name="connsiteY8" fmla="*/ 0 h 7230830"/>
              <a:gd name="connsiteX0" fmla="*/ 3729831 w 17560770"/>
              <a:gd name="connsiteY0" fmla="*/ 0 h 7230830"/>
              <a:gd name="connsiteX1" fmla="*/ 14174862 w 17560770"/>
              <a:gd name="connsiteY1" fmla="*/ 0 h 7230830"/>
              <a:gd name="connsiteX2" fmla="*/ 17560770 w 17560770"/>
              <a:gd name="connsiteY2" fmla="*/ 3385908 h 7230830"/>
              <a:gd name="connsiteX3" fmla="*/ 17560770 w 17560770"/>
              <a:gd name="connsiteY3" fmla="*/ 3844922 h 7230830"/>
              <a:gd name="connsiteX4" fmla="*/ 14174862 w 17560770"/>
              <a:gd name="connsiteY4" fmla="*/ 7230830 h 7230830"/>
              <a:gd name="connsiteX5" fmla="*/ 3729831 w 17560770"/>
              <a:gd name="connsiteY5" fmla="*/ 7230830 h 7230830"/>
              <a:gd name="connsiteX6" fmla="*/ 31266 w 17560770"/>
              <a:gd name="connsiteY6" fmla="*/ 3857829 h 7230830"/>
              <a:gd name="connsiteX7" fmla="*/ 0 w 17560770"/>
              <a:gd name="connsiteY7" fmla="*/ 3411719 h 7230830"/>
              <a:gd name="connsiteX8" fmla="*/ 3729831 w 17560770"/>
              <a:gd name="connsiteY8" fmla="*/ 0 h 7230830"/>
              <a:gd name="connsiteX0" fmla="*/ 3745463 w 17576402"/>
              <a:gd name="connsiteY0" fmla="*/ 0 h 7230830"/>
              <a:gd name="connsiteX1" fmla="*/ 14190494 w 17576402"/>
              <a:gd name="connsiteY1" fmla="*/ 0 h 7230830"/>
              <a:gd name="connsiteX2" fmla="*/ 17576402 w 17576402"/>
              <a:gd name="connsiteY2" fmla="*/ 3385908 h 7230830"/>
              <a:gd name="connsiteX3" fmla="*/ 17576402 w 17576402"/>
              <a:gd name="connsiteY3" fmla="*/ 3844922 h 7230830"/>
              <a:gd name="connsiteX4" fmla="*/ 14190494 w 17576402"/>
              <a:gd name="connsiteY4" fmla="*/ 7230830 h 7230830"/>
              <a:gd name="connsiteX5" fmla="*/ 3745463 w 17576402"/>
              <a:gd name="connsiteY5" fmla="*/ 7230830 h 7230830"/>
              <a:gd name="connsiteX6" fmla="*/ 0 w 17576402"/>
              <a:gd name="connsiteY6" fmla="*/ 3857829 h 7230830"/>
              <a:gd name="connsiteX7" fmla="*/ 15632 w 17576402"/>
              <a:gd name="connsiteY7" fmla="*/ 3411719 h 7230830"/>
              <a:gd name="connsiteX8" fmla="*/ 3745463 w 17576402"/>
              <a:gd name="connsiteY8" fmla="*/ 0 h 7230830"/>
              <a:gd name="connsiteX0" fmla="*/ 3745463 w 17576402"/>
              <a:gd name="connsiteY0" fmla="*/ 0 h 7230830"/>
              <a:gd name="connsiteX1" fmla="*/ 14190494 w 17576402"/>
              <a:gd name="connsiteY1" fmla="*/ 0 h 7230830"/>
              <a:gd name="connsiteX2" fmla="*/ 17576402 w 17576402"/>
              <a:gd name="connsiteY2" fmla="*/ 3844922 h 7230830"/>
              <a:gd name="connsiteX3" fmla="*/ 14190494 w 17576402"/>
              <a:gd name="connsiteY3" fmla="*/ 7230830 h 7230830"/>
              <a:gd name="connsiteX4" fmla="*/ 3745463 w 17576402"/>
              <a:gd name="connsiteY4" fmla="*/ 7230830 h 7230830"/>
              <a:gd name="connsiteX5" fmla="*/ 0 w 17576402"/>
              <a:gd name="connsiteY5" fmla="*/ 3857829 h 7230830"/>
              <a:gd name="connsiteX6" fmla="*/ 15632 w 17576402"/>
              <a:gd name="connsiteY6" fmla="*/ 3411719 h 7230830"/>
              <a:gd name="connsiteX7" fmla="*/ 3745463 w 17576402"/>
              <a:gd name="connsiteY7" fmla="*/ 0 h 7230830"/>
              <a:gd name="connsiteX0" fmla="*/ 3745463 w 15496121"/>
              <a:gd name="connsiteY0" fmla="*/ 0 h 7230830"/>
              <a:gd name="connsiteX1" fmla="*/ 14190494 w 15496121"/>
              <a:gd name="connsiteY1" fmla="*/ 0 h 7230830"/>
              <a:gd name="connsiteX2" fmla="*/ 14190494 w 15496121"/>
              <a:gd name="connsiteY2" fmla="*/ 7230830 h 7230830"/>
              <a:gd name="connsiteX3" fmla="*/ 3745463 w 15496121"/>
              <a:gd name="connsiteY3" fmla="*/ 7230830 h 7230830"/>
              <a:gd name="connsiteX4" fmla="*/ 0 w 15496121"/>
              <a:gd name="connsiteY4" fmla="*/ 3857829 h 7230830"/>
              <a:gd name="connsiteX5" fmla="*/ 15632 w 15496121"/>
              <a:gd name="connsiteY5" fmla="*/ 3411719 h 7230830"/>
              <a:gd name="connsiteX6" fmla="*/ 3745463 w 15496121"/>
              <a:gd name="connsiteY6" fmla="*/ 0 h 7230830"/>
              <a:gd name="connsiteX0" fmla="*/ 3745463 w 14190493"/>
              <a:gd name="connsiteY0" fmla="*/ 0 h 7230830"/>
              <a:gd name="connsiteX1" fmla="*/ 14190494 w 14190493"/>
              <a:gd name="connsiteY1" fmla="*/ 0 h 7230830"/>
              <a:gd name="connsiteX2" fmla="*/ 14190494 w 14190493"/>
              <a:gd name="connsiteY2" fmla="*/ 7230830 h 7230830"/>
              <a:gd name="connsiteX3" fmla="*/ 3745463 w 14190493"/>
              <a:gd name="connsiteY3" fmla="*/ 7230830 h 7230830"/>
              <a:gd name="connsiteX4" fmla="*/ 0 w 14190493"/>
              <a:gd name="connsiteY4" fmla="*/ 3857829 h 7230830"/>
              <a:gd name="connsiteX5" fmla="*/ 15632 w 14190493"/>
              <a:gd name="connsiteY5" fmla="*/ 3411719 h 7230830"/>
              <a:gd name="connsiteX6" fmla="*/ 3745463 w 14190493"/>
              <a:gd name="connsiteY6" fmla="*/ 0 h 7230830"/>
              <a:gd name="connsiteX0" fmla="*/ 3745463 w 14190493"/>
              <a:gd name="connsiteY0" fmla="*/ 0 h 7243782"/>
              <a:gd name="connsiteX1" fmla="*/ 14190494 w 14190493"/>
              <a:gd name="connsiteY1" fmla="*/ 0 h 7243782"/>
              <a:gd name="connsiteX2" fmla="*/ 12955504 w 14190493"/>
              <a:gd name="connsiteY2" fmla="*/ 7243782 h 7243782"/>
              <a:gd name="connsiteX3" fmla="*/ 3745463 w 14190493"/>
              <a:gd name="connsiteY3" fmla="*/ 7230830 h 7243782"/>
              <a:gd name="connsiteX4" fmla="*/ 0 w 14190493"/>
              <a:gd name="connsiteY4" fmla="*/ 3857829 h 7243782"/>
              <a:gd name="connsiteX5" fmla="*/ 15632 w 14190493"/>
              <a:gd name="connsiteY5" fmla="*/ 3411719 h 7243782"/>
              <a:gd name="connsiteX6" fmla="*/ 3745463 w 14190493"/>
              <a:gd name="connsiteY6" fmla="*/ 0 h 7243782"/>
              <a:gd name="connsiteX0" fmla="*/ 3745463 w 12955504"/>
              <a:gd name="connsiteY0" fmla="*/ 0 h 7243782"/>
              <a:gd name="connsiteX1" fmla="*/ 12939870 w 12955504"/>
              <a:gd name="connsiteY1" fmla="*/ 0 h 7243782"/>
              <a:gd name="connsiteX2" fmla="*/ 12955504 w 12955504"/>
              <a:gd name="connsiteY2" fmla="*/ 7243782 h 7243782"/>
              <a:gd name="connsiteX3" fmla="*/ 3745463 w 12955504"/>
              <a:gd name="connsiteY3" fmla="*/ 7230830 h 7243782"/>
              <a:gd name="connsiteX4" fmla="*/ 0 w 12955504"/>
              <a:gd name="connsiteY4" fmla="*/ 3857829 h 7243782"/>
              <a:gd name="connsiteX5" fmla="*/ 15632 w 12955504"/>
              <a:gd name="connsiteY5" fmla="*/ 3411719 h 7243782"/>
              <a:gd name="connsiteX6" fmla="*/ 3745463 w 12955504"/>
              <a:gd name="connsiteY6" fmla="*/ 0 h 7243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955504" h="7243782">
                <a:moveTo>
                  <a:pt x="3745463" y="0"/>
                </a:moveTo>
                <a:lnTo>
                  <a:pt x="12939870" y="0"/>
                </a:lnTo>
                <a:cubicBezTo>
                  <a:pt x="12945081" y="2414594"/>
                  <a:pt x="12950293" y="4829188"/>
                  <a:pt x="12955504" y="7243782"/>
                </a:cubicBezTo>
                <a:lnTo>
                  <a:pt x="3745463" y="7230830"/>
                </a:lnTo>
                <a:cubicBezTo>
                  <a:pt x="1875478" y="7230830"/>
                  <a:pt x="0" y="5727814"/>
                  <a:pt x="0" y="3857829"/>
                </a:cubicBezTo>
                <a:lnTo>
                  <a:pt x="15632" y="3411719"/>
                </a:lnTo>
                <a:cubicBezTo>
                  <a:pt x="15632" y="1541734"/>
                  <a:pt x="1875478" y="0"/>
                  <a:pt x="3745463" y="0"/>
                </a:cubicBezTo>
                <a:close/>
              </a:path>
            </a:pathLst>
          </a:custGeom>
        </p:spPr>
        <p:txBody>
          <a:bodyPr wrap="square">
            <a:noAutofit/>
          </a:bodyPr>
          <a:lstStyle>
            <a:lvl1pPr marL="0" indent="0" algn="ctr">
              <a:buNone/>
              <a:defRPr sz="2800" b="0" i="0"/>
            </a:lvl1pPr>
          </a:lstStyle>
          <a:p>
            <a:r>
              <a:rPr lang="en-US"/>
              <a:t>Click icon to</a:t>
            </a:r>
          </a:p>
          <a:p>
            <a:r>
              <a:rPr lang="en-US"/>
              <a:t>add image</a:t>
            </a:r>
          </a:p>
        </p:txBody>
      </p:sp>
      <p:sp>
        <p:nvSpPr>
          <p:cNvPr id="8" name="Text Placeholder 7">
            <a:extLst>
              <a:ext uri="{FF2B5EF4-FFF2-40B4-BE49-F238E27FC236}">
                <a16:creationId xmlns:a16="http://schemas.microsoft.com/office/drawing/2014/main" id="{0E552174-8962-0640-8E00-050ACB4416E3}"/>
              </a:ext>
            </a:extLst>
          </p:cNvPr>
          <p:cNvSpPr>
            <a:spLocks noGrp="1"/>
          </p:cNvSpPr>
          <p:nvPr>
            <p:ph type="body" sz="quarter" idx="14"/>
          </p:nvPr>
        </p:nvSpPr>
        <p:spPr>
          <a:xfrm>
            <a:off x="533400" y="1732382"/>
            <a:ext cx="4741985" cy="4371433"/>
          </a:xfrm>
        </p:spPr>
        <p:txBody>
          <a:bodyPr/>
          <a:lstStyle>
            <a:lvl1pPr>
              <a:defRPr b="0" i="0"/>
            </a:lvl1pPr>
            <a:lvl2pPr>
              <a:defRPr b="0" i="0"/>
            </a:lvl2pPr>
            <a:lvl3pPr>
              <a:defRPr b="0" i="0"/>
            </a:lvl3pPr>
            <a:lvl4pPr>
              <a:defRPr b="0" i="0"/>
            </a:lvl4pPr>
            <a:lvl5pPr>
              <a:defRPr b="0" i="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F89A310B-6171-4313-96A8-5CF813755561}"/>
              </a:ext>
            </a:extLst>
          </p:cNvPr>
          <p:cNvSpPr txBox="1">
            <a:spLocks/>
          </p:cNvSpPr>
          <p:nvPr userDrawn="1"/>
        </p:nvSpPr>
        <p:spPr>
          <a:xfrm>
            <a:off x="11138497" y="6351769"/>
            <a:ext cx="773762"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7DCD48-F2F0-436C-978D-7C4D59D5E31F}" type="slidenum">
              <a:rPr lang="en-US" smtClean="0"/>
              <a:pPr/>
              <a:t>‹#›</a:t>
            </a:fld>
            <a:endParaRPr lang="en-US"/>
          </a:p>
        </p:txBody>
      </p:sp>
      <p:sp>
        <p:nvSpPr>
          <p:cNvPr id="18" name="Rectangle 17">
            <a:extLst>
              <a:ext uri="{FF2B5EF4-FFF2-40B4-BE49-F238E27FC236}">
                <a16:creationId xmlns:a16="http://schemas.microsoft.com/office/drawing/2014/main" id="{480A6F62-2691-8B9A-F675-2AEF6840D2AC}"/>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itle 1">
            <a:extLst>
              <a:ext uri="{FF2B5EF4-FFF2-40B4-BE49-F238E27FC236}">
                <a16:creationId xmlns:a16="http://schemas.microsoft.com/office/drawing/2014/main" id="{EA360F4A-9361-D0DD-7E60-BEE280D678D4}"/>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20" name="Graphic 19">
            <a:extLst>
              <a:ext uri="{FF2B5EF4-FFF2-40B4-BE49-F238E27FC236}">
                <a16:creationId xmlns:a16="http://schemas.microsoft.com/office/drawing/2014/main" id="{A968543B-AE86-5F82-60D2-A03754ECC0C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grpSp>
        <p:nvGrpSpPr>
          <p:cNvPr id="33" name="Group 32">
            <a:extLst>
              <a:ext uri="{FF2B5EF4-FFF2-40B4-BE49-F238E27FC236}">
                <a16:creationId xmlns:a16="http://schemas.microsoft.com/office/drawing/2014/main" id="{F77B8502-8D7C-1E1A-00B4-D3BB72A839DD}"/>
              </a:ext>
            </a:extLst>
          </p:cNvPr>
          <p:cNvGrpSpPr/>
          <p:nvPr userDrawn="1"/>
        </p:nvGrpSpPr>
        <p:grpSpPr>
          <a:xfrm>
            <a:off x="8311695" y="4635494"/>
            <a:ext cx="2755589" cy="2936641"/>
            <a:chOff x="4371290" y="4616796"/>
            <a:chExt cx="2755589" cy="2936641"/>
          </a:xfrm>
        </p:grpSpPr>
        <p:pic>
          <p:nvPicPr>
            <p:cNvPr id="32" name="Picture 31">
              <a:extLst>
                <a:ext uri="{FF2B5EF4-FFF2-40B4-BE49-F238E27FC236}">
                  <a16:creationId xmlns:a16="http://schemas.microsoft.com/office/drawing/2014/main" id="{61D99BC3-4242-7CE8-2B37-75A66BBEFEF5}"/>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a:fillRect/>
            </a:stretch>
          </p:blipFill>
          <p:spPr>
            <a:xfrm rot="21360064">
              <a:off x="4371290" y="4616796"/>
              <a:ext cx="2755589" cy="2340138"/>
            </a:xfrm>
            <a:custGeom>
              <a:avLst/>
              <a:gdLst>
                <a:gd name="connsiteX0" fmla="*/ 2755589 w 2755589"/>
                <a:gd name="connsiteY0" fmla="*/ 0 h 2340138"/>
                <a:gd name="connsiteX1" fmla="*/ 2755589 w 2755589"/>
                <a:gd name="connsiteY1" fmla="*/ 2340138 h 2340138"/>
                <a:gd name="connsiteX2" fmla="*/ 0 w 2755589"/>
                <a:gd name="connsiteY2" fmla="*/ 2147500 h 2340138"/>
                <a:gd name="connsiteX3" fmla="*/ 0 w 2755589"/>
                <a:gd name="connsiteY3" fmla="*/ 0 h 2340138"/>
              </a:gdLst>
              <a:ahLst/>
              <a:cxnLst>
                <a:cxn ang="0">
                  <a:pos x="connsiteX0" y="connsiteY0"/>
                </a:cxn>
                <a:cxn ang="0">
                  <a:pos x="connsiteX1" y="connsiteY1"/>
                </a:cxn>
                <a:cxn ang="0">
                  <a:pos x="connsiteX2" y="connsiteY2"/>
                </a:cxn>
                <a:cxn ang="0">
                  <a:pos x="connsiteX3" y="connsiteY3"/>
                </a:cxn>
              </a:cxnLst>
              <a:rect l="l" t="t" r="r" b="b"/>
              <a:pathLst>
                <a:path w="2755589" h="2340138">
                  <a:moveTo>
                    <a:pt x="2755589" y="0"/>
                  </a:moveTo>
                  <a:lnTo>
                    <a:pt x="2755589" y="2340138"/>
                  </a:lnTo>
                  <a:lnTo>
                    <a:pt x="0" y="2147500"/>
                  </a:lnTo>
                  <a:lnTo>
                    <a:pt x="0" y="0"/>
                  </a:lnTo>
                  <a:close/>
                </a:path>
              </a:pathLst>
            </a:custGeom>
          </p:spPr>
        </p:pic>
        <p:sp>
          <p:nvSpPr>
            <p:cNvPr id="30" name="Freeform: Shape 29">
              <a:extLst>
                <a:ext uri="{FF2B5EF4-FFF2-40B4-BE49-F238E27FC236}">
                  <a16:creationId xmlns:a16="http://schemas.microsoft.com/office/drawing/2014/main" id="{E4E148A8-7960-5414-63E5-04CA381B0E36}"/>
                </a:ext>
              </a:extLst>
            </p:cNvPr>
            <p:cNvSpPr/>
            <p:nvPr userDrawn="1"/>
          </p:nvSpPr>
          <p:spPr>
            <a:xfrm rot="18633027">
              <a:off x="5255174" y="5808703"/>
              <a:ext cx="2140958" cy="1348510"/>
            </a:xfrm>
            <a:custGeom>
              <a:avLst/>
              <a:gdLst>
                <a:gd name="connsiteX0" fmla="*/ 1943473 w 2140958"/>
                <a:gd name="connsiteY0" fmla="*/ 197484 h 1348510"/>
                <a:gd name="connsiteX1" fmla="*/ 2140958 w 2140958"/>
                <a:gd name="connsiteY1" fmla="*/ 674255 h 1348510"/>
                <a:gd name="connsiteX2" fmla="*/ 1466703 w 2140958"/>
                <a:gd name="connsiteY2" fmla="*/ 1348510 h 1348510"/>
                <a:gd name="connsiteX3" fmla="*/ 1153791 w 2140958"/>
                <a:gd name="connsiteY3" fmla="*/ 1348510 h 1348510"/>
                <a:gd name="connsiteX4" fmla="*/ 0 w 2140958"/>
                <a:gd name="connsiteY4" fmla="*/ 0 h 1348510"/>
                <a:gd name="connsiteX5" fmla="*/ 1466703 w 2140958"/>
                <a:gd name="connsiteY5" fmla="*/ 0 h 1348510"/>
                <a:gd name="connsiteX6" fmla="*/ 1943473 w 2140958"/>
                <a:gd name="connsiteY6" fmla="*/ 197484 h 1348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40958" h="1348510">
                  <a:moveTo>
                    <a:pt x="1943473" y="197484"/>
                  </a:moveTo>
                  <a:cubicBezTo>
                    <a:pt x="2065490" y="319501"/>
                    <a:pt x="2140958" y="488065"/>
                    <a:pt x="2140958" y="674255"/>
                  </a:cubicBezTo>
                  <a:cubicBezTo>
                    <a:pt x="2140958" y="1046636"/>
                    <a:pt x="1839084" y="1348510"/>
                    <a:pt x="1466703" y="1348510"/>
                  </a:cubicBezTo>
                  <a:lnTo>
                    <a:pt x="1153791" y="1348510"/>
                  </a:lnTo>
                  <a:lnTo>
                    <a:pt x="0" y="0"/>
                  </a:lnTo>
                  <a:lnTo>
                    <a:pt x="1466703" y="0"/>
                  </a:lnTo>
                  <a:cubicBezTo>
                    <a:pt x="1652894" y="0"/>
                    <a:pt x="1821457" y="75469"/>
                    <a:pt x="1943473" y="197484"/>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grpSp>
        <p:nvGrpSpPr>
          <p:cNvPr id="34" name="Group 33">
            <a:extLst>
              <a:ext uri="{FF2B5EF4-FFF2-40B4-BE49-F238E27FC236}">
                <a16:creationId xmlns:a16="http://schemas.microsoft.com/office/drawing/2014/main" id="{E8950F67-C6B9-2CA5-D7CD-C1865E34EE7C}"/>
              </a:ext>
            </a:extLst>
          </p:cNvPr>
          <p:cNvGrpSpPr/>
          <p:nvPr userDrawn="1"/>
        </p:nvGrpSpPr>
        <p:grpSpPr>
          <a:xfrm>
            <a:off x="242995" y="837761"/>
            <a:ext cx="838200" cy="109793"/>
            <a:chOff x="571500" y="930335"/>
            <a:chExt cx="838200" cy="120483"/>
          </a:xfrm>
        </p:grpSpPr>
        <p:sp>
          <p:nvSpPr>
            <p:cNvPr id="35" name="Oval 34">
              <a:extLst>
                <a:ext uri="{FF2B5EF4-FFF2-40B4-BE49-F238E27FC236}">
                  <a16:creationId xmlns:a16="http://schemas.microsoft.com/office/drawing/2014/main" id="{299D1E88-F9FA-7E23-8220-EB666BF847ED}"/>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6" name="Oval 35">
              <a:extLst>
                <a:ext uri="{FF2B5EF4-FFF2-40B4-BE49-F238E27FC236}">
                  <a16:creationId xmlns:a16="http://schemas.microsoft.com/office/drawing/2014/main" id="{23E186C0-DDD3-FD98-AA02-8C6368E74A8C}"/>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7" name="Oval 36">
              <a:extLst>
                <a:ext uri="{FF2B5EF4-FFF2-40B4-BE49-F238E27FC236}">
                  <a16:creationId xmlns:a16="http://schemas.microsoft.com/office/drawing/2014/main" id="{E81A71B2-3968-5D58-2A17-338489F81E08}"/>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8" name="Oval 37">
              <a:extLst>
                <a:ext uri="{FF2B5EF4-FFF2-40B4-BE49-F238E27FC236}">
                  <a16:creationId xmlns:a16="http://schemas.microsoft.com/office/drawing/2014/main" id="{8C5BFBB5-7268-FF97-9727-CE30389866DE}"/>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9" name="Oval 38">
              <a:extLst>
                <a:ext uri="{FF2B5EF4-FFF2-40B4-BE49-F238E27FC236}">
                  <a16:creationId xmlns:a16="http://schemas.microsoft.com/office/drawing/2014/main" id="{53E1E560-080E-C960-52E6-2FF6ECFC6152}"/>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20727168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Heading_Content_09">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9AEBAECB-52A0-4F8C-BCA3-24F7DCB57E4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rot="21360064">
            <a:off x="7628249" y="4877966"/>
            <a:ext cx="4315346" cy="2045086"/>
          </a:xfrm>
          <a:prstGeom prst="rect">
            <a:avLst/>
          </a:prstGeom>
        </p:spPr>
      </p:pic>
      <p:grpSp>
        <p:nvGrpSpPr>
          <p:cNvPr id="13" name="Group 12">
            <a:extLst>
              <a:ext uri="{FF2B5EF4-FFF2-40B4-BE49-F238E27FC236}">
                <a16:creationId xmlns:a16="http://schemas.microsoft.com/office/drawing/2014/main" id="{D35A4377-92B9-4403-BD2E-9F3337A3AB9F}"/>
              </a:ext>
            </a:extLst>
          </p:cNvPr>
          <p:cNvGrpSpPr/>
          <p:nvPr userDrawn="1"/>
        </p:nvGrpSpPr>
        <p:grpSpPr>
          <a:xfrm rot="21193418">
            <a:off x="8660755" y="5405662"/>
            <a:ext cx="2584359" cy="1032333"/>
            <a:chOff x="-521858" y="-813749"/>
            <a:chExt cx="3717094" cy="1586550"/>
          </a:xfrm>
        </p:grpSpPr>
        <p:sp>
          <p:nvSpPr>
            <p:cNvPr id="15" name="Rounded Rectangle 15">
              <a:extLst>
                <a:ext uri="{FF2B5EF4-FFF2-40B4-BE49-F238E27FC236}">
                  <a16:creationId xmlns:a16="http://schemas.microsoft.com/office/drawing/2014/main" id="{F618EE3E-0AEA-40BE-907F-E7B63E2942FB}"/>
                </a:ext>
              </a:extLst>
            </p:cNvPr>
            <p:cNvSpPr/>
            <p:nvPr userDrawn="1"/>
          </p:nvSpPr>
          <p:spPr>
            <a:xfrm rot="2768794">
              <a:off x="387572" y="-588164"/>
              <a:ext cx="451535" cy="2270396"/>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6">
              <a:extLst>
                <a:ext uri="{FF2B5EF4-FFF2-40B4-BE49-F238E27FC236}">
                  <a16:creationId xmlns:a16="http://schemas.microsoft.com/office/drawing/2014/main" id="{5E5341BC-A7B6-4073-AF88-725381450FDF}"/>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7">
              <a:extLst>
                <a:ext uri="{FF2B5EF4-FFF2-40B4-BE49-F238E27FC236}">
                  <a16:creationId xmlns:a16="http://schemas.microsoft.com/office/drawing/2014/main" id="{5F46BBD3-E15D-4277-95F7-9665937F3003}"/>
                </a:ext>
              </a:extLst>
            </p:cNvPr>
            <p:cNvSpPr/>
            <p:nvPr userDrawn="1"/>
          </p:nvSpPr>
          <p:spPr>
            <a:xfrm rot="2768794">
              <a:off x="1789394" y="-1079842"/>
              <a:ext cx="451535" cy="236014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Content Placeholder 8">
            <a:extLst>
              <a:ext uri="{FF2B5EF4-FFF2-40B4-BE49-F238E27FC236}">
                <a16:creationId xmlns:a16="http://schemas.microsoft.com/office/drawing/2014/main" id="{8E08FB05-33F1-D942-B6F0-85398E25660E}"/>
              </a:ext>
            </a:extLst>
          </p:cNvPr>
          <p:cNvSpPr>
            <a:spLocks noGrp="1"/>
          </p:cNvSpPr>
          <p:nvPr>
            <p:ph sz="quarter" idx="17" hasCustomPrompt="1"/>
          </p:nvPr>
        </p:nvSpPr>
        <p:spPr>
          <a:xfrm>
            <a:off x="462824" y="1738163"/>
            <a:ext cx="7360376" cy="4075112"/>
          </a:xfrm>
        </p:spPr>
        <p:txBody>
          <a:bodyPr/>
          <a:lstStyle>
            <a:lvl1pPr>
              <a:defRPr b="0" i="0"/>
            </a:lvl1pPr>
            <a:lvl2pPr>
              <a:defRPr b="0" i="0"/>
            </a:lvl2pPr>
            <a:lvl3pPr>
              <a:defRPr b="0" i="0"/>
            </a:lvl3pPr>
            <a:lvl4pPr>
              <a:defRPr b="0" i="0"/>
            </a:lvl4pPr>
            <a:lvl5pPr>
              <a:defRPr b="0" i="0"/>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F912DC8E-C44F-4707-966D-88F90F27AB09}"/>
              </a:ext>
            </a:extLst>
          </p:cNvPr>
          <p:cNvSpPr txBox="1">
            <a:spLocks/>
          </p:cNvSpPr>
          <p:nvPr userDrawn="1"/>
        </p:nvSpPr>
        <p:spPr>
          <a:xfrm>
            <a:off x="11138497" y="6351769"/>
            <a:ext cx="773762"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7DCD48-F2F0-436C-978D-7C4D59D5E31F}" type="slidenum">
              <a:rPr lang="en-US" smtClean="0"/>
              <a:pPr/>
              <a:t>‹#›</a:t>
            </a:fld>
            <a:endParaRPr lang="en-US"/>
          </a:p>
        </p:txBody>
      </p:sp>
      <p:sp>
        <p:nvSpPr>
          <p:cNvPr id="14" name="Picture Placeholder 3">
            <a:extLst>
              <a:ext uri="{FF2B5EF4-FFF2-40B4-BE49-F238E27FC236}">
                <a16:creationId xmlns:a16="http://schemas.microsoft.com/office/drawing/2014/main" id="{6BAF6E46-FDB4-4D20-85F2-1DA2CA075137}"/>
              </a:ext>
            </a:extLst>
          </p:cNvPr>
          <p:cNvSpPr>
            <a:spLocks noGrp="1"/>
          </p:cNvSpPr>
          <p:nvPr>
            <p:ph type="pic" sz="quarter" idx="10"/>
          </p:nvPr>
        </p:nvSpPr>
        <p:spPr>
          <a:xfrm>
            <a:off x="8039356" y="1738163"/>
            <a:ext cx="3436681" cy="4183666"/>
          </a:xfrm>
          <a:custGeom>
            <a:avLst/>
            <a:gdLst>
              <a:gd name="connsiteX0" fmla="*/ 0 w 5834745"/>
              <a:gd name="connsiteY0" fmla="*/ 0 h 8418838"/>
              <a:gd name="connsiteX1" fmla="*/ 4862267 w 5834745"/>
              <a:gd name="connsiteY1" fmla="*/ 0 h 8418838"/>
              <a:gd name="connsiteX2" fmla="*/ 5834745 w 5834745"/>
              <a:gd name="connsiteY2" fmla="*/ 972477 h 8418838"/>
              <a:gd name="connsiteX3" fmla="*/ 5834745 w 5834745"/>
              <a:gd name="connsiteY3" fmla="*/ 8418838 h 8418838"/>
              <a:gd name="connsiteX4" fmla="*/ 972477 w 5834745"/>
              <a:gd name="connsiteY4" fmla="*/ 8418838 h 8418838"/>
              <a:gd name="connsiteX5" fmla="*/ 0 w 5834745"/>
              <a:gd name="connsiteY5" fmla="*/ 7446361 h 8418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34745" h="8418838">
                <a:moveTo>
                  <a:pt x="0" y="0"/>
                </a:moveTo>
                <a:lnTo>
                  <a:pt x="4862267" y="0"/>
                </a:lnTo>
                <a:cubicBezTo>
                  <a:pt x="5399351" y="0"/>
                  <a:pt x="5834745" y="435393"/>
                  <a:pt x="5834745" y="972477"/>
                </a:cubicBezTo>
                <a:lnTo>
                  <a:pt x="5834745" y="8418838"/>
                </a:lnTo>
                <a:lnTo>
                  <a:pt x="972477" y="8418838"/>
                </a:lnTo>
                <a:cubicBezTo>
                  <a:pt x="435393" y="8418838"/>
                  <a:pt x="0" y="7983445"/>
                  <a:pt x="0" y="7446361"/>
                </a:cubicBezTo>
                <a:close/>
              </a:path>
            </a:pathLst>
          </a:custGeom>
        </p:spPr>
        <p:txBody>
          <a:bodyPr wrap="square">
            <a:noAutofit/>
          </a:bodyPr>
          <a:lstStyle>
            <a:lvl1pPr algn="ctr">
              <a:defRPr sz="1400" b="0" i="0"/>
            </a:lvl1pPr>
          </a:lstStyle>
          <a:p>
            <a:endParaRPr lang="en-US"/>
          </a:p>
        </p:txBody>
      </p:sp>
      <p:sp>
        <p:nvSpPr>
          <p:cNvPr id="10" name="Rectangle 9">
            <a:extLst>
              <a:ext uri="{FF2B5EF4-FFF2-40B4-BE49-F238E27FC236}">
                <a16:creationId xmlns:a16="http://schemas.microsoft.com/office/drawing/2014/main" id="{A74615DD-79C7-D161-D3CD-297AE11165AC}"/>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itle 1">
            <a:extLst>
              <a:ext uri="{FF2B5EF4-FFF2-40B4-BE49-F238E27FC236}">
                <a16:creationId xmlns:a16="http://schemas.microsoft.com/office/drawing/2014/main" id="{1E46D4D9-E562-E760-5B07-75D4512D6A29}"/>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20" name="Graphic 19">
            <a:extLst>
              <a:ext uri="{FF2B5EF4-FFF2-40B4-BE49-F238E27FC236}">
                <a16:creationId xmlns:a16="http://schemas.microsoft.com/office/drawing/2014/main" id="{1EF6D862-6A44-F1D9-EAE4-1FB5F72E452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453304" y="57200"/>
            <a:ext cx="601352" cy="601352"/>
          </a:xfrm>
          <a:prstGeom prst="rect">
            <a:avLst/>
          </a:prstGeom>
        </p:spPr>
      </p:pic>
      <p:grpSp>
        <p:nvGrpSpPr>
          <p:cNvPr id="21" name="Group 20">
            <a:extLst>
              <a:ext uri="{FF2B5EF4-FFF2-40B4-BE49-F238E27FC236}">
                <a16:creationId xmlns:a16="http://schemas.microsoft.com/office/drawing/2014/main" id="{17E6D3D1-AB14-CDAF-7037-8A6164889C9E}"/>
              </a:ext>
            </a:extLst>
          </p:cNvPr>
          <p:cNvGrpSpPr/>
          <p:nvPr userDrawn="1"/>
        </p:nvGrpSpPr>
        <p:grpSpPr>
          <a:xfrm>
            <a:off x="242995" y="837761"/>
            <a:ext cx="838200" cy="109793"/>
            <a:chOff x="571500" y="930335"/>
            <a:chExt cx="838200" cy="120483"/>
          </a:xfrm>
        </p:grpSpPr>
        <p:sp>
          <p:nvSpPr>
            <p:cNvPr id="22" name="Oval 21">
              <a:extLst>
                <a:ext uri="{FF2B5EF4-FFF2-40B4-BE49-F238E27FC236}">
                  <a16:creationId xmlns:a16="http://schemas.microsoft.com/office/drawing/2014/main" id="{79DC3CFE-BFA5-7157-50CD-5C6B099C229C}"/>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3" name="Oval 22">
              <a:extLst>
                <a:ext uri="{FF2B5EF4-FFF2-40B4-BE49-F238E27FC236}">
                  <a16:creationId xmlns:a16="http://schemas.microsoft.com/office/drawing/2014/main" id="{5307935B-D21E-00D5-80AC-E79D4197BBA6}"/>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4" name="Oval 23">
              <a:extLst>
                <a:ext uri="{FF2B5EF4-FFF2-40B4-BE49-F238E27FC236}">
                  <a16:creationId xmlns:a16="http://schemas.microsoft.com/office/drawing/2014/main" id="{016E84B2-AE90-8BD6-B895-D34845A20D43}"/>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5" name="Oval 24">
              <a:extLst>
                <a:ext uri="{FF2B5EF4-FFF2-40B4-BE49-F238E27FC236}">
                  <a16:creationId xmlns:a16="http://schemas.microsoft.com/office/drawing/2014/main" id="{1C964DF6-1D18-AE24-37FF-AE61C0443ADB}"/>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6" name="Oval 25">
              <a:extLst>
                <a:ext uri="{FF2B5EF4-FFF2-40B4-BE49-F238E27FC236}">
                  <a16:creationId xmlns:a16="http://schemas.microsoft.com/office/drawing/2014/main" id="{79FA3EE5-6DF9-C3A8-BA0E-77A8D6699AB1}"/>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222953239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pecial_02">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7479378-E967-A84F-B622-04A6605633F9}"/>
              </a:ext>
            </a:extLst>
          </p:cNvPr>
          <p:cNvSpPr>
            <a:spLocks noGrp="1"/>
          </p:cNvSpPr>
          <p:nvPr>
            <p:ph type="pic" sz="quarter" idx="15"/>
          </p:nvPr>
        </p:nvSpPr>
        <p:spPr>
          <a:xfrm>
            <a:off x="754383" y="1413894"/>
            <a:ext cx="2368244" cy="2292731"/>
          </a:xfrm>
          <a:prstGeom prst="ellipse">
            <a:avLst/>
          </a:prstGeom>
        </p:spPr>
        <p:txBody>
          <a:bodyPr/>
          <a:lstStyle>
            <a:lvl1pPr marL="0" indent="0" algn="ctr">
              <a:buFont typeface="Arial" panose="020B0604020202020204" pitchFamily="34" charset="0"/>
              <a:buNone/>
              <a:defRPr/>
            </a:lvl1pPr>
          </a:lstStyle>
          <a:p>
            <a:endParaRPr lang="en-US"/>
          </a:p>
        </p:txBody>
      </p:sp>
      <p:sp>
        <p:nvSpPr>
          <p:cNvPr id="27" name="Text Placeholder 26">
            <a:extLst>
              <a:ext uri="{FF2B5EF4-FFF2-40B4-BE49-F238E27FC236}">
                <a16:creationId xmlns:a16="http://schemas.microsoft.com/office/drawing/2014/main" id="{D5594187-B2C7-0D43-9EE2-2CF987DA1DB5}"/>
              </a:ext>
            </a:extLst>
          </p:cNvPr>
          <p:cNvSpPr>
            <a:spLocks noGrp="1"/>
          </p:cNvSpPr>
          <p:nvPr>
            <p:ph type="body" sz="quarter" idx="17" hasCustomPrompt="1"/>
          </p:nvPr>
        </p:nvSpPr>
        <p:spPr>
          <a:xfrm>
            <a:off x="552924" y="4352925"/>
            <a:ext cx="2706815" cy="2389251"/>
          </a:xfrm>
          <a:solidFill>
            <a:schemeClr val="tx2"/>
          </a:solidFill>
        </p:spPr>
        <p:txBody>
          <a:bodyPr>
            <a:noAutofit/>
          </a:bodyPr>
          <a:lstStyle>
            <a:lvl1pPr>
              <a:defRPr sz="1600">
                <a:solidFill>
                  <a:schemeClr val="bg1"/>
                </a:solidFill>
              </a:defRPr>
            </a:lvl1pPr>
            <a:lvl2pPr>
              <a:defRPr sz="1400"/>
            </a:lvl2pPr>
            <a:lvl3pPr>
              <a:defRPr sz="1200"/>
            </a:lvl3pPr>
            <a:lvl4pPr>
              <a:defRPr sz="1100"/>
            </a:lvl4pPr>
            <a:lvl5pPr>
              <a:defRPr sz="1100"/>
            </a:lvl5pPr>
          </a:lstStyle>
          <a:p>
            <a:pPr lvl="0"/>
            <a:r>
              <a:rPr lang="en-US"/>
              <a:t>Click to enter Text</a:t>
            </a:r>
          </a:p>
        </p:txBody>
      </p:sp>
      <p:sp>
        <p:nvSpPr>
          <p:cNvPr id="31" name="Picture Placeholder 2">
            <a:extLst>
              <a:ext uri="{FF2B5EF4-FFF2-40B4-BE49-F238E27FC236}">
                <a16:creationId xmlns:a16="http://schemas.microsoft.com/office/drawing/2014/main" id="{1FE0756A-392B-3D41-8095-61C2E21F5780}"/>
              </a:ext>
            </a:extLst>
          </p:cNvPr>
          <p:cNvSpPr>
            <a:spLocks noGrp="1"/>
          </p:cNvSpPr>
          <p:nvPr>
            <p:ph type="pic" sz="quarter" idx="18"/>
          </p:nvPr>
        </p:nvSpPr>
        <p:spPr>
          <a:xfrm>
            <a:off x="3465314" y="1413894"/>
            <a:ext cx="2368244" cy="2292731"/>
          </a:xfrm>
          <a:prstGeom prst="ellipse">
            <a:avLst/>
          </a:prstGeom>
        </p:spPr>
        <p:txBody>
          <a:bodyPr/>
          <a:lstStyle>
            <a:lvl1pPr marL="0" indent="0" algn="ctr">
              <a:buFont typeface="Arial" panose="020B0604020202020204" pitchFamily="34" charset="0"/>
              <a:buNone/>
              <a:defRPr/>
            </a:lvl1pPr>
          </a:lstStyle>
          <a:p>
            <a:endParaRPr lang="en-US"/>
          </a:p>
        </p:txBody>
      </p:sp>
      <p:sp>
        <p:nvSpPr>
          <p:cNvPr id="33" name="Text Placeholder 26">
            <a:extLst>
              <a:ext uri="{FF2B5EF4-FFF2-40B4-BE49-F238E27FC236}">
                <a16:creationId xmlns:a16="http://schemas.microsoft.com/office/drawing/2014/main" id="{0CBAF152-847A-1540-8967-49E26190C189}"/>
              </a:ext>
            </a:extLst>
          </p:cNvPr>
          <p:cNvSpPr>
            <a:spLocks noGrp="1"/>
          </p:cNvSpPr>
          <p:nvPr>
            <p:ph type="body" sz="quarter" idx="20" hasCustomPrompt="1"/>
          </p:nvPr>
        </p:nvSpPr>
        <p:spPr>
          <a:xfrm>
            <a:off x="3339964" y="4352925"/>
            <a:ext cx="2706815" cy="2389251"/>
          </a:xfrm>
          <a:solidFill>
            <a:schemeClr val="tx2"/>
          </a:solidFill>
        </p:spPr>
        <p:txBody>
          <a:bodyPr>
            <a:noAutofit/>
          </a:bodyPr>
          <a:lstStyle>
            <a:lvl1pPr>
              <a:defRPr sz="1600">
                <a:solidFill>
                  <a:schemeClr val="bg1"/>
                </a:solidFill>
              </a:defRPr>
            </a:lvl1pPr>
            <a:lvl2pPr>
              <a:defRPr sz="1400"/>
            </a:lvl2pPr>
            <a:lvl3pPr>
              <a:defRPr sz="1200"/>
            </a:lvl3pPr>
            <a:lvl4pPr>
              <a:defRPr sz="1100"/>
            </a:lvl4pPr>
            <a:lvl5pPr>
              <a:defRPr sz="1100"/>
            </a:lvl5pPr>
          </a:lstStyle>
          <a:p>
            <a:pPr lvl="0"/>
            <a:r>
              <a:rPr lang="en-US"/>
              <a:t>Click to enter Text</a:t>
            </a:r>
          </a:p>
        </p:txBody>
      </p:sp>
      <p:sp>
        <p:nvSpPr>
          <p:cNvPr id="34" name="Picture Placeholder 2">
            <a:extLst>
              <a:ext uri="{FF2B5EF4-FFF2-40B4-BE49-F238E27FC236}">
                <a16:creationId xmlns:a16="http://schemas.microsoft.com/office/drawing/2014/main" id="{E1973F83-2B99-2D47-B223-CD02C749D08D}"/>
              </a:ext>
            </a:extLst>
          </p:cNvPr>
          <p:cNvSpPr>
            <a:spLocks noGrp="1"/>
          </p:cNvSpPr>
          <p:nvPr>
            <p:ph type="pic" sz="quarter" idx="21"/>
          </p:nvPr>
        </p:nvSpPr>
        <p:spPr>
          <a:xfrm>
            <a:off x="6283768" y="1413894"/>
            <a:ext cx="2368244" cy="2292731"/>
          </a:xfrm>
          <a:prstGeom prst="ellipse">
            <a:avLst/>
          </a:prstGeom>
        </p:spPr>
        <p:txBody>
          <a:bodyPr/>
          <a:lstStyle>
            <a:lvl1pPr marL="0" indent="0" algn="ctr">
              <a:buFont typeface="Arial" panose="020B0604020202020204" pitchFamily="34" charset="0"/>
              <a:buNone/>
              <a:defRPr/>
            </a:lvl1pPr>
          </a:lstStyle>
          <a:p>
            <a:endParaRPr lang="en-US"/>
          </a:p>
        </p:txBody>
      </p:sp>
      <p:sp>
        <p:nvSpPr>
          <p:cNvPr id="36" name="Text Placeholder 26">
            <a:extLst>
              <a:ext uri="{FF2B5EF4-FFF2-40B4-BE49-F238E27FC236}">
                <a16:creationId xmlns:a16="http://schemas.microsoft.com/office/drawing/2014/main" id="{30361622-0EBF-5046-BC37-F4CCD2D28D86}"/>
              </a:ext>
            </a:extLst>
          </p:cNvPr>
          <p:cNvSpPr>
            <a:spLocks noGrp="1"/>
          </p:cNvSpPr>
          <p:nvPr>
            <p:ph type="body" sz="quarter" idx="23" hasCustomPrompt="1"/>
          </p:nvPr>
        </p:nvSpPr>
        <p:spPr>
          <a:xfrm>
            <a:off x="6103050" y="4352925"/>
            <a:ext cx="2706815" cy="2389251"/>
          </a:xfrm>
          <a:solidFill>
            <a:schemeClr val="tx2"/>
          </a:solidFill>
        </p:spPr>
        <p:txBody>
          <a:bodyPr>
            <a:noAutofit/>
          </a:bodyPr>
          <a:lstStyle>
            <a:lvl1pPr>
              <a:defRPr sz="1600">
                <a:solidFill>
                  <a:schemeClr val="bg1"/>
                </a:solidFill>
              </a:defRPr>
            </a:lvl1pPr>
            <a:lvl2pPr>
              <a:defRPr sz="1400"/>
            </a:lvl2pPr>
            <a:lvl3pPr>
              <a:defRPr sz="1200"/>
            </a:lvl3pPr>
            <a:lvl4pPr>
              <a:defRPr sz="1100"/>
            </a:lvl4pPr>
            <a:lvl5pPr>
              <a:defRPr sz="1100"/>
            </a:lvl5pPr>
          </a:lstStyle>
          <a:p>
            <a:pPr lvl="0"/>
            <a:r>
              <a:rPr lang="en-US"/>
              <a:t>Click to enter Text</a:t>
            </a:r>
          </a:p>
        </p:txBody>
      </p:sp>
      <p:sp>
        <p:nvSpPr>
          <p:cNvPr id="37" name="Picture Placeholder 2">
            <a:extLst>
              <a:ext uri="{FF2B5EF4-FFF2-40B4-BE49-F238E27FC236}">
                <a16:creationId xmlns:a16="http://schemas.microsoft.com/office/drawing/2014/main" id="{210009E0-B2EF-5247-BE30-EFA7DE964510}"/>
              </a:ext>
            </a:extLst>
          </p:cNvPr>
          <p:cNvSpPr>
            <a:spLocks noGrp="1"/>
          </p:cNvSpPr>
          <p:nvPr>
            <p:ph type="pic" sz="quarter" idx="24"/>
          </p:nvPr>
        </p:nvSpPr>
        <p:spPr>
          <a:xfrm>
            <a:off x="8994699" y="1413894"/>
            <a:ext cx="2368244" cy="2292731"/>
          </a:xfrm>
          <a:prstGeom prst="ellipse">
            <a:avLst/>
          </a:prstGeom>
        </p:spPr>
        <p:txBody>
          <a:bodyPr/>
          <a:lstStyle>
            <a:lvl1pPr marL="0" indent="0" algn="ctr">
              <a:buFont typeface="Arial" panose="020B0604020202020204" pitchFamily="34" charset="0"/>
              <a:buNone/>
              <a:defRPr/>
            </a:lvl1pPr>
          </a:lstStyle>
          <a:p>
            <a:endParaRPr lang="en-US"/>
          </a:p>
        </p:txBody>
      </p:sp>
      <p:sp>
        <p:nvSpPr>
          <p:cNvPr id="39" name="Text Placeholder 26">
            <a:extLst>
              <a:ext uri="{FF2B5EF4-FFF2-40B4-BE49-F238E27FC236}">
                <a16:creationId xmlns:a16="http://schemas.microsoft.com/office/drawing/2014/main" id="{DF9AA2B3-98B7-D04F-AEE4-57B8533C7B73}"/>
              </a:ext>
            </a:extLst>
          </p:cNvPr>
          <p:cNvSpPr>
            <a:spLocks noGrp="1"/>
          </p:cNvSpPr>
          <p:nvPr>
            <p:ph type="body" sz="quarter" idx="26" hasCustomPrompt="1"/>
          </p:nvPr>
        </p:nvSpPr>
        <p:spPr>
          <a:xfrm>
            <a:off x="8914904" y="4352925"/>
            <a:ext cx="2706815" cy="2389251"/>
          </a:xfrm>
          <a:solidFill>
            <a:schemeClr val="tx2"/>
          </a:solidFill>
        </p:spPr>
        <p:txBody>
          <a:bodyPr>
            <a:noAutofit/>
          </a:bodyPr>
          <a:lstStyle>
            <a:lvl1pPr>
              <a:defRPr sz="1600">
                <a:solidFill>
                  <a:schemeClr val="bg1"/>
                </a:solidFill>
              </a:defRPr>
            </a:lvl1pPr>
            <a:lvl2pPr>
              <a:defRPr sz="1400"/>
            </a:lvl2pPr>
            <a:lvl3pPr>
              <a:defRPr sz="1200"/>
            </a:lvl3pPr>
            <a:lvl4pPr>
              <a:defRPr sz="1100"/>
            </a:lvl4pPr>
            <a:lvl5pPr>
              <a:defRPr sz="1100"/>
            </a:lvl5pPr>
          </a:lstStyle>
          <a:p>
            <a:pPr lvl="0"/>
            <a:r>
              <a:rPr lang="en-US"/>
              <a:t>Click to enter Text</a:t>
            </a:r>
          </a:p>
        </p:txBody>
      </p:sp>
      <p:sp>
        <p:nvSpPr>
          <p:cNvPr id="41" name="Text Placeholder 40">
            <a:extLst>
              <a:ext uri="{FF2B5EF4-FFF2-40B4-BE49-F238E27FC236}">
                <a16:creationId xmlns:a16="http://schemas.microsoft.com/office/drawing/2014/main" id="{4F3A698D-F3EC-EA40-A9CF-F9469D460DCD}"/>
              </a:ext>
            </a:extLst>
          </p:cNvPr>
          <p:cNvSpPr>
            <a:spLocks noGrp="1"/>
          </p:cNvSpPr>
          <p:nvPr>
            <p:ph type="body" sz="quarter" idx="27" hasCustomPrompt="1"/>
          </p:nvPr>
        </p:nvSpPr>
        <p:spPr>
          <a:xfrm>
            <a:off x="553354" y="3864863"/>
            <a:ext cx="2706815" cy="488061"/>
          </a:xfrm>
          <a:solidFill>
            <a:schemeClr val="tx2"/>
          </a:solidFill>
          <a:ln>
            <a:solidFill>
              <a:schemeClr val="bg1"/>
            </a:solidFill>
          </a:ln>
        </p:spPr>
        <p:txBody>
          <a:bodyPr anchor="ctr">
            <a:normAutofit/>
          </a:bodyPr>
          <a:lstStyle>
            <a:lvl1pPr marL="0" indent="0" algn="ctr">
              <a:buNone/>
              <a:defRPr sz="1600" b="1">
                <a:solidFill>
                  <a:schemeClr val="bg1"/>
                </a:solidFill>
              </a:defRPr>
            </a:lvl1pPr>
          </a:lstStyle>
          <a:p>
            <a:pPr lvl="0"/>
            <a:r>
              <a:rPr lang="en-US"/>
              <a:t>Click to enter Heading</a:t>
            </a:r>
          </a:p>
        </p:txBody>
      </p:sp>
      <p:sp>
        <p:nvSpPr>
          <p:cNvPr id="43" name="Text Placeholder 40">
            <a:extLst>
              <a:ext uri="{FF2B5EF4-FFF2-40B4-BE49-F238E27FC236}">
                <a16:creationId xmlns:a16="http://schemas.microsoft.com/office/drawing/2014/main" id="{B37770F6-50C5-3A49-8298-87989A224153}"/>
              </a:ext>
            </a:extLst>
          </p:cNvPr>
          <p:cNvSpPr>
            <a:spLocks noGrp="1"/>
          </p:cNvSpPr>
          <p:nvPr>
            <p:ph type="body" sz="quarter" idx="28" hasCustomPrompt="1"/>
          </p:nvPr>
        </p:nvSpPr>
        <p:spPr>
          <a:xfrm>
            <a:off x="3328202" y="3864863"/>
            <a:ext cx="2706815" cy="488061"/>
          </a:xfrm>
          <a:solidFill>
            <a:schemeClr val="tx2"/>
          </a:solidFill>
          <a:ln>
            <a:solidFill>
              <a:schemeClr val="bg1"/>
            </a:solidFill>
          </a:ln>
        </p:spPr>
        <p:txBody>
          <a:bodyPr anchor="ctr">
            <a:normAutofit/>
          </a:bodyPr>
          <a:lstStyle>
            <a:lvl1pPr marL="0" indent="0" algn="ctr">
              <a:buNone/>
              <a:defRPr sz="1600" b="1">
                <a:solidFill>
                  <a:schemeClr val="bg1"/>
                </a:solidFill>
              </a:defRPr>
            </a:lvl1pPr>
          </a:lstStyle>
          <a:p>
            <a:pPr lvl="0"/>
            <a:r>
              <a:rPr lang="en-US"/>
              <a:t>Click to enter Heading</a:t>
            </a:r>
          </a:p>
        </p:txBody>
      </p:sp>
      <p:sp>
        <p:nvSpPr>
          <p:cNvPr id="44" name="Text Placeholder 40">
            <a:extLst>
              <a:ext uri="{FF2B5EF4-FFF2-40B4-BE49-F238E27FC236}">
                <a16:creationId xmlns:a16="http://schemas.microsoft.com/office/drawing/2014/main" id="{B77AC844-39F9-0645-815D-E99BEC4E2733}"/>
              </a:ext>
            </a:extLst>
          </p:cNvPr>
          <p:cNvSpPr>
            <a:spLocks noGrp="1"/>
          </p:cNvSpPr>
          <p:nvPr>
            <p:ph type="body" sz="quarter" idx="29" hasCustomPrompt="1"/>
          </p:nvPr>
        </p:nvSpPr>
        <p:spPr>
          <a:xfrm>
            <a:off x="6110314" y="3864863"/>
            <a:ext cx="2706815" cy="488061"/>
          </a:xfrm>
          <a:solidFill>
            <a:schemeClr val="tx2"/>
          </a:solidFill>
          <a:ln>
            <a:solidFill>
              <a:schemeClr val="bg1"/>
            </a:solidFill>
          </a:ln>
        </p:spPr>
        <p:txBody>
          <a:bodyPr anchor="ctr">
            <a:normAutofit/>
          </a:bodyPr>
          <a:lstStyle>
            <a:lvl1pPr marL="0" indent="0" algn="ctr">
              <a:buNone/>
              <a:defRPr sz="1600" b="1">
                <a:solidFill>
                  <a:schemeClr val="bg1"/>
                </a:solidFill>
              </a:defRPr>
            </a:lvl1pPr>
          </a:lstStyle>
          <a:p>
            <a:pPr lvl="0"/>
            <a:r>
              <a:rPr lang="en-US"/>
              <a:t>Click to enter Heading</a:t>
            </a:r>
          </a:p>
        </p:txBody>
      </p:sp>
      <p:sp>
        <p:nvSpPr>
          <p:cNvPr id="45" name="Text Placeholder 40">
            <a:extLst>
              <a:ext uri="{FF2B5EF4-FFF2-40B4-BE49-F238E27FC236}">
                <a16:creationId xmlns:a16="http://schemas.microsoft.com/office/drawing/2014/main" id="{322B121B-6CA2-6848-8D7C-CAB8725B29EE}"/>
              </a:ext>
            </a:extLst>
          </p:cNvPr>
          <p:cNvSpPr>
            <a:spLocks noGrp="1"/>
          </p:cNvSpPr>
          <p:nvPr>
            <p:ph type="body" sz="quarter" idx="30" hasCustomPrompt="1"/>
          </p:nvPr>
        </p:nvSpPr>
        <p:spPr>
          <a:xfrm>
            <a:off x="8922168" y="3864863"/>
            <a:ext cx="2706815" cy="488061"/>
          </a:xfrm>
          <a:solidFill>
            <a:schemeClr val="tx2"/>
          </a:solidFill>
          <a:ln>
            <a:solidFill>
              <a:schemeClr val="bg1"/>
            </a:solidFill>
          </a:ln>
        </p:spPr>
        <p:txBody>
          <a:bodyPr anchor="ctr">
            <a:normAutofit/>
          </a:bodyPr>
          <a:lstStyle>
            <a:lvl1pPr marL="0" indent="0" algn="ctr">
              <a:buNone/>
              <a:defRPr sz="1600" b="1">
                <a:solidFill>
                  <a:schemeClr val="bg1"/>
                </a:solidFill>
              </a:defRPr>
            </a:lvl1pPr>
          </a:lstStyle>
          <a:p>
            <a:pPr lvl="0"/>
            <a:r>
              <a:rPr lang="en-US"/>
              <a:t>Click to enter Heading</a:t>
            </a:r>
          </a:p>
        </p:txBody>
      </p:sp>
      <p:sp>
        <p:nvSpPr>
          <p:cNvPr id="47" name="Text Placeholder 46">
            <a:extLst>
              <a:ext uri="{FF2B5EF4-FFF2-40B4-BE49-F238E27FC236}">
                <a16:creationId xmlns:a16="http://schemas.microsoft.com/office/drawing/2014/main" id="{9FD570A1-75A9-4D4A-B5EA-5D16CFBE3633}"/>
              </a:ext>
            </a:extLst>
          </p:cNvPr>
          <p:cNvSpPr>
            <a:spLocks noGrp="1"/>
          </p:cNvSpPr>
          <p:nvPr>
            <p:ph type="body" sz="quarter" idx="31" hasCustomPrompt="1"/>
          </p:nvPr>
        </p:nvSpPr>
        <p:spPr>
          <a:xfrm>
            <a:off x="494045" y="3376803"/>
            <a:ext cx="2710931" cy="378712"/>
          </a:xfrm>
          <a:prstGeom prst="roundRect">
            <a:avLst>
              <a:gd name="adj" fmla="val 50000"/>
            </a:avLst>
          </a:prstGeom>
          <a:solidFill>
            <a:schemeClr val="accent6"/>
          </a:solidFill>
        </p:spPr>
        <p:txBody>
          <a:bodyPr>
            <a:noAutofit/>
          </a:bodyPr>
          <a:lstStyle>
            <a:lvl1pPr marL="0" indent="0" algn="ctr">
              <a:buNone/>
              <a:defRPr sz="1600" b="1">
                <a:solidFill>
                  <a:schemeClr val="bg1"/>
                </a:solidFill>
              </a:defRPr>
            </a:lvl1pPr>
          </a:lstStyle>
          <a:p>
            <a:pPr lvl="0"/>
            <a:r>
              <a:rPr lang="en-US"/>
              <a:t>Click to enter Title</a:t>
            </a:r>
          </a:p>
        </p:txBody>
      </p:sp>
      <p:sp>
        <p:nvSpPr>
          <p:cNvPr id="48" name="Text Placeholder 46">
            <a:extLst>
              <a:ext uri="{FF2B5EF4-FFF2-40B4-BE49-F238E27FC236}">
                <a16:creationId xmlns:a16="http://schemas.microsoft.com/office/drawing/2014/main" id="{3231A04A-4488-4E4B-9455-9FDDF5125A49}"/>
              </a:ext>
            </a:extLst>
          </p:cNvPr>
          <p:cNvSpPr>
            <a:spLocks noGrp="1"/>
          </p:cNvSpPr>
          <p:nvPr>
            <p:ph type="body" sz="quarter" idx="32" hasCustomPrompt="1"/>
          </p:nvPr>
        </p:nvSpPr>
        <p:spPr>
          <a:xfrm>
            <a:off x="3320405" y="3376803"/>
            <a:ext cx="2710931" cy="378712"/>
          </a:xfrm>
          <a:prstGeom prst="roundRect">
            <a:avLst>
              <a:gd name="adj" fmla="val 50000"/>
            </a:avLst>
          </a:prstGeom>
          <a:solidFill>
            <a:schemeClr val="accent1"/>
          </a:solidFill>
        </p:spPr>
        <p:txBody>
          <a:bodyPr>
            <a:noAutofit/>
          </a:bodyPr>
          <a:lstStyle>
            <a:lvl1pPr marL="0" indent="0" algn="ctr">
              <a:buNone/>
              <a:defRPr sz="1600" b="1">
                <a:solidFill>
                  <a:schemeClr val="bg1"/>
                </a:solidFill>
              </a:defRPr>
            </a:lvl1pPr>
          </a:lstStyle>
          <a:p>
            <a:pPr lvl="0"/>
            <a:r>
              <a:rPr lang="en-US"/>
              <a:t>Click to enter Title</a:t>
            </a:r>
          </a:p>
        </p:txBody>
      </p:sp>
      <p:sp>
        <p:nvSpPr>
          <p:cNvPr id="49" name="Text Placeholder 46">
            <a:extLst>
              <a:ext uri="{FF2B5EF4-FFF2-40B4-BE49-F238E27FC236}">
                <a16:creationId xmlns:a16="http://schemas.microsoft.com/office/drawing/2014/main" id="{04622C4D-E594-944D-920C-1CC4C9FB7835}"/>
              </a:ext>
            </a:extLst>
          </p:cNvPr>
          <p:cNvSpPr>
            <a:spLocks noGrp="1"/>
          </p:cNvSpPr>
          <p:nvPr>
            <p:ph type="body" sz="quarter" idx="33" hasCustomPrompt="1"/>
          </p:nvPr>
        </p:nvSpPr>
        <p:spPr>
          <a:xfrm>
            <a:off x="6112476" y="3376803"/>
            <a:ext cx="2710931" cy="378712"/>
          </a:xfrm>
          <a:prstGeom prst="roundRect">
            <a:avLst>
              <a:gd name="adj" fmla="val 50000"/>
            </a:avLst>
          </a:prstGeom>
          <a:solidFill>
            <a:schemeClr val="accent3"/>
          </a:solidFill>
        </p:spPr>
        <p:txBody>
          <a:bodyPr>
            <a:noAutofit/>
          </a:bodyPr>
          <a:lstStyle>
            <a:lvl1pPr marL="0" indent="0" algn="ctr">
              <a:buNone/>
              <a:defRPr sz="1600" b="1">
                <a:solidFill>
                  <a:schemeClr val="bg1"/>
                </a:solidFill>
              </a:defRPr>
            </a:lvl1pPr>
          </a:lstStyle>
          <a:p>
            <a:pPr lvl="0"/>
            <a:r>
              <a:rPr lang="en-US"/>
              <a:t>Click to enter Title</a:t>
            </a:r>
          </a:p>
        </p:txBody>
      </p:sp>
      <p:sp>
        <p:nvSpPr>
          <p:cNvPr id="50" name="Text Placeholder 46">
            <a:extLst>
              <a:ext uri="{FF2B5EF4-FFF2-40B4-BE49-F238E27FC236}">
                <a16:creationId xmlns:a16="http://schemas.microsoft.com/office/drawing/2014/main" id="{7E4F4AB8-41CD-5D44-9710-99A030E70078}"/>
              </a:ext>
            </a:extLst>
          </p:cNvPr>
          <p:cNvSpPr>
            <a:spLocks noGrp="1"/>
          </p:cNvSpPr>
          <p:nvPr>
            <p:ph type="body" sz="quarter" idx="34" hasCustomPrompt="1"/>
          </p:nvPr>
        </p:nvSpPr>
        <p:spPr>
          <a:xfrm>
            <a:off x="8904444" y="3376803"/>
            <a:ext cx="2710931" cy="378712"/>
          </a:xfrm>
          <a:prstGeom prst="roundRect">
            <a:avLst>
              <a:gd name="adj" fmla="val 50000"/>
            </a:avLst>
          </a:prstGeom>
          <a:solidFill>
            <a:schemeClr val="accent2"/>
          </a:solidFill>
        </p:spPr>
        <p:txBody>
          <a:bodyPr>
            <a:noAutofit/>
          </a:bodyPr>
          <a:lstStyle>
            <a:lvl1pPr marL="0" indent="0" algn="ctr">
              <a:buNone/>
              <a:defRPr sz="1600" b="1">
                <a:solidFill>
                  <a:schemeClr val="bg1"/>
                </a:solidFill>
              </a:defRPr>
            </a:lvl1pPr>
          </a:lstStyle>
          <a:p>
            <a:pPr lvl="0"/>
            <a:r>
              <a:rPr lang="en-US"/>
              <a:t>Click to enter Title</a:t>
            </a:r>
          </a:p>
        </p:txBody>
      </p:sp>
      <p:sp>
        <p:nvSpPr>
          <p:cNvPr id="20" name="Slide Number Placeholder 5">
            <a:extLst>
              <a:ext uri="{FF2B5EF4-FFF2-40B4-BE49-F238E27FC236}">
                <a16:creationId xmlns:a16="http://schemas.microsoft.com/office/drawing/2014/main" id="{F16B603E-7086-42ED-B148-2D3B620C8FC4}"/>
              </a:ext>
            </a:extLst>
          </p:cNvPr>
          <p:cNvSpPr txBox="1">
            <a:spLocks/>
          </p:cNvSpPr>
          <p:nvPr userDrawn="1"/>
        </p:nvSpPr>
        <p:spPr>
          <a:xfrm>
            <a:off x="11332613" y="6377051"/>
            <a:ext cx="773762"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7DCD48-F2F0-436C-978D-7C4D59D5E31F}" type="slidenum">
              <a:rPr lang="en-US" smtClean="0"/>
              <a:pPr/>
              <a:t>‹#›</a:t>
            </a:fld>
            <a:endParaRPr lang="en-US"/>
          </a:p>
        </p:txBody>
      </p:sp>
      <p:sp>
        <p:nvSpPr>
          <p:cNvPr id="2" name="Rectangle 1">
            <a:extLst>
              <a:ext uri="{FF2B5EF4-FFF2-40B4-BE49-F238E27FC236}">
                <a16:creationId xmlns:a16="http://schemas.microsoft.com/office/drawing/2014/main" id="{2D600DA2-BA95-2C44-9261-03520E5E82F8}"/>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1">
            <a:extLst>
              <a:ext uri="{FF2B5EF4-FFF2-40B4-BE49-F238E27FC236}">
                <a16:creationId xmlns:a16="http://schemas.microsoft.com/office/drawing/2014/main" id="{EB9A6995-CD45-6F30-4116-1EFB8F6BBAD1}"/>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5" name="Graphic 4">
            <a:extLst>
              <a:ext uri="{FF2B5EF4-FFF2-40B4-BE49-F238E27FC236}">
                <a16:creationId xmlns:a16="http://schemas.microsoft.com/office/drawing/2014/main" id="{960F1908-CBDA-284B-FCF3-AAB4012C177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grpSp>
        <p:nvGrpSpPr>
          <p:cNvPr id="6" name="Group 5">
            <a:extLst>
              <a:ext uri="{FF2B5EF4-FFF2-40B4-BE49-F238E27FC236}">
                <a16:creationId xmlns:a16="http://schemas.microsoft.com/office/drawing/2014/main" id="{149318FC-262C-6B72-D354-F8A3993D33F2}"/>
              </a:ext>
            </a:extLst>
          </p:cNvPr>
          <p:cNvGrpSpPr/>
          <p:nvPr userDrawn="1"/>
        </p:nvGrpSpPr>
        <p:grpSpPr>
          <a:xfrm>
            <a:off x="242995" y="837761"/>
            <a:ext cx="838200" cy="109793"/>
            <a:chOff x="571500" y="930335"/>
            <a:chExt cx="838200" cy="120483"/>
          </a:xfrm>
        </p:grpSpPr>
        <p:sp>
          <p:nvSpPr>
            <p:cNvPr id="7" name="Oval 6">
              <a:extLst>
                <a:ext uri="{FF2B5EF4-FFF2-40B4-BE49-F238E27FC236}">
                  <a16:creationId xmlns:a16="http://schemas.microsoft.com/office/drawing/2014/main" id="{5EB9D334-6AF2-B81B-945C-DCCC6E732F1E}"/>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8" name="Oval 7">
              <a:extLst>
                <a:ext uri="{FF2B5EF4-FFF2-40B4-BE49-F238E27FC236}">
                  <a16:creationId xmlns:a16="http://schemas.microsoft.com/office/drawing/2014/main" id="{D1345770-B160-FE6A-781C-04706BF9473F}"/>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9" name="Oval 8">
              <a:extLst>
                <a:ext uri="{FF2B5EF4-FFF2-40B4-BE49-F238E27FC236}">
                  <a16:creationId xmlns:a16="http://schemas.microsoft.com/office/drawing/2014/main" id="{C05BF842-1C7F-B717-6581-423DAF559C3D}"/>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0" name="Oval 9">
              <a:extLst>
                <a:ext uri="{FF2B5EF4-FFF2-40B4-BE49-F238E27FC236}">
                  <a16:creationId xmlns:a16="http://schemas.microsoft.com/office/drawing/2014/main" id="{405B93F0-8048-9298-4771-F337BDC5F7A5}"/>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1" name="Oval 10">
              <a:extLst>
                <a:ext uri="{FF2B5EF4-FFF2-40B4-BE49-F238E27FC236}">
                  <a16:creationId xmlns:a16="http://schemas.microsoft.com/office/drawing/2014/main" id="{098F5F9E-0E15-F3A2-9CDA-325FB90F83B2}"/>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2528370870"/>
      </p:ext>
    </p:extLst>
  </p:cSld>
  <p:clrMapOvr>
    <a:masterClrMapping/>
  </p:clrMapOvr>
  <p:extLst>
    <p:ext uri="{DCECCB84-F9BA-43D5-87BE-67443E8EF086}">
      <p15:sldGuideLst xmlns:p15="http://schemas.microsoft.com/office/powerpoint/2012/main">
        <p15:guide id="1" orient="horz" pos="164" userDrawn="1">
          <p15:clr>
            <a:srgbClr val="FBAE40"/>
          </p15:clr>
        </p15:guide>
        <p15:guide id="2" pos="212" userDrawn="1">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Special_03">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DBA0B78-9B0E-42B5-8448-9437C739389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5782"/>
          <a:stretch/>
        </p:blipFill>
        <p:spPr>
          <a:xfrm>
            <a:off x="-1" y="910454"/>
            <a:ext cx="8693465" cy="5806440"/>
          </a:xfrm>
          <a:prstGeom prst="rect">
            <a:avLst/>
          </a:prstGeom>
        </p:spPr>
      </p:pic>
      <p:sp>
        <p:nvSpPr>
          <p:cNvPr id="8" name="Picture Placeholder 7">
            <a:extLst>
              <a:ext uri="{FF2B5EF4-FFF2-40B4-BE49-F238E27FC236}">
                <a16:creationId xmlns:a16="http://schemas.microsoft.com/office/drawing/2014/main" id="{1CD0ECC3-0CC8-424C-8B78-F1E921AACD56}"/>
              </a:ext>
            </a:extLst>
          </p:cNvPr>
          <p:cNvSpPr>
            <a:spLocks noGrp="1"/>
          </p:cNvSpPr>
          <p:nvPr>
            <p:ph type="pic" sz="quarter" idx="11" hasCustomPrompt="1"/>
          </p:nvPr>
        </p:nvSpPr>
        <p:spPr>
          <a:xfrm>
            <a:off x="137360" y="2112155"/>
            <a:ext cx="1842968" cy="3334066"/>
          </a:xfrm>
          <a:custGeom>
            <a:avLst/>
            <a:gdLst>
              <a:gd name="connsiteX0" fmla="*/ 0 w 1842968"/>
              <a:gd name="connsiteY0" fmla="*/ 0 h 3334066"/>
              <a:gd name="connsiteX1" fmla="*/ 1842968 w 1842968"/>
              <a:gd name="connsiteY1" fmla="*/ 0 h 3334066"/>
              <a:gd name="connsiteX2" fmla="*/ 1842968 w 1842968"/>
              <a:gd name="connsiteY2" fmla="*/ 3334066 h 3334066"/>
              <a:gd name="connsiteX3" fmla="*/ 0 w 1842968"/>
              <a:gd name="connsiteY3" fmla="*/ 3334066 h 3334066"/>
            </a:gdLst>
            <a:ahLst/>
            <a:cxnLst>
              <a:cxn ang="0">
                <a:pos x="connsiteX0" y="connsiteY0"/>
              </a:cxn>
              <a:cxn ang="0">
                <a:pos x="connsiteX1" y="connsiteY1"/>
              </a:cxn>
              <a:cxn ang="0">
                <a:pos x="connsiteX2" y="connsiteY2"/>
              </a:cxn>
              <a:cxn ang="0">
                <a:pos x="connsiteX3" y="connsiteY3"/>
              </a:cxn>
            </a:cxnLst>
            <a:rect l="l" t="t" r="r" b="b"/>
            <a:pathLst>
              <a:path w="1842968" h="3334066">
                <a:moveTo>
                  <a:pt x="0" y="0"/>
                </a:moveTo>
                <a:lnTo>
                  <a:pt x="1842968" y="0"/>
                </a:lnTo>
                <a:lnTo>
                  <a:pt x="1842968" y="3334066"/>
                </a:lnTo>
                <a:lnTo>
                  <a:pt x="0" y="3334066"/>
                </a:lnTo>
                <a:close/>
              </a:path>
            </a:pathLst>
          </a:custGeom>
          <a:solidFill>
            <a:schemeClr val="bg1">
              <a:lumMod val="50000"/>
            </a:schemeClr>
          </a:solidFill>
        </p:spPr>
        <p:txBody>
          <a:bodyPr wrap="square">
            <a:noAutofit/>
          </a:bodyPr>
          <a:lstStyle>
            <a:lvl1pPr marL="0" indent="0" algn="ctr">
              <a:buNone/>
              <a:defRPr b="0" i="0"/>
            </a:lvl1pPr>
          </a:lstStyle>
          <a:p>
            <a:r>
              <a:rPr lang="en-US"/>
              <a:t>Click to add image</a:t>
            </a:r>
          </a:p>
        </p:txBody>
      </p:sp>
      <p:sp>
        <p:nvSpPr>
          <p:cNvPr id="9" name="Content Placeholder 8">
            <a:extLst>
              <a:ext uri="{FF2B5EF4-FFF2-40B4-BE49-F238E27FC236}">
                <a16:creationId xmlns:a16="http://schemas.microsoft.com/office/drawing/2014/main" id="{8E08FB05-33F1-D942-B6F0-85398E25660E}"/>
              </a:ext>
            </a:extLst>
          </p:cNvPr>
          <p:cNvSpPr>
            <a:spLocks noGrp="1"/>
          </p:cNvSpPr>
          <p:nvPr>
            <p:ph sz="quarter" idx="17" hasCustomPrompt="1"/>
          </p:nvPr>
        </p:nvSpPr>
        <p:spPr>
          <a:xfrm>
            <a:off x="7389812" y="1956235"/>
            <a:ext cx="4086225" cy="4075112"/>
          </a:xfrm>
        </p:spPr>
        <p:txBody>
          <a:bodyPr/>
          <a:lstStyle>
            <a:lvl1pPr>
              <a:defRPr b="0" i="0"/>
            </a:lvl1pPr>
            <a:lvl2pPr>
              <a:defRPr b="0" i="0"/>
            </a:lvl2pPr>
            <a:lvl3pPr>
              <a:defRPr b="0" i="0"/>
            </a:lvl3pPr>
            <a:lvl4pPr>
              <a:defRPr b="0" i="0"/>
            </a:lvl4pPr>
            <a:lvl5pPr>
              <a:defRPr b="0" i="0"/>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F912DC8E-C44F-4707-966D-88F90F27AB09}"/>
              </a:ext>
            </a:extLst>
          </p:cNvPr>
          <p:cNvSpPr txBox="1">
            <a:spLocks/>
          </p:cNvSpPr>
          <p:nvPr userDrawn="1"/>
        </p:nvSpPr>
        <p:spPr>
          <a:xfrm>
            <a:off x="11138497" y="6351769"/>
            <a:ext cx="773762"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7DCD48-F2F0-436C-978D-7C4D59D5E31F}" type="slidenum">
              <a:rPr lang="en-US" smtClean="0"/>
              <a:pPr/>
              <a:t>‹#›</a:t>
            </a:fld>
            <a:endParaRPr lang="en-US"/>
          </a:p>
        </p:txBody>
      </p:sp>
      <p:sp>
        <p:nvSpPr>
          <p:cNvPr id="19" name="Picture Placeholder 7">
            <a:extLst>
              <a:ext uri="{FF2B5EF4-FFF2-40B4-BE49-F238E27FC236}">
                <a16:creationId xmlns:a16="http://schemas.microsoft.com/office/drawing/2014/main" id="{F37F6B21-6CFA-444C-87D9-D550A7FCE3AF}"/>
              </a:ext>
            </a:extLst>
          </p:cNvPr>
          <p:cNvSpPr>
            <a:spLocks noGrp="1"/>
          </p:cNvSpPr>
          <p:nvPr>
            <p:ph type="pic" sz="quarter" idx="18" hasCustomPrompt="1"/>
          </p:nvPr>
        </p:nvSpPr>
        <p:spPr>
          <a:xfrm>
            <a:off x="2154548" y="1955598"/>
            <a:ext cx="2729602" cy="3648788"/>
          </a:xfrm>
          <a:custGeom>
            <a:avLst/>
            <a:gdLst>
              <a:gd name="connsiteX0" fmla="*/ 0 w 1842968"/>
              <a:gd name="connsiteY0" fmla="*/ 0 h 3334066"/>
              <a:gd name="connsiteX1" fmla="*/ 1842968 w 1842968"/>
              <a:gd name="connsiteY1" fmla="*/ 0 h 3334066"/>
              <a:gd name="connsiteX2" fmla="*/ 1842968 w 1842968"/>
              <a:gd name="connsiteY2" fmla="*/ 3334066 h 3334066"/>
              <a:gd name="connsiteX3" fmla="*/ 0 w 1842968"/>
              <a:gd name="connsiteY3" fmla="*/ 3334066 h 3334066"/>
            </a:gdLst>
            <a:ahLst/>
            <a:cxnLst>
              <a:cxn ang="0">
                <a:pos x="connsiteX0" y="connsiteY0"/>
              </a:cxn>
              <a:cxn ang="0">
                <a:pos x="connsiteX1" y="connsiteY1"/>
              </a:cxn>
              <a:cxn ang="0">
                <a:pos x="connsiteX2" y="connsiteY2"/>
              </a:cxn>
              <a:cxn ang="0">
                <a:pos x="connsiteX3" y="connsiteY3"/>
              </a:cxn>
            </a:cxnLst>
            <a:rect l="l" t="t" r="r" b="b"/>
            <a:pathLst>
              <a:path w="1842968" h="3334066">
                <a:moveTo>
                  <a:pt x="0" y="0"/>
                </a:moveTo>
                <a:lnTo>
                  <a:pt x="1842968" y="0"/>
                </a:lnTo>
                <a:lnTo>
                  <a:pt x="1842968" y="3334066"/>
                </a:lnTo>
                <a:lnTo>
                  <a:pt x="0" y="3334066"/>
                </a:lnTo>
                <a:close/>
              </a:path>
            </a:pathLst>
          </a:custGeom>
          <a:solidFill>
            <a:schemeClr val="bg1">
              <a:lumMod val="50000"/>
            </a:schemeClr>
          </a:solidFill>
        </p:spPr>
        <p:txBody>
          <a:bodyPr wrap="square">
            <a:noAutofit/>
          </a:bodyPr>
          <a:lstStyle>
            <a:lvl1pPr marL="0" indent="0" algn="ctr">
              <a:buNone/>
              <a:defRPr b="0" i="0"/>
            </a:lvl1pPr>
          </a:lstStyle>
          <a:p>
            <a:r>
              <a:rPr lang="en-US"/>
              <a:t>Click to add image</a:t>
            </a:r>
          </a:p>
        </p:txBody>
      </p:sp>
      <p:sp>
        <p:nvSpPr>
          <p:cNvPr id="20" name="Picture Placeholder 7">
            <a:extLst>
              <a:ext uri="{FF2B5EF4-FFF2-40B4-BE49-F238E27FC236}">
                <a16:creationId xmlns:a16="http://schemas.microsoft.com/office/drawing/2014/main" id="{A1F66B56-1C09-4ABB-88D8-CEE946A0ED8B}"/>
              </a:ext>
            </a:extLst>
          </p:cNvPr>
          <p:cNvSpPr>
            <a:spLocks noGrp="1"/>
          </p:cNvSpPr>
          <p:nvPr>
            <p:ph type="pic" sz="quarter" idx="19" hasCustomPrompt="1"/>
          </p:nvPr>
        </p:nvSpPr>
        <p:spPr>
          <a:xfrm>
            <a:off x="5056253" y="2147442"/>
            <a:ext cx="1842968" cy="3334066"/>
          </a:xfrm>
          <a:custGeom>
            <a:avLst/>
            <a:gdLst>
              <a:gd name="connsiteX0" fmla="*/ 0 w 1842968"/>
              <a:gd name="connsiteY0" fmla="*/ 0 h 3334066"/>
              <a:gd name="connsiteX1" fmla="*/ 1842968 w 1842968"/>
              <a:gd name="connsiteY1" fmla="*/ 0 h 3334066"/>
              <a:gd name="connsiteX2" fmla="*/ 1842968 w 1842968"/>
              <a:gd name="connsiteY2" fmla="*/ 3334066 h 3334066"/>
              <a:gd name="connsiteX3" fmla="*/ 0 w 1842968"/>
              <a:gd name="connsiteY3" fmla="*/ 3334066 h 3334066"/>
            </a:gdLst>
            <a:ahLst/>
            <a:cxnLst>
              <a:cxn ang="0">
                <a:pos x="connsiteX0" y="connsiteY0"/>
              </a:cxn>
              <a:cxn ang="0">
                <a:pos x="connsiteX1" y="connsiteY1"/>
              </a:cxn>
              <a:cxn ang="0">
                <a:pos x="connsiteX2" y="connsiteY2"/>
              </a:cxn>
              <a:cxn ang="0">
                <a:pos x="connsiteX3" y="connsiteY3"/>
              </a:cxn>
            </a:cxnLst>
            <a:rect l="l" t="t" r="r" b="b"/>
            <a:pathLst>
              <a:path w="1842968" h="3334066">
                <a:moveTo>
                  <a:pt x="0" y="0"/>
                </a:moveTo>
                <a:lnTo>
                  <a:pt x="1842968" y="0"/>
                </a:lnTo>
                <a:lnTo>
                  <a:pt x="1842968" y="3334066"/>
                </a:lnTo>
                <a:lnTo>
                  <a:pt x="0" y="3334066"/>
                </a:lnTo>
                <a:close/>
              </a:path>
            </a:pathLst>
          </a:custGeom>
          <a:solidFill>
            <a:schemeClr val="bg1">
              <a:lumMod val="50000"/>
            </a:schemeClr>
          </a:solidFill>
        </p:spPr>
        <p:txBody>
          <a:bodyPr wrap="square">
            <a:noAutofit/>
          </a:bodyPr>
          <a:lstStyle>
            <a:lvl1pPr marL="0" indent="0" algn="ctr">
              <a:buNone/>
              <a:defRPr b="0" i="0"/>
            </a:lvl1pPr>
          </a:lstStyle>
          <a:p>
            <a:r>
              <a:rPr lang="en-US"/>
              <a:t>Click to add image</a:t>
            </a:r>
          </a:p>
        </p:txBody>
      </p:sp>
      <p:sp>
        <p:nvSpPr>
          <p:cNvPr id="21" name="Rectangle 20">
            <a:extLst>
              <a:ext uri="{FF2B5EF4-FFF2-40B4-BE49-F238E27FC236}">
                <a16:creationId xmlns:a16="http://schemas.microsoft.com/office/drawing/2014/main" id="{1C87D2A9-C759-92EC-FEEB-2712421A6067}"/>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itle 1">
            <a:extLst>
              <a:ext uri="{FF2B5EF4-FFF2-40B4-BE49-F238E27FC236}">
                <a16:creationId xmlns:a16="http://schemas.microsoft.com/office/drawing/2014/main" id="{77AEF4DC-7F43-76D2-2144-AD8752652109}"/>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23" name="Graphic 22">
            <a:extLst>
              <a:ext uri="{FF2B5EF4-FFF2-40B4-BE49-F238E27FC236}">
                <a16:creationId xmlns:a16="http://schemas.microsoft.com/office/drawing/2014/main" id="{31916AB8-CC92-F997-9EC6-645AB3B6350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453304" y="57200"/>
            <a:ext cx="601352" cy="601352"/>
          </a:xfrm>
          <a:prstGeom prst="rect">
            <a:avLst/>
          </a:prstGeom>
        </p:spPr>
      </p:pic>
      <p:grpSp>
        <p:nvGrpSpPr>
          <p:cNvPr id="24" name="Group 23">
            <a:extLst>
              <a:ext uri="{FF2B5EF4-FFF2-40B4-BE49-F238E27FC236}">
                <a16:creationId xmlns:a16="http://schemas.microsoft.com/office/drawing/2014/main" id="{17D8BF66-6EB9-30F5-DC25-46A9963B0A4C}"/>
              </a:ext>
            </a:extLst>
          </p:cNvPr>
          <p:cNvGrpSpPr/>
          <p:nvPr userDrawn="1"/>
        </p:nvGrpSpPr>
        <p:grpSpPr>
          <a:xfrm>
            <a:off x="242995" y="837761"/>
            <a:ext cx="838200" cy="109793"/>
            <a:chOff x="571500" y="930335"/>
            <a:chExt cx="838200" cy="120483"/>
          </a:xfrm>
        </p:grpSpPr>
        <p:sp>
          <p:nvSpPr>
            <p:cNvPr id="25" name="Oval 24">
              <a:extLst>
                <a:ext uri="{FF2B5EF4-FFF2-40B4-BE49-F238E27FC236}">
                  <a16:creationId xmlns:a16="http://schemas.microsoft.com/office/drawing/2014/main" id="{50117176-B90E-40C2-FE66-6D61678FF4EE}"/>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6" name="Oval 25">
              <a:extLst>
                <a:ext uri="{FF2B5EF4-FFF2-40B4-BE49-F238E27FC236}">
                  <a16:creationId xmlns:a16="http://schemas.microsoft.com/office/drawing/2014/main" id="{FFDF1B85-7216-9517-CE9C-48A225399CE0}"/>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7" name="Oval 26">
              <a:extLst>
                <a:ext uri="{FF2B5EF4-FFF2-40B4-BE49-F238E27FC236}">
                  <a16:creationId xmlns:a16="http://schemas.microsoft.com/office/drawing/2014/main" id="{4DC5F58B-9A11-B825-E791-ADD36BC1CA08}"/>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8" name="Oval 27">
              <a:extLst>
                <a:ext uri="{FF2B5EF4-FFF2-40B4-BE49-F238E27FC236}">
                  <a16:creationId xmlns:a16="http://schemas.microsoft.com/office/drawing/2014/main" id="{1A570EE7-1547-F123-D448-FFC76A58CF21}"/>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9" name="Oval 28">
              <a:extLst>
                <a:ext uri="{FF2B5EF4-FFF2-40B4-BE49-F238E27FC236}">
                  <a16:creationId xmlns:a16="http://schemas.microsoft.com/office/drawing/2014/main" id="{E953BDDE-EE71-C4AC-CBDC-1CCA9244EF3F}"/>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pic>
        <p:nvPicPr>
          <p:cNvPr id="33" name="Picture 32">
            <a:extLst>
              <a:ext uri="{FF2B5EF4-FFF2-40B4-BE49-F238E27FC236}">
                <a16:creationId xmlns:a16="http://schemas.microsoft.com/office/drawing/2014/main" id="{024C3493-7F18-79C5-00FA-9D406063B7E8}"/>
              </a:ext>
            </a:extLst>
          </p:cNvPr>
          <p:cNvPicPr>
            <a:picLocks noChangeAspect="1"/>
          </p:cNvPicPr>
          <p:nvPr userDrawn="1"/>
        </p:nvPicPr>
        <p:blipFill rotWithShape="1">
          <a:blip r:embed="rId5" cstate="print">
            <a:extLst>
              <a:ext uri="{28A0092B-C50C-407E-A947-70E740481C1C}">
                <a14:useLocalDpi xmlns:a14="http://schemas.microsoft.com/office/drawing/2010/main"/>
              </a:ext>
            </a:extLst>
          </a:blip>
          <a:srcRect/>
          <a:stretch/>
        </p:blipFill>
        <p:spPr>
          <a:xfrm rot="21360064">
            <a:off x="-2800199" y="5031545"/>
            <a:ext cx="5567056" cy="3625630"/>
          </a:xfrm>
          <a:custGeom>
            <a:avLst/>
            <a:gdLst>
              <a:gd name="connsiteX0" fmla="*/ 253461 w 5567056"/>
              <a:gd name="connsiteY0" fmla="*/ 0 h 3625630"/>
              <a:gd name="connsiteX1" fmla="*/ 0 w 5567056"/>
              <a:gd name="connsiteY1" fmla="*/ 3625630 h 3625630"/>
              <a:gd name="connsiteX2" fmla="*/ 0 w 5567056"/>
              <a:gd name="connsiteY2" fmla="*/ 0 h 3625630"/>
              <a:gd name="connsiteX3" fmla="*/ 5567056 w 5567056"/>
              <a:gd name="connsiteY3" fmla="*/ 0 h 3625630"/>
              <a:gd name="connsiteX4" fmla="*/ 5567056 w 5567056"/>
              <a:gd name="connsiteY4" fmla="*/ 2035136 h 3625630"/>
              <a:gd name="connsiteX5" fmla="*/ 2798228 w 5567056"/>
              <a:gd name="connsiteY5" fmla="*/ 1841572 h 3625630"/>
              <a:gd name="connsiteX6" fmla="*/ 2926969 w 5567056"/>
              <a:gd name="connsiteY6" fmla="*/ 0 h 362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67056" h="3625630">
                <a:moveTo>
                  <a:pt x="253461" y="0"/>
                </a:moveTo>
                <a:lnTo>
                  <a:pt x="0" y="3625630"/>
                </a:lnTo>
                <a:lnTo>
                  <a:pt x="0" y="0"/>
                </a:lnTo>
                <a:close/>
                <a:moveTo>
                  <a:pt x="5567056" y="0"/>
                </a:moveTo>
                <a:lnTo>
                  <a:pt x="5567056" y="2035136"/>
                </a:lnTo>
                <a:lnTo>
                  <a:pt x="2798228" y="1841572"/>
                </a:lnTo>
                <a:lnTo>
                  <a:pt x="2926969" y="0"/>
                </a:lnTo>
                <a:close/>
              </a:path>
            </a:pathLst>
          </a:custGeom>
        </p:spPr>
      </p:pic>
      <p:grpSp>
        <p:nvGrpSpPr>
          <p:cNvPr id="13" name="Group 12">
            <a:extLst>
              <a:ext uri="{FF2B5EF4-FFF2-40B4-BE49-F238E27FC236}">
                <a16:creationId xmlns:a16="http://schemas.microsoft.com/office/drawing/2014/main" id="{D35A4377-92B9-4403-BD2E-9F3337A3AB9F}"/>
              </a:ext>
            </a:extLst>
          </p:cNvPr>
          <p:cNvGrpSpPr/>
          <p:nvPr userDrawn="1"/>
        </p:nvGrpSpPr>
        <p:grpSpPr>
          <a:xfrm rot="21270235">
            <a:off x="-506260" y="5457099"/>
            <a:ext cx="2584359" cy="1032333"/>
            <a:chOff x="-521858" y="-813749"/>
            <a:chExt cx="3717094" cy="1586550"/>
          </a:xfrm>
        </p:grpSpPr>
        <p:sp>
          <p:nvSpPr>
            <p:cNvPr id="15" name="Rounded Rectangle 15">
              <a:extLst>
                <a:ext uri="{FF2B5EF4-FFF2-40B4-BE49-F238E27FC236}">
                  <a16:creationId xmlns:a16="http://schemas.microsoft.com/office/drawing/2014/main" id="{F618EE3E-0AEA-40BE-907F-E7B63E2942FB}"/>
                </a:ext>
              </a:extLst>
            </p:cNvPr>
            <p:cNvSpPr/>
            <p:nvPr userDrawn="1"/>
          </p:nvSpPr>
          <p:spPr>
            <a:xfrm rot="2768794">
              <a:off x="387572" y="-588164"/>
              <a:ext cx="451535" cy="2270396"/>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6">
              <a:extLst>
                <a:ext uri="{FF2B5EF4-FFF2-40B4-BE49-F238E27FC236}">
                  <a16:creationId xmlns:a16="http://schemas.microsoft.com/office/drawing/2014/main" id="{5E5341BC-A7B6-4073-AF88-725381450FDF}"/>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7">
              <a:extLst>
                <a:ext uri="{FF2B5EF4-FFF2-40B4-BE49-F238E27FC236}">
                  <a16:creationId xmlns:a16="http://schemas.microsoft.com/office/drawing/2014/main" id="{5F46BBD3-E15D-4277-95F7-9665937F3003}"/>
                </a:ext>
              </a:extLst>
            </p:cNvPr>
            <p:cNvSpPr/>
            <p:nvPr userDrawn="1"/>
          </p:nvSpPr>
          <p:spPr>
            <a:xfrm rot="2768794">
              <a:off x="1789394" y="-1079842"/>
              <a:ext cx="451535" cy="236014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83388044"/>
      </p:ext>
    </p:extLst>
  </p:cSld>
  <p:clrMapOvr>
    <a:masterClrMapping/>
  </p:clrMapOvr>
  <p:extLst>
    <p:ext uri="{DCECCB84-F9BA-43D5-87BE-67443E8EF086}">
      <p15:sldGuideLst xmlns:p15="http://schemas.microsoft.com/office/powerpoint/2012/main">
        <p15:guide id="1" orient="horz" pos="164" userDrawn="1">
          <p15:clr>
            <a:srgbClr val="FBAE40"/>
          </p15:clr>
        </p15:guide>
        <p15:guide id="2" pos="3840" userDrawn="1">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Heading_Content_01">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431B442-D13E-7CDB-4DE1-A6C2879A15F7}"/>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DB988B7-C297-4C39-86C0-45E3F80150B3}"/>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sp>
        <p:nvSpPr>
          <p:cNvPr id="8" name="Picture Placeholder 7">
            <a:extLst>
              <a:ext uri="{FF2B5EF4-FFF2-40B4-BE49-F238E27FC236}">
                <a16:creationId xmlns:a16="http://schemas.microsoft.com/office/drawing/2014/main" id="{F19808ED-F726-6648-95A7-37C276CAE49A}"/>
              </a:ext>
            </a:extLst>
          </p:cNvPr>
          <p:cNvSpPr>
            <a:spLocks noGrp="1"/>
          </p:cNvSpPr>
          <p:nvPr>
            <p:ph type="pic" sz="quarter" idx="10"/>
          </p:nvPr>
        </p:nvSpPr>
        <p:spPr>
          <a:xfrm>
            <a:off x="6253290" y="1305107"/>
            <a:ext cx="5020220" cy="4800631"/>
          </a:xfrm>
          <a:prstGeom prst="ellipse">
            <a:avLst/>
          </a:prstGeom>
        </p:spPr>
        <p:txBody>
          <a:bodyPr/>
          <a:lstStyle>
            <a:lvl1pPr marL="0" indent="0" algn="ctr">
              <a:buNone/>
              <a:defRPr/>
            </a:lvl1pPr>
          </a:lstStyle>
          <a:p>
            <a:r>
              <a:rPr lang="en-US"/>
              <a:t>Click icon</a:t>
            </a:r>
          </a:p>
          <a:p>
            <a:r>
              <a:rPr lang="en-US"/>
              <a:t>below to</a:t>
            </a:r>
          </a:p>
          <a:p>
            <a:r>
              <a:rPr lang="en-US"/>
              <a:t>add image</a:t>
            </a:r>
          </a:p>
          <a:p>
            <a:endParaRPr lang="en-US"/>
          </a:p>
        </p:txBody>
      </p:sp>
      <p:sp>
        <p:nvSpPr>
          <p:cNvPr id="16" name="Slide Number Placeholder 5">
            <a:extLst>
              <a:ext uri="{FF2B5EF4-FFF2-40B4-BE49-F238E27FC236}">
                <a16:creationId xmlns:a16="http://schemas.microsoft.com/office/drawing/2014/main" id="{A0355144-6648-49D1-9012-8CC8D30D3775}"/>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grpSp>
        <p:nvGrpSpPr>
          <p:cNvPr id="3" name="Group 2">
            <a:extLst>
              <a:ext uri="{FF2B5EF4-FFF2-40B4-BE49-F238E27FC236}">
                <a16:creationId xmlns:a16="http://schemas.microsoft.com/office/drawing/2014/main" id="{29A02A01-93FD-3FA3-4529-BA9DF65A4FE2}"/>
              </a:ext>
            </a:extLst>
          </p:cNvPr>
          <p:cNvGrpSpPr/>
          <p:nvPr userDrawn="1"/>
        </p:nvGrpSpPr>
        <p:grpSpPr>
          <a:xfrm>
            <a:off x="242995" y="837761"/>
            <a:ext cx="838200" cy="109793"/>
            <a:chOff x="571500" y="930335"/>
            <a:chExt cx="838200" cy="120483"/>
          </a:xfrm>
        </p:grpSpPr>
        <p:sp>
          <p:nvSpPr>
            <p:cNvPr id="4" name="Oval 3">
              <a:extLst>
                <a:ext uri="{FF2B5EF4-FFF2-40B4-BE49-F238E27FC236}">
                  <a16:creationId xmlns:a16="http://schemas.microsoft.com/office/drawing/2014/main" id="{383AEF0B-FC94-7939-995A-26BF067193CF}"/>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5" name="Oval 4">
              <a:extLst>
                <a:ext uri="{FF2B5EF4-FFF2-40B4-BE49-F238E27FC236}">
                  <a16:creationId xmlns:a16="http://schemas.microsoft.com/office/drawing/2014/main" id="{45DE37C8-3738-04C3-E447-59B1FAB12ED7}"/>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7" name="Oval 6">
              <a:extLst>
                <a:ext uri="{FF2B5EF4-FFF2-40B4-BE49-F238E27FC236}">
                  <a16:creationId xmlns:a16="http://schemas.microsoft.com/office/drawing/2014/main" id="{95991F5C-DA47-0AF3-18B4-A68136CC29BE}"/>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9" name="Oval 8">
              <a:extLst>
                <a:ext uri="{FF2B5EF4-FFF2-40B4-BE49-F238E27FC236}">
                  <a16:creationId xmlns:a16="http://schemas.microsoft.com/office/drawing/2014/main" id="{19336B19-4B81-D567-18D8-EFDED5BDD71E}"/>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0" name="Oval 9">
              <a:extLst>
                <a:ext uri="{FF2B5EF4-FFF2-40B4-BE49-F238E27FC236}">
                  <a16:creationId xmlns:a16="http://schemas.microsoft.com/office/drawing/2014/main" id="{5B19EF45-1B22-7C76-F3E6-46EF8F99DF11}"/>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pic>
        <p:nvPicPr>
          <p:cNvPr id="14" name="Graphic 13">
            <a:extLst>
              <a:ext uri="{FF2B5EF4-FFF2-40B4-BE49-F238E27FC236}">
                <a16:creationId xmlns:a16="http://schemas.microsoft.com/office/drawing/2014/main" id="{4AA53737-0CB9-FDC8-C68A-84B7230FCB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sp>
        <p:nvSpPr>
          <p:cNvPr id="60" name="Content Placeholder 6">
            <a:extLst>
              <a:ext uri="{FF2B5EF4-FFF2-40B4-BE49-F238E27FC236}">
                <a16:creationId xmlns:a16="http://schemas.microsoft.com/office/drawing/2014/main" id="{B3E92E98-B362-3BB9-E8DC-2E73DD71FF60}"/>
              </a:ext>
            </a:extLst>
          </p:cNvPr>
          <p:cNvSpPr>
            <a:spLocks noGrp="1"/>
          </p:cNvSpPr>
          <p:nvPr>
            <p:ph sz="quarter" idx="12" hasCustomPrompt="1"/>
          </p:nvPr>
        </p:nvSpPr>
        <p:spPr>
          <a:xfrm>
            <a:off x="300145" y="1411490"/>
            <a:ext cx="5422900" cy="4694248"/>
          </a:xfrm>
        </p:spPr>
        <p:txBody>
          <a:bodyPr/>
          <a:lstStyle>
            <a:lvl1pPr marL="447675" indent="-447675">
              <a:buClr>
                <a:schemeClr val="tx1"/>
              </a:buClr>
              <a:buFont typeface="Arial" panose="020B0604020202020204" pitchFamily="34" charset="0"/>
              <a:buChar char="•"/>
              <a:defRPr/>
            </a:lvl1pPr>
            <a:lvl2pPr marL="685800" indent="-228600">
              <a:buClr>
                <a:schemeClr val="tx1"/>
              </a:buClr>
              <a:buFont typeface="Arial" panose="020B0604020202020204" pitchFamily="34" charset="0"/>
              <a:buChar char="•"/>
              <a:defRPr/>
            </a:lvl2pPr>
            <a:lvl3pPr marL="1143000" indent="-228600">
              <a:buClr>
                <a:schemeClr val="tx1"/>
              </a:buClr>
              <a:buFont typeface="Arial" panose="020B0604020202020204" pitchFamily="34" charset="0"/>
              <a:buChar char="•"/>
              <a:defRPr/>
            </a:lvl3pPr>
            <a:lvl4pPr marL="1600200" indent="-228600">
              <a:buClr>
                <a:schemeClr val="tx1"/>
              </a:buClr>
              <a:buFont typeface="Arial" panose="020B0604020202020204" pitchFamily="34" charset="0"/>
              <a:buChar char="•"/>
              <a:defRPr/>
            </a:lvl4pPr>
            <a:lvl5pPr marL="2057400" indent="-228600">
              <a:buClr>
                <a:schemeClr val="tx1"/>
              </a:buClr>
              <a:buFont typeface="Arial" panose="020B0604020202020204" pitchFamily="34" charset="0"/>
              <a:buChar char="•"/>
              <a:defRPr/>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7334067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Heading_Content_01">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431B442-D13E-7CDB-4DE1-A6C2879A15F7}"/>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DB988B7-C297-4C39-86C0-45E3F80150B3}"/>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sp>
        <p:nvSpPr>
          <p:cNvPr id="8" name="Picture Placeholder 7">
            <a:extLst>
              <a:ext uri="{FF2B5EF4-FFF2-40B4-BE49-F238E27FC236}">
                <a16:creationId xmlns:a16="http://schemas.microsoft.com/office/drawing/2014/main" id="{F19808ED-F726-6648-95A7-37C276CAE49A}"/>
              </a:ext>
            </a:extLst>
          </p:cNvPr>
          <p:cNvSpPr>
            <a:spLocks noGrp="1"/>
          </p:cNvSpPr>
          <p:nvPr>
            <p:ph type="pic" sz="quarter" idx="10"/>
          </p:nvPr>
        </p:nvSpPr>
        <p:spPr>
          <a:xfrm>
            <a:off x="6253290" y="693829"/>
            <a:ext cx="5938710" cy="6164171"/>
          </a:xfrm>
          <a:prstGeom prst="rect">
            <a:avLst/>
          </a:prstGeom>
        </p:spPr>
        <p:txBody>
          <a:bodyPr/>
          <a:lstStyle>
            <a:lvl1pPr marL="0" indent="0" algn="ctr">
              <a:buNone/>
              <a:defRPr/>
            </a:lvl1pPr>
          </a:lstStyle>
          <a:p>
            <a:r>
              <a:rPr lang="en-US"/>
              <a:t>Click icon</a:t>
            </a:r>
          </a:p>
          <a:p>
            <a:r>
              <a:rPr lang="en-US"/>
              <a:t>below to</a:t>
            </a:r>
          </a:p>
          <a:p>
            <a:r>
              <a:rPr lang="en-US"/>
              <a:t>add image</a:t>
            </a:r>
          </a:p>
          <a:p>
            <a:endParaRPr lang="en-US"/>
          </a:p>
        </p:txBody>
      </p:sp>
      <p:sp>
        <p:nvSpPr>
          <p:cNvPr id="16" name="Slide Number Placeholder 5">
            <a:extLst>
              <a:ext uri="{FF2B5EF4-FFF2-40B4-BE49-F238E27FC236}">
                <a16:creationId xmlns:a16="http://schemas.microsoft.com/office/drawing/2014/main" id="{A0355144-6648-49D1-9012-8CC8D30D3775}"/>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grpSp>
        <p:nvGrpSpPr>
          <p:cNvPr id="3" name="Group 2">
            <a:extLst>
              <a:ext uri="{FF2B5EF4-FFF2-40B4-BE49-F238E27FC236}">
                <a16:creationId xmlns:a16="http://schemas.microsoft.com/office/drawing/2014/main" id="{29A02A01-93FD-3FA3-4529-BA9DF65A4FE2}"/>
              </a:ext>
            </a:extLst>
          </p:cNvPr>
          <p:cNvGrpSpPr/>
          <p:nvPr userDrawn="1"/>
        </p:nvGrpSpPr>
        <p:grpSpPr>
          <a:xfrm>
            <a:off x="242995" y="837761"/>
            <a:ext cx="838200" cy="109793"/>
            <a:chOff x="571500" y="930335"/>
            <a:chExt cx="838200" cy="120483"/>
          </a:xfrm>
        </p:grpSpPr>
        <p:sp>
          <p:nvSpPr>
            <p:cNvPr id="4" name="Oval 3">
              <a:extLst>
                <a:ext uri="{FF2B5EF4-FFF2-40B4-BE49-F238E27FC236}">
                  <a16:creationId xmlns:a16="http://schemas.microsoft.com/office/drawing/2014/main" id="{383AEF0B-FC94-7939-995A-26BF067193CF}"/>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5" name="Oval 4">
              <a:extLst>
                <a:ext uri="{FF2B5EF4-FFF2-40B4-BE49-F238E27FC236}">
                  <a16:creationId xmlns:a16="http://schemas.microsoft.com/office/drawing/2014/main" id="{45DE37C8-3738-04C3-E447-59B1FAB12ED7}"/>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7" name="Oval 6">
              <a:extLst>
                <a:ext uri="{FF2B5EF4-FFF2-40B4-BE49-F238E27FC236}">
                  <a16:creationId xmlns:a16="http://schemas.microsoft.com/office/drawing/2014/main" id="{95991F5C-DA47-0AF3-18B4-A68136CC29BE}"/>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9" name="Oval 8">
              <a:extLst>
                <a:ext uri="{FF2B5EF4-FFF2-40B4-BE49-F238E27FC236}">
                  <a16:creationId xmlns:a16="http://schemas.microsoft.com/office/drawing/2014/main" id="{19336B19-4B81-D567-18D8-EFDED5BDD71E}"/>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0" name="Oval 9">
              <a:extLst>
                <a:ext uri="{FF2B5EF4-FFF2-40B4-BE49-F238E27FC236}">
                  <a16:creationId xmlns:a16="http://schemas.microsoft.com/office/drawing/2014/main" id="{5B19EF45-1B22-7C76-F3E6-46EF8F99DF11}"/>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pic>
        <p:nvPicPr>
          <p:cNvPr id="14" name="Graphic 13">
            <a:extLst>
              <a:ext uri="{FF2B5EF4-FFF2-40B4-BE49-F238E27FC236}">
                <a16:creationId xmlns:a16="http://schemas.microsoft.com/office/drawing/2014/main" id="{4AA53737-0CB9-FDC8-C68A-84B7230FCB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sp>
        <p:nvSpPr>
          <p:cNvPr id="60" name="Content Placeholder 6">
            <a:extLst>
              <a:ext uri="{FF2B5EF4-FFF2-40B4-BE49-F238E27FC236}">
                <a16:creationId xmlns:a16="http://schemas.microsoft.com/office/drawing/2014/main" id="{B3E92E98-B362-3BB9-E8DC-2E73DD71FF60}"/>
              </a:ext>
            </a:extLst>
          </p:cNvPr>
          <p:cNvSpPr>
            <a:spLocks noGrp="1"/>
          </p:cNvSpPr>
          <p:nvPr>
            <p:ph sz="quarter" idx="12" hasCustomPrompt="1"/>
          </p:nvPr>
        </p:nvSpPr>
        <p:spPr>
          <a:xfrm>
            <a:off x="300145" y="1411490"/>
            <a:ext cx="5422900" cy="4694248"/>
          </a:xfrm>
        </p:spPr>
        <p:txBody>
          <a:bodyPr/>
          <a:lstStyle>
            <a:lvl1pPr marL="447675" indent="-447675">
              <a:buClr>
                <a:schemeClr val="tx1"/>
              </a:buClr>
              <a:buFont typeface="Arial" panose="020B0604020202020204" pitchFamily="34" charset="0"/>
              <a:buChar char="•"/>
              <a:defRPr/>
            </a:lvl1pPr>
            <a:lvl2pPr marL="685800" indent="-228600">
              <a:buClr>
                <a:schemeClr val="tx1"/>
              </a:buClr>
              <a:buFont typeface="Arial" panose="020B0604020202020204" pitchFamily="34" charset="0"/>
              <a:buChar char="•"/>
              <a:defRPr/>
            </a:lvl2pPr>
            <a:lvl3pPr marL="1143000" indent="-228600">
              <a:buClr>
                <a:schemeClr val="tx1"/>
              </a:buClr>
              <a:buFont typeface="Arial" panose="020B0604020202020204" pitchFamily="34" charset="0"/>
              <a:buChar char="•"/>
              <a:defRPr/>
            </a:lvl3pPr>
            <a:lvl4pPr marL="1600200" indent="-228600">
              <a:buClr>
                <a:schemeClr val="tx1"/>
              </a:buClr>
              <a:buFont typeface="Arial" panose="020B0604020202020204" pitchFamily="34" charset="0"/>
              <a:buChar char="•"/>
              <a:defRPr/>
            </a:lvl4pPr>
            <a:lvl5pPr marL="2057400" indent="-228600">
              <a:buClr>
                <a:schemeClr val="tx1"/>
              </a:buClr>
              <a:buFont typeface="Arial" panose="020B0604020202020204" pitchFamily="34" charset="0"/>
              <a:buChar char="•"/>
              <a:defRPr/>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1763373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Heading_Content_01">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431B442-D13E-7CDB-4DE1-A6C2879A15F7}"/>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DB988B7-C297-4C39-86C0-45E3F80150B3}"/>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sp>
        <p:nvSpPr>
          <p:cNvPr id="8" name="Picture Placeholder 7">
            <a:extLst>
              <a:ext uri="{FF2B5EF4-FFF2-40B4-BE49-F238E27FC236}">
                <a16:creationId xmlns:a16="http://schemas.microsoft.com/office/drawing/2014/main" id="{F19808ED-F726-6648-95A7-37C276CAE49A}"/>
              </a:ext>
            </a:extLst>
          </p:cNvPr>
          <p:cNvSpPr>
            <a:spLocks noGrp="1"/>
          </p:cNvSpPr>
          <p:nvPr>
            <p:ph type="pic" sz="quarter" idx="10"/>
          </p:nvPr>
        </p:nvSpPr>
        <p:spPr>
          <a:xfrm>
            <a:off x="604945" y="1358298"/>
            <a:ext cx="5020220" cy="4800631"/>
          </a:xfrm>
          <a:prstGeom prst="ellipse">
            <a:avLst/>
          </a:prstGeom>
        </p:spPr>
        <p:txBody>
          <a:bodyPr/>
          <a:lstStyle>
            <a:lvl1pPr marL="0" indent="0" algn="ctr">
              <a:buNone/>
              <a:defRPr/>
            </a:lvl1pPr>
          </a:lstStyle>
          <a:p>
            <a:r>
              <a:rPr lang="en-US"/>
              <a:t>Click icon</a:t>
            </a:r>
          </a:p>
          <a:p>
            <a:r>
              <a:rPr lang="en-US"/>
              <a:t>below to</a:t>
            </a:r>
          </a:p>
          <a:p>
            <a:r>
              <a:rPr lang="en-US"/>
              <a:t>add image</a:t>
            </a:r>
          </a:p>
          <a:p>
            <a:endParaRPr lang="en-US"/>
          </a:p>
        </p:txBody>
      </p:sp>
      <p:sp>
        <p:nvSpPr>
          <p:cNvPr id="16" name="Slide Number Placeholder 5">
            <a:extLst>
              <a:ext uri="{FF2B5EF4-FFF2-40B4-BE49-F238E27FC236}">
                <a16:creationId xmlns:a16="http://schemas.microsoft.com/office/drawing/2014/main" id="{A0355144-6648-49D1-9012-8CC8D30D3775}"/>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pic>
        <p:nvPicPr>
          <p:cNvPr id="14" name="Graphic 13">
            <a:extLst>
              <a:ext uri="{FF2B5EF4-FFF2-40B4-BE49-F238E27FC236}">
                <a16:creationId xmlns:a16="http://schemas.microsoft.com/office/drawing/2014/main" id="{4AA53737-0CB9-FDC8-C68A-84B7230FCB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sp>
        <p:nvSpPr>
          <p:cNvPr id="60" name="Content Placeholder 6">
            <a:extLst>
              <a:ext uri="{FF2B5EF4-FFF2-40B4-BE49-F238E27FC236}">
                <a16:creationId xmlns:a16="http://schemas.microsoft.com/office/drawing/2014/main" id="{B3E92E98-B362-3BB9-E8DC-2E73DD71FF60}"/>
              </a:ext>
            </a:extLst>
          </p:cNvPr>
          <p:cNvSpPr>
            <a:spLocks noGrp="1"/>
          </p:cNvSpPr>
          <p:nvPr>
            <p:ph sz="quarter" idx="12" hasCustomPrompt="1"/>
          </p:nvPr>
        </p:nvSpPr>
        <p:spPr>
          <a:xfrm>
            <a:off x="6253290" y="1411490"/>
            <a:ext cx="5329109" cy="4694248"/>
          </a:xfrm>
        </p:spPr>
        <p:txBody>
          <a:bodyPr/>
          <a:lstStyle>
            <a:lvl1pPr marL="447675" indent="-447675">
              <a:buClr>
                <a:schemeClr val="tx1"/>
              </a:buClr>
              <a:buFont typeface="Arial" panose="020B0604020202020204" pitchFamily="34" charset="0"/>
              <a:buChar char="•"/>
              <a:defRPr/>
            </a:lvl1pPr>
            <a:lvl2pPr marL="685800" indent="-228600">
              <a:buClr>
                <a:schemeClr val="tx1"/>
              </a:buClr>
              <a:buFont typeface="Arial" panose="020B0604020202020204" pitchFamily="34" charset="0"/>
              <a:buChar char="•"/>
              <a:defRPr/>
            </a:lvl2pPr>
            <a:lvl3pPr marL="1143000" indent="-228600">
              <a:buClr>
                <a:schemeClr val="tx1"/>
              </a:buClr>
              <a:buFont typeface="Arial" panose="020B0604020202020204" pitchFamily="34" charset="0"/>
              <a:buChar char="•"/>
              <a:defRPr/>
            </a:lvl3pPr>
            <a:lvl4pPr marL="1600200" indent="-228600">
              <a:buClr>
                <a:schemeClr val="tx1"/>
              </a:buClr>
              <a:buFont typeface="Arial" panose="020B0604020202020204" pitchFamily="34" charset="0"/>
              <a:buChar char="•"/>
              <a:defRPr/>
            </a:lvl4pPr>
            <a:lvl5pPr marL="2057400" indent="-228600">
              <a:buClr>
                <a:schemeClr val="tx1"/>
              </a:buClr>
              <a:buFont typeface="Arial" panose="020B0604020202020204" pitchFamily="34" charset="0"/>
              <a:buChar char="•"/>
              <a:defRPr/>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endParaRPr lang="en-GB"/>
          </a:p>
        </p:txBody>
      </p:sp>
      <p:grpSp>
        <p:nvGrpSpPr>
          <p:cNvPr id="6" name="Group 5">
            <a:extLst>
              <a:ext uri="{FF2B5EF4-FFF2-40B4-BE49-F238E27FC236}">
                <a16:creationId xmlns:a16="http://schemas.microsoft.com/office/drawing/2014/main" id="{85B58B1A-F029-AFCE-42AF-B8CC7FE126F5}"/>
              </a:ext>
            </a:extLst>
          </p:cNvPr>
          <p:cNvGrpSpPr/>
          <p:nvPr userDrawn="1"/>
        </p:nvGrpSpPr>
        <p:grpSpPr>
          <a:xfrm>
            <a:off x="242995" y="837761"/>
            <a:ext cx="838200" cy="109793"/>
            <a:chOff x="571500" y="930335"/>
            <a:chExt cx="838200" cy="120483"/>
          </a:xfrm>
        </p:grpSpPr>
        <p:sp>
          <p:nvSpPr>
            <p:cNvPr id="11" name="Oval 10">
              <a:extLst>
                <a:ext uri="{FF2B5EF4-FFF2-40B4-BE49-F238E27FC236}">
                  <a16:creationId xmlns:a16="http://schemas.microsoft.com/office/drawing/2014/main" id="{1CE52470-FE4B-B09A-1529-C53BD4F2B154}"/>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2" name="Oval 11">
              <a:extLst>
                <a:ext uri="{FF2B5EF4-FFF2-40B4-BE49-F238E27FC236}">
                  <a16:creationId xmlns:a16="http://schemas.microsoft.com/office/drawing/2014/main" id="{872063B2-9527-0997-2FFD-5022CE98F7BD}"/>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5" name="Oval 14">
              <a:extLst>
                <a:ext uri="{FF2B5EF4-FFF2-40B4-BE49-F238E27FC236}">
                  <a16:creationId xmlns:a16="http://schemas.microsoft.com/office/drawing/2014/main" id="{75147330-1E3A-7606-C50A-E3EDBDE3285B}"/>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7" name="Oval 16">
              <a:extLst>
                <a:ext uri="{FF2B5EF4-FFF2-40B4-BE49-F238E27FC236}">
                  <a16:creationId xmlns:a16="http://schemas.microsoft.com/office/drawing/2014/main" id="{BCC90353-0BA4-C067-C410-332FA6162CCC}"/>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8" name="Oval 17">
              <a:extLst>
                <a:ext uri="{FF2B5EF4-FFF2-40B4-BE49-F238E27FC236}">
                  <a16:creationId xmlns:a16="http://schemas.microsoft.com/office/drawing/2014/main" id="{E5CF34F0-A4C7-8D61-940B-1279E83A787F}"/>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21476469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pecial_06">
    <p:spTree>
      <p:nvGrpSpPr>
        <p:cNvPr id="1" name=""/>
        <p:cNvGrpSpPr/>
        <p:nvPr/>
      </p:nvGrpSpPr>
      <p:grpSpPr>
        <a:xfrm>
          <a:off x="0" y="0"/>
          <a:ext cx="0" cy="0"/>
          <a:chOff x="0" y="0"/>
          <a:chExt cx="0" cy="0"/>
        </a:xfrm>
      </p:grpSpPr>
      <p:sp>
        <p:nvSpPr>
          <p:cNvPr id="10" name="Picture Placeholder 7"/>
          <p:cNvSpPr>
            <a:spLocks noGrp="1"/>
          </p:cNvSpPr>
          <p:nvPr>
            <p:ph type="pic" sz="quarter" idx="14" hasCustomPrompt="1"/>
          </p:nvPr>
        </p:nvSpPr>
        <p:spPr>
          <a:xfrm>
            <a:off x="8852794" y="1572175"/>
            <a:ext cx="2285703" cy="2286001"/>
          </a:xfrm>
          <a:custGeom>
            <a:avLst/>
            <a:gdLst>
              <a:gd name="connsiteX0" fmla="*/ 0 w 6344847"/>
              <a:gd name="connsiteY0" fmla="*/ 0 h 5138058"/>
              <a:gd name="connsiteX1" fmla="*/ 6344847 w 6344847"/>
              <a:gd name="connsiteY1" fmla="*/ 0 h 5138058"/>
              <a:gd name="connsiteX2" fmla="*/ 6344847 w 6344847"/>
              <a:gd name="connsiteY2" fmla="*/ 5138058 h 5138058"/>
              <a:gd name="connsiteX3" fmla="*/ 0 w 6344847"/>
              <a:gd name="connsiteY3" fmla="*/ 5138058 h 5138058"/>
            </a:gdLst>
            <a:ahLst/>
            <a:cxnLst>
              <a:cxn ang="0">
                <a:pos x="connsiteX0" y="connsiteY0"/>
              </a:cxn>
              <a:cxn ang="0">
                <a:pos x="connsiteX1" y="connsiteY1"/>
              </a:cxn>
              <a:cxn ang="0">
                <a:pos x="connsiteX2" y="connsiteY2"/>
              </a:cxn>
              <a:cxn ang="0">
                <a:pos x="connsiteX3" y="connsiteY3"/>
              </a:cxn>
            </a:cxnLst>
            <a:rect l="l" t="t" r="r" b="b"/>
            <a:pathLst>
              <a:path w="6344847" h="5138058">
                <a:moveTo>
                  <a:pt x="0" y="0"/>
                </a:moveTo>
                <a:lnTo>
                  <a:pt x="6344847" y="0"/>
                </a:lnTo>
                <a:lnTo>
                  <a:pt x="6344847" y="5138058"/>
                </a:lnTo>
                <a:lnTo>
                  <a:pt x="0" y="5138058"/>
                </a:lnTo>
                <a:close/>
              </a:path>
            </a:pathLst>
          </a:custGeom>
        </p:spPr>
        <p:txBody>
          <a:bodyPr wrap="square">
            <a:noAutofit/>
          </a:bodyPr>
          <a:lstStyle>
            <a:lvl1pPr marL="0" indent="0" algn="ctr">
              <a:buNone/>
              <a:defRPr sz="1400" b="0" i="0"/>
            </a:lvl1pPr>
          </a:lstStyle>
          <a:p>
            <a:pPr marL="0" marR="0" lvl="0" indent="0" algn="ctr" defTabSz="914400" rtl="0" eaLnBrk="1" fontAlgn="auto" latinLnBrk="0" hangingPunct="1">
              <a:lnSpc>
                <a:spcPct val="90000"/>
              </a:lnSpc>
              <a:spcBef>
                <a:spcPts val="1000"/>
              </a:spcBef>
              <a:spcAft>
                <a:spcPts val="0"/>
              </a:spcAft>
              <a:buClr>
                <a:schemeClr val="accent3"/>
              </a:buClr>
              <a:buSzPct val="110000"/>
              <a:buFont typeface="Century Gothic" panose="020B0502020202020204" pitchFamily="34" charset="0"/>
              <a:buNone/>
              <a:tabLst/>
              <a:defRPr/>
            </a:pPr>
            <a:r>
              <a:rPr lang="en-US"/>
              <a:t>Click icon to add image</a:t>
            </a:r>
          </a:p>
          <a:p>
            <a:endParaRPr lang="en-US"/>
          </a:p>
        </p:txBody>
      </p:sp>
      <p:sp>
        <p:nvSpPr>
          <p:cNvPr id="12" name="Picture Placeholder 7"/>
          <p:cNvSpPr>
            <a:spLocks noGrp="1"/>
          </p:cNvSpPr>
          <p:nvPr>
            <p:ph type="pic" sz="quarter" idx="15" hasCustomPrompt="1"/>
          </p:nvPr>
        </p:nvSpPr>
        <p:spPr>
          <a:xfrm>
            <a:off x="6367758" y="4065768"/>
            <a:ext cx="2285703" cy="2286001"/>
          </a:xfrm>
          <a:custGeom>
            <a:avLst/>
            <a:gdLst>
              <a:gd name="connsiteX0" fmla="*/ 0 w 6344847"/>
              <a:gd name="connsiteY0" fmla="*/ 0 h 5138058"/>
              <a:gd name="connsiteX1" fmla="*/ 6344847 w 6344847"/>
              <a:gd name="connsiteY1" fmla="*/ 0 h 5138058"/>
              <a:gd name="connsiteX2" fmla="*/ 6344847 w 6344847"/>
              <a:gd name="connsiteY2" fmla="*/ 5138058 h 5138058"/>
              <a:gd name="connsiteX3" fmla="*/ 0 w 6344847"/>
              <a:gd name="connsiteY3" fmla="*/ 5138058 h 5138058"/>
            </a:gdLst>
            <a:ahLst/>
            <a:cxnLst>
              <a:cxn ang="0">
                <a:pos x="connsiteX0" y="connsiteY0"/>
              </a:cxn>
              <a:cxn ang="0">
                <a:pos x="connsiteX1" y="connsiteY1"/>
              </a:cxn>
              <a:cxn ang="0">
                <a:pos x="connsiteX2" y="connsiteY2"/>
              </a:cxn>
              <a:cxn ang="0">
                <a:pos x="connsiteX3" y="connsiteY3"/>
              </a:cxn>
            </a:cxnLst>
            <a:rect l="l" t="t" r="r" b="b"/>
            <a:pathLst>
              <a:path w="6344847" h="5138058">
                <a:moveTo>
                  <a:pt x="0" y="0"/>
                </a:moveTo>
                <a:lnTo>
                  <a:pt x="6344847" y="0"/>
                </a:lnTo>
                <a:lnTo>
                  <a:pt x="6344847" y="5138058"/>
                </a:lnTo>
                <a:lnTo>
                  <a:pt x="0" y="5138058"/>
                </a:lnTo>
                <a:close/>
              </a:path>
            </a:pathLst>
          </a:custGeom>
        </p:spPr>
        <p:txBody>
          <a:bodyPr wrap="square">
            <a:noAutofit/>
          </a:bodyPr>
          <a:lstStyle>
            <a:lvl1pPr marL="0" indent="0" algn="ctr">
              <a:buNone/>
              <a:defRPr sz="1400" b="0" i="0"/>
            </a:lvl1pPr>
          </a:lstStyle>
          <a:p>
            <a:pPr marL="0" marR="0" lvl="0" indent="0" algn="ctr" defTabSz="914400" rtl="0" eaLnBrk="1" fontAlgn="auto" latinLnBrk="0" hangingPunct="1">
              <a:lnSpc>
                <a:spcPct val="90000"/>
              </a:lnSpc>
              <a:spcBef>
                <a:spcPts val="1000"/>
              </a:spcBef>
              <a:spcAft>
                <a:spcPts val="0"/>
              </a:spcAft>
              <a:buClr>
                <a:schemeClr val="accent3"/>
              </a:buClr>
              <a:buSzPct val="110000"/>
              <a:buFont typeface="Century Gothic" panose="020B0502020202020204" pitchFamily="34" charset="0"/>
              <a:buNone/>
              <a:tabLst/>
              <a:defRPr/>
            </a:pPr>
            <a:r>
              <a:rPr lang="en-US"/>
              <a:t>Click icon to add image</a:t>
            </a:r>
          </a:p>
          <a:p>
            <a:endParaRPr lang="en-US"/>
          </a:p>
        </p:txBody>
      </p:sp>
      <p:sp>
        <p:nvSpPr>
          <p:cNvPr id="13" name="Picture Placeholder 7"/>
          <p:cNvSpPr>
            <a:spLocks noGrp="1"/>
          </p:cNvSpPr>
          <p:nvPr>
            <p:ph type="pic" sz="quarter" idx="16" hasCustomPrompt="1"/>
          </p:nvPr>
        </p:nvSpPr>
        <p:spPr>
          <a:xfrm>
            <a:off x="6367758" y="1572175"/>
            <a:ext cx="2285703" cy="2286001"/>
          </a:xfrm>
          <a:custGeom>
            <a:avLst/>
            <a:gdLst>
              <a:gd name="connsiteX0" fmla="*/ 0 w 6344847"/>
              <a:gd name="connsiteY0" fmla="*/ 0 h 5138058"/>
              <a:gd name="connsiteX1" fmla="*/ 6344847 w 6344847"/>
              <a:gd name="connsiteY1" fmla="*/ 0 h 5138058"/>
              <a:gd name="connsiteX2" fmla="*/ 6344847 w 6344847"/>
              <a:gd name="connsiteY2" fmla="*/ 5138058 h 5138058"/>
              <a:gd name="connsiteX3" fmla="*/ 0 w 6344847"/>
              <a:gd name="connsiteY3" fmla="*/ 5138058 h 5138058"/>
            </a:gdLst>
            <a:ahLst/>
            <a:cxnLst>
              <a:cxn ang="0">
                <a:pos x="connsiteX0" y="connsiteY0"/>
              </a:cxn>
              <a:cxn ang="0">
                <a:pos x="connsiteX1" y="connsiteY1"/>
              </a:cxn>
              <a:cxn ang="0">
                <a:pos x="connsiteX2" y="connsiteY2"/>
              </a:cxn>
              <a:cxn ang="0">
                <a:pos x="connsiteX3" y="connsiteY3"/>
              </a:cxn>
            </a:cxnLst>
            <a:rect l="l" t="t" r="r" b="b"/>
            <a:pathLst>
              <a:path w="6344847" h="5138058">
                <a:moveTo>
                  <a:pt x="0" y="0"/>
                </a:moveTo>
                <a:lnTo>
                  <a:pt x="6344847" y="0"/>
                </a:lnTo>
                <a:lnTo>
                  <a:pt x="6344847" y="5138058"/>
                </a:lnTo>
                <a:lnTo>
                  <a:pt x="0" y="5138058"/>
                </a:lnTo>
                <a:close/>
              </a:path>
            </a:pathLst>
          </a:custGeom>
        </p:spPr>
        <p:txBody>
          <a:bodyPr wrap="square">
            <a:noAutofit/>
          </a:bodyPr>
          <a:lstStyle>
            <a:lvl1pPr marL="0" indent="0" algn="ctr">
              <a:buNone/>
              <a:defRPr sz="1400" b="0" i="0"/>
            </a:lvl1pPr>
          </a:lstStyle>
          <a:p>
            <a:pPr marL="0" marR="0" lvl="0" indent="0" algn="ctr" defTabSz="914400" rtl="0" eaLnBrk="1" fontAlgn="auto" latinLnBrk="0" hangingPunct="1">
              <a:lnSpc>
                <a:spcPct val="90000"/>
              </a:lnSpc>
              <a:spcBef>
                <a:spcPts val="1000"/>
              </a:spcBef>
              <a:spcAft>
                <a:spcPts val="0"/>
              </a:spcAft>
              <a:buClr>
                <a:schemeClr val="accent3"/>
              </a:buClr>
              <a:buSzPct val="110000"/>
              <a:buFont typeface="Century Gothic" panose="020B0502020202020204" pitchFamily="34" charset="0"/>
              <a:buNone/>
              <a:tabLst/>
              <a:defRPr/>
            </a:pPr>
            <a:r>
              <a:rPr lang="en-US"/>
              <a:t>Click icon to add image</a:t>
            </a:r>
          </a:p>
          <a:p>
            <a:endParaRPr lang="en-US"/>
          </a:p>
        </p:txBody>
      </p:sp>
      <p:sp>
        <p:nvSpPr>
          <p:cNvPr id="9" name="Picture Placeholder 7"/>
          <p:cNvSpPr>
            <a:spLocks noGrp="1"/>
          </p:cNvSpPr>
          <p:nvPr>
            <p:ph type="pic" sz="quarter" idx="13" hasCustomPrompt="1"/>
          </p:nvPr>
        </p:nvSpPr>
        <p:spPr>
          <a:xfrm>
            <a:off x="8852794" y="4065768"/>
            <a:ext cx="2285703" cy="2286001"/>
          </a:xfrm>
          <a:custGeom>
            <a:avLst/>
            <a:gdLst>
              <a:gd name="connsiteX0" fmla="*/ 0 w 6344847"/>
              <a:gd name="connsiteY0" fmla="*/ 0 h 5138058"/>
              <a:gd name="connsiteX1" fmla="*/ 6344847 w 6344847"/>
              <a:gd name="connsiteY1" fmla="*/ 0 h 5138058"/>
              <a:gd name="connsiteX2" fmla="*/ 6344847 w 6344847"/>
              <a:gd name="connsiteY2" fmla="*/ 5138058 h 5138058"/>
              <a:gd name="connsiteX3" fmla="*/ 0 w 6344847"/>
              <a:gd name="connsiteY3" fmla="*/ 5138058 h 5138058"/>
            </a:gdLst>
            <a:ahLst/>
            <a:cxnLst>
              <a:cxn ang="0">
                <a:pos x="connsiteX0" y="connsiteY0"/>
              </a:cxn>
              <a:cxn ang="0">
                <a:pos x="connsiteX1" y="connsiteY1"/>
              </a:cxn>
              <a:cxn ang="0">
                <a:pos x="connsiteX2" y="connsiteY2"/>
              </a:cxn>
              <a:cxn ang="0">
                <a:pos x="connsiteX3" y="connsiteY3"/>
              </a:cxn>
            </a:cxnLst>
            <a:rect l="l" t="t" r="r" b="b"/>
            <a:pathLst>
              <a:path w="6344847" h="5138058">
                <a:moveTo>
                  <a:pt x="0" y="0"/>
                </a:moveTo>
                <a:lnTo>
                  <a:pt x="6344847" y="0"/>
                </a:lnTo>
                <a:lnTo>
                  <a:pt x="6344847" y="5138058"/>
                </a:lnTo>
                <a:lnTo>
                  <a:pt x="0" y="5138058"/>
                </a:lnTo>
                <a:close/>
              </a:path>
            </a:pathLst>
          </a:custGeom>
        </p:spPr>
        <p:txBody>
          <a:bodyPr wrap="square">
            <a:noAutofit/>
          </a:bodyPr>
          <a:lstStyle>
            <a:lvl1pPr marL="0" indent="0" algn="ctr">
              <a:buNone/>
              <a:defRPr sz="1400" b="0" i="0"/>
            </a:lvl1pPr>
          </a:lstStyle>
          <a:p>
            <a:pPr marL="0" marR="0" lvl="0" indent="0" algn="ctr" defTabSz="914400" rtl="0" eaLnBrk="1" fontAlgn="auto" latinLnBrk="0" hangingPunct="1">
              <a:lnSpc>
                <a:spcPct val="90000"/>
              </a:lnSpc>
              <a:spcBef>
                <a:spcPts val="1000"/>
              </a:spcBef>
              <a:spcAft>
                <a:spcPts val="0"/>
              </a:spcAft>
              <a:buClr>
                <a:schemeClr val="accent3"/>
              </a:buClr>
              <a:buSzPct val="110000"/>
              <a:buFont typeface="Century Gothic" panose="020B0502020202020204" pitchFamily="34" charset="0"/>
              <a:buNone/>
              <a:tabLst/>
              <a:defRPr/>
            </a:pPr>
            <a:r>
              <a:rPr lang="en-US"/>
              <a:t>Click icon to add image</a:t>
            </a:r>
          </a:p>
          <a:p>
            <a:endParaRPr lang="en-US"/>
          </a:p>
        </p:txBody>
      </p:sp>
      <p:sp>
        <p:nvSpPr>
          <p:cNvPr id="7" name="Text Placeholder 6">
            <a:extLst>
              <a:ext uri="{FF2B5EF4-FFF2-40B4-BE49-F238E27FC236}">
                <a16:creationId xmlns:a16="http://schemas.microsoft.com/office/drawing/2014/main" id="{EAFF275A-3B32-6646-BFFA-2ECBA7D7F306}"/>
              </a:ext>
            </a:extLst>
          </p:cNvPr>
          <p:cNvSpPr>
            <a:spLocks noGrp="1"/>
          </p:cNvSpPr>
          <p:nvPr>
            <p:ph type="body" sz="quarter" idx="20" hasCustomPrompt="1"/>
          </p:nvPr>
        </p:nvSpPr>
        <p:spPr>
          <a:xfrm>
            <a:off x="736430" y="1572175"/>
            <a:ext cx="5359570" cy="4779594"/>
          </a:xfrm>
        </p:spPr>
        <p:txBody>
          <a:bodyPr/>
          <a:lstStyle>
            <a:lvl1pPr>
              <a:defRPr b="0" i="0"/>
            </a:lvl1pPr>
            <a:lvl2pPr>
              <a:defRPr b="0" i="0"/>
            </a:lvl2pPr>
            <a:lvl3pPr>
              <a:defRPr b="0" i="0"/>
            </a:lvl3pPr>
            <a:lvl4pPr>
              <a:defRPr b="0" i="0"/>
            </a:lvl4pPr>
            <a:lvl5pPr>
              <a:defRPr b="0" i="0"/>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p>
        </p:txBody>
      </p:sp>
      <p:sp>
        <p:nvSpPr>
          <p:cNvPr id="14" name="Slide Number Placeholder 5">
            <a:extLst>
              <a:ext uri="{FF2B5EF4-FFF2-40B4-BE49-F238E27FC236}">
                <a16:creationId xmlns:a16="http://schemas.microsoft.com/office/drawing/2014/main" id="{7E693727-245D-4400-93E8-1CD002C4003C}"/>
              </a:ext>
            </a:extLst>
          </p:cNvPr>
          <p:cNvSpPr txBox="1">
            <a:spLocks/>
          </p:cNvSpPr>
          <p:nvPr userDrawn="1"/>
        </p:nvSpPr>
        <p:spPr>
          <a:xfrm>
            <a:off x="11138497" y="6351769"/>
            <a:ext cx="773762"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7DCD48-F2F0-436C-978D-7C4D59D5E31F}" type="slidenum">
              <a:rPr lang="en-US" smtClean="0"/>
              <a:pPr/>
              <a:t>‹#›</a:t>
            </a:fld>
            <a:endParaRPr lang="en-US"/>
          </a:p>
        </p:txBody>
      </p:sp>
      <p:sp>
        <p:nvSpPr>
          <p:cNvPr id="16" name="Rectangle 15">
            <a:extLst>
              <a:ext uri="{FF2B5EF4-FFF2-40B4-BE49-F238E27FC236}">
                <a16:creationId xmlns:a16="http://schemas.microsoft.com/office/drawing/2014/main" id="{D1CED151-A53D-1F71-A38C-F2D6C8083659}"/>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itle 1">
            <a:extLst>
              <a:ext uri="{FF2B5EF4-FFF2-40B4-BE49-F238E27FC236}">
                <a16:creationId xmlns:a16="http://schemas.microsoft.com/office/drawing/2014/main" id="{4E5A19FB-B42F-13F4-AA36-CCD5CFA034F9}"/>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18" name="Graphic 17">
            <a:extLst>
              <a:ext uri="{FF2B5EF4-FFF2-40B4-BE49-F238E27FC236}">
                <a16:creationId xmlns:a16="http://schemas.microsoft.com/office/drawing/2014/main" id="{D142B954-E20F-55EC-5F62-CDE524121E0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grpSp>
        <p:nvGrpSpPr>
          <p:cNvPr id="19" name="Group 18">
            <a:extLst>
              <a:ext uri="{FF2B5EF4-FFF2-40B4-BE49-F238E27FC236}">
                <a16:creationId xmlns:a16="http://schemas.microsoft.com/office/drawing/2014/main" id="{7ABBA8AB-0CB4-F4A0-F1D6-CA045EB178B2}"/>
              </a:ext>
            </a:extLst>
          </p:cNvPr>
          <p:cNvGrpSpPr/>
          <p:nvPr userDrawn="1"/>
        </p:nvGrpSpPr>
        <p:grpSpPr>
          <a:xfrm>
            <a:off x="242995" y="837761"/>
            <a:ext cx="838200" cy="109793"/>
            <a:chOff x="571500" y="930335"/>
            <a:chExt cx="838200" cy="120483"/>
          </a:xfrm>
        </p:grpSpPr>
        <p:sp>
          <p:nvSpPr>
            <p:cNvPr id="20" name="Oval 19">
              <a:extLst>
                <a:ext uri="{FF2B5EF4-FFF2-40B4-BE49-F238E27FC236}">
                  <a16:creationId xmlns:a16="http://schemas.microsoft.com/office/drawing/2014/main" id="{80828365-C416-86FC-BEA7-89E7CA7CBEDB}"/>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1" name="Oval 20">
              <a:extLst>
                <a:ext uri="{FF2B5EF4-FFF2-40B4-BE49-F238E27FC236}">
                  <a16:creationId xmlns:a16="http://schemas.microsoft.com/office/drawing/2014/main" id="{35646296-2191-7ED3-0D34-CFB8D76FAB67}"/>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2" name="Oval 21">
              <a:extLst>
                <a:ext uri="{FF2B5EF4-FFF2-40B4-BE49-F238E27FC236}">
                  <a16:creationId xmlns:a16="http://schemas.microsoft.com/office/drawing/2014/main" id="{57BE9A52-1E9E-DC2E-6731-C583C5A27ACC}"/>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3" name="Oval 22">
              <a:extLst>
                <a:ext uri="{FF2B5EF4-FFF2-40B4-BE49-F238E27FC236}">
                  <a16:creationId xmlns:a16="http://schemas.microsoft.com/office/drawing/2014/main" id="{96EC8B9C-E461-2036-B03B-2444F0D405E2}"/>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4" name="Oval 23">
              <a:extLst>
                <a:ext uri="{FF2B5EF4-FFF2-40B4-BE49-F238E27FC236}">
                  <a16:creationId xmlns:a16="http://schemas.microsoft.com/office/drawing/2014/main" id="{6299EAB2-F1E2-AFFE-1EE0-56D5D5409B6B}"/>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4335723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extLst>
    <p:ext uri="{DCECCB84-F9BA-43D5-87BE-67443E8EF086}">
      <p15:sldGuideLst xmlns:p15="http://schemas.microsoft.com/office/powerpoint/2012/main">
        <p15:guide id="1" orient="horz" pos="164" userDrawn="1">
          <p15:clr>
            <a:srgbClr val="FBAE40"/>
          </p15:clr>
        </p15:guide>
        <p15:guide id="2" pos="3840" userDrawn="1">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Heading_Content_05">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63FA8211-55BB-3F16-B316-4BD66FF0557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rot="21360064">
            <a:off x="6310378" y="2320973"/>
            <a:ext cx="5567056" cy="6011509"/>
          </a:xfrm>
          <a:custGeom>
            <a:avLst/>
            <a:gdLst>
              <a:gd name="connsiteX0" fmla="*/ 5567056 w 5567056"/>
              <a:gd name="connsiteY0" fmla="*/ 0 h 6011509"/>
              <a:gd name="connsiteX1" fmla="*/ 5567056 w 5567056"/>
              <a:gd name="connsiteY1" fmla="*/ 6011509 h 6011509"/>
              <a:gd name="connsiteX2" fmla="*/ 0 w 5567056"/>
              <a:gd name="connsiteY2" fmla="*/ 6011509 h 6011509"/>
              <a:gd name="connsiteX3" fmla="*/ 0 w 5567056"/>
              <a:gd name="connsiteY3" fmla="*/ 5664422 h 6011509"/>
              <a:gd name="connsiteX4" fmla="*/ 4136865 w 5567056"/>
              <a:gd name="connsiteY4" fmla="*/ 5953622 h 6011509"/>
              <a:gd name="connsiteX5" fmla="*/ 4228573 w 5567056"/>
              <a:gd name="connsiteY5" fmla="*/ 4641785 h 6011509"/>
              <a:gd name="connsiteX6" fmla="*/ 0 w 5567056"/>
              <a:gd name="connsiteY6" fmla="*/ 4346173 h 6011509"/>
              <a:gd name="connsiteX7" fmla="*/ 0 w 5567056"/>
              <a:gd name="connsiteY7" fmla="*/ 0 h 6011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67056" h="6011509">
                <a:moveTo>
                  <a:pt x="5567056" y="0"/>
                </a:moveTo>
                <a:lnTo>
                  <a:pt x="5567056" y="6011509"/>
                </a:lnTo>
                <a:lnTo>
                  <a:pt x="0" y="6011509"/>
                </a:lnTo>
                <a:lnTo>
                  <a:pt x="0" y="5664422"/>
                </a:lnTo>
                <a:lnTo>
                  <a:pt x="4136865" y="5953622"/>
                </a:lnTo>
                <a:lnTo>
                  <a:pt x="4228573" y="4641785"/>
                </a:lnTo>
                <a:lnTo>
                  <a:pt x="0" y="4346173"/>
                </a:lnTo>
                <a:lnTo>
                  <a:pt x="0" y="0"/>
                </a:lnTo>
                <a:close/>
              </a:path>
            </a:pathLst>
          </a:custGeom>
        </p:spPr>
      </p:pic>
      <p:sp>
        <p:nvSpPr>
          <p:cNvPr id="3" name="Rectangle 2">
            <a:extLst>
              <a:ext uri="{FF2B5EF4-FFF2-40B4-BE49-F238E27FC236}">
                <a16:creationId xmlns:a16="http://schemas.microsoft.com/office/drawing/2014/main" id="{F181728D-3892-5D42-A9D7-687B5C69EC51}"/>
              </a:ext>
            </a:extLst>
          </p:cNvPr>
          <p:cNvSpPr/>
          <p:nvPr userDrawn="1"/>
        </p:nvSpPr>
        <p:spPr>
          <a:xfrm>
            <a:off x="10229850" y="0"/>
            <a:ext cx="1962150" cy="14430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9" name="Content Placeholder 8">
            <a:extLst>
              <a:ext uri="{FF2B5EF4-FFF2-40B4-BE49-F238E27FC236}">
                <a16:creationId xmlns:a16="http://schemas.microsoft.com/office/drawing/2014/main" id="{5AC52D7A-EF38-3C43-860E-E4FB1900D07B}"/>
              </a:ext>
            </a:extLst>
          </p:cNvPr>
          <p:cNvSpPr>
            <a:spLocks noGrp="1"/>
          </p:cNvSpPr>
          <p:nvPr>
            <p:ph sz="quarter" idx="11" hasCustomPrompt="1"/>
          </p:nvPr>
        </p:nvSpPr>
        <p:spPr>
          <a:xfrm>
            <a:off x="531676" y="1976650"/>
            <a:ext cx="6089523" cy="3108387"/>
          </a:xfrm>
        </p:spPr>
        <p:txBody>
          <a:bodyPr>
            <a:normAutofit/>
          </a:bodyPr>
          <a:lstStyle>
            <a:lvl1pPr marL="514350" indent="-514350">
              <a:buFont typeface="Century Gothic" panose="020B0502020202020204" pitchFamily="34" charset="0"/>
              <a:buChar char="●"/>
              <a:defRPr sz="2400" b="0" i="0"/>
            </a:lvl1pPr>
            <a:lvl2pPr>
              <a:defRPr sz="2000" b="0" i="0"/>
            </a:lvl2pPr>
            <a:lvl3pPr>
              <a:defRPr sz="1800" b="0" i="0"/>
            </a:lvl3pPr>
            <a:lvl4pPr>
              <a:defRPr sz="1600" b="0" i="0"/>
            </a:lvl4pPr>
            <a:lvl5pPr>
              <a:defRPr sz="1600" b="0" i="0"/>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p>
        </p:txBody>
      </p:sp>
      <p:sp>
        <p:nvSpPr>
          <p:cNvPr id="18" name="Slide Number Placeholder 5">
            <a:extLst>
              <a:ext uri="{FF2B5EF4-FFF2-40B4-BE49-F238E27FC236}">
                <a16:creationId xmlns:a16="http://schemas.microsoft.com/office/drawing/2014/main" id="{A63551CA-556B-41CC-B934-CDD1E67C0136}"/>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sp>
        <p:nvSpPr>
          <p:cNvPr id="19" name="Picture Placeholder 25">
            <a:extLst>
              <a:ext uri="{FF2B5EF4-FFF2-40B4-BE49-F238E27FC236}">
                <a16:creationId xmlns:a16="http://schemas.microsoft.com/office/drawing/2014/main" id="{37734D4A-19CA-4199-BC77-59DC6E051F9E}"/>
              </a:ext>
            </a:extLst>
          </p:cNvPr>
          <p:cNvSpPr>
            <a:spLocks noGrp="1"/>
          </p:cNvSpPr>
          <p:nvPr>
            <p:ph type="pic" sz="quarter" idx="13"/>
          </p:nvPr>
        </p:nvSpPr>
        <p:spPr>
          <a:xfrm>
            <a:off x="5357454" y="0"/>
            <a:ext cx="6826952" cy="6619509"/>
          </a:xfrm>
          <a:custGeom>
            <a:avLst/>
            <a:gdLst>
              <a:gd name="connsiteX0" fmla="*/ 0 w 5437631"/>
              <a:gd name="connsiteY0" fmla="*/ 906290 h 6857999"/>
              <a:gd name="connsiteX1" fmla="*/ 906290 w 5437631"/>
              <a:gd name="connsiteY1" fmla="*/ 0 h 6857999"/>
              <a:gd name="connsiteX2" fmla="*/ 4531341 w 5437631"/>
              <a:gd name="connsiteY2" fmla="*/ 0 h 6857999"/>
              <a:gd name="connsiteX3" fmla="*/ 5437631 w 5437631"/>
              <a:gd name="connsiteY3" fmla="*/ 906290 h 6857999"/>
              <a:gd name="connsiteX4" fmla="*/ 5437631 w 5437631"/>
              <a:gd name="connsiteY4" fmla="*/ 5951709 h 6857999"/>
              <a:gd name="connsiteX5" fmla="*/ 4531341 w 5437631"/>
              <a:gd name="connsiteY5" fmla="*/ 6857999 h 6857999"/>
              <a:gd name="connsiteX6" fmla="*/ 906290 w 5437631"/>
              <a:gd name="connsiteY6" fmla="*/ 6857999 h 6857999"/>
              <a:gd name="connsiteX7" fmla="*/ 0 w 5437631"/>
              <a:gd name="connsiteY7" fmla="*/ 5951709 h 6857999"/>
              <a:gd name="connsiteX8" fmla="*/ 0 w 5437631"/>
              <a:gd name="connsiteY8" fmla="*/ 906290 h 6857999"/>
              <a:gd name="connsiteX0" fmla="*/ 0 w 5437631"/>
              <a:gd name="connsiteY0" fmla="*/ 918482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0 w 5437631"/>
              <a:gd name="connsiteY8" fmla="*/ 918482 h 6870191"/>
              <a:gd name="connsiteX0" fmla="*/ 560832 w 5437631"/>
              <a:gd name="connsiteY0" fmla="*/ 4112786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560832 w 5437631"/>
              <a:gd name="connsiteY8" fmla="*/ 4112786 h 6870191"/>
              <a:gd name="connsiteX0" fmla="*/ 560832 w 5437631"/>
              <a:gd name="connsiteY0" fmla="*/ 4117615 h 6875020"/>
              <a:gd name="connsiteX1" fmla="*/ 2430290 w 5437631"/>
              <a:gd name="connsiteY1" fmla="*/ 4829 h 6875020"/>
              <a:gd name="connsiteX2" fmla="*/ 4531341 w 5437631"/>
              <a:gd name="connsiteY2" fmla="*/ 17021 h 6875020"/>
              <a:gd name="connsiteX3" fmla="*/ 5437631 w 5437631"/>
              <a:gd name="connsiteY3" fmla="*/ 923311 h 6875020"/>
              <a:gd name="connsiteX4" fmla="*/ 5437631 w 5437631"/>
              <a:gd name="connsiteY4" fmla="*/ 5968730 h 6875020"/>
              <a:gd name="connsiteX5" fmla="*/ 4531341 w 5437631"/>
              <a:gd name="connsiteY5" fmla="*/ 6875020 h 6875020"/>
              <a:gd name="connsiteX6" fmla="*/ 906290 w 5437631"/>
              <a:gd name="connsiteY6" fmla="*/ 6875020 h 6875020"/>
              <a:gd name="connsiteX7" fmla="*/ 0 w 5437631"/>
              <a:gd name="connsiteY7" fmla="*/ 5968730 h 6875020"/>
              <a:gd name="connsiteX8" fmla="*/ 560832 w 5437631"/>
              <a:gd name="connsiteY8" fmla="*/ 4117615 h 6875020"/>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531341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104621 w 5437631"/>
              <a:gd name="connsiteY4" fmla="*/ 1663263 h 6881439"/>
              <a:gd name="connsiteX5" fmla="*/ 906290 w 5437631"/>
              <a:gd name="connsiteY5" fmla="*/ 6881439 h 6881439"/>
              <a:gd name="connsiteX6" fmla="*/ 0 w 5437631"/>
              <a:gd name="connsiteY6" fmla="*/ 5975149 h 6881439"/>
              <a:gd name="connsiteX7" fmla="*/ 560832 w 5437631"/>
              <a:gd name="connsiteY7" fmla="*/ 4124034 h 6881439"/>
              <a:gd name="connsiteX0" fmla="*/ 560832 w 4679240"/>
              <a:gd name="connsiteY0" fmla="*/ 4124034 h 6881439"/>
              <a:gd name="connsiteX1" fmla="*/ 2430290 w 4679240"/>
              <a:gd name="connsiteY1" fmla="*/ 11248 h 6881439"/>
              <a:gd name="connsiteX2" fmla="*/ 4531341 w 4679240"/>
              <a:gd name="connsiteY2" fmla="*/ 23440 h 6881439"/>
              <a:gd name="connsiteX3" fmla="*/ 4104621 w 4679240"/>
              <a:gd name="connsiteY3" fmla="*/ 1663263 h 6881439"/>
              <a:gd name="connsiteX4" fmla="*/ 906290 w 4679240"/>
              <a:gd name="connsiteY4" fmla="*/ 6881439 h 6881439"/>
              <a:gd name="connsiteX5" fmla="*/ 0 w 4679240"/>
              <a:gd name="connsiteY5" fmla="*/ 5975149 h 6881439"/>
              <a:gd name="connsiteX6" fmla="*/ 560832 w 4679240"/>
              <a:gd name="connsiteY6" fmla="*/ 4124034 h 6881439"/>
              <a:gd name="connsiteX0" fmla="*/ 560832 w 5598685"/>
              <a:gd name="connsiteY0" fmla="*/ 4124034 h 6881439"/>
              <a:gd name="connsiteX1" fmla="*/ 2430290 w 5598685"/>
              <a:gd name="connsiteY1" fmla="*/ 11248 h 6881439"/>
              <a:gd name="connsiteX2" fmla="*/ 4531341 w 5598685"/>
              <a:gd name="connsiteY2" fmla="*/ 23440 h 6881439"/>
              <a:gd name="connsiteX3" fmla="*/ 5433549 w 5598685"/>
              <a:gd name="connsiteY3" fmla="*/ 1065855 h 6881439"/>
              <a:gd name="connsiteX4" fmla="*/ 906290 w 5598685"/>
              <a:gd name="connsiteY4" fmla="*/ 6881439 h 6881439"/>
              <a:gd name="connsiteX5" fmla="*/ 0 w 5598685"/>
              <a:gd name="connsiteY5" fmla="*/ 5975149 h 6881439"/>
              <a:gd name="connsiteX6" fmla="*/ 560832 w 5598685"/>
              <a:gd name="connsiteY6" fmla="*/ 4124034 h 6881439"/>
              <a:gd name="connsiteX0" fmla="*/ 560832 w 5770795"/>
              <a:gd name="connsiteY0" fmla="*/ 4124034 h 6881439"/>
              <a:gd name="connsiteX1" fmla="*/ 2430290 w 5770795"/>
              <a:gd name="connsiteY1" fmla="*/ 11248 h 6881439"/>
              <a:gd name="connsiteX2" fmla="*/ 5421357 w 5770795"/>
              <a:gd name="connsiteY2" fmla="*/ 23440 h 6881439"/>
              <a:gd name="connsiteX3" fmla="*/ 5433549 w 5770795"/>
              <a:gd name="connsiteY3" fmla="*/ 1065855 h 6881439"/>
              <a:gd name="connsiteX4" fmla="*/ 906290 w 5770795"/>
              <a:gd name="connsiteY4" fmla="*/ 6881439 h 6881439"/>
              <a:gd name="connsiteX5" fmla="*/ 0 w 5770795"/>
              <a:gd name="connsiteY5" fmla="*/ 5975149 h 6881439"/>
              <a:gd name="connsiteX6" fmla="*/ 560832 w 5770795"/>
              <a:gd name="connsiteY6" fmla="*/ 4124034 h 6881439"/>
              <a:gd name="connsiteX0" fmla="*/ 560832 w 5770795"/>
              <a:gd name="connsiteY0" fmla="*/ 4124034 h 6881439"/>
              <a:gd name="connsiteX1" fmla="*/ 2430290 w 5770795"/>
              <a:gd name="connsiteY1" fmla="*/ 11248 h 6881439"/>
              <a:gd name="connsiteX2" fmla="*/ 4328160 w 5770795"/>
              <a:gd name="connsiteY2" fmla="*/ 328241 h 6881439"/>
              <a:gd name="connsiteX3" fmla="*/ 5421357 w 5770795"/>
              <a:gd name="connsiteY3" fmla="*/ 23440 h 6881439"/>
              <a:gd name="connsiteX4" fmla="*/ 5433549 w 5770795"/>
              <a:gd name="connsiteY4" fmla="*/ 1065855 h 6881439"/>
              <a:gd name="connsiteX5" fmla="*/ 906290 w 5770795"/>
              <a:gd name="connsiteY5" fmla="*/ 6881439 h 6881439"/>
              <a:gd name="connsiteX6" fmla="*/ 0 w 5770795"/>
              <a:gd name="connsiteY6" fmla="*/ 5975149 h 6881439"/>
              <a:gd name="connsiteX7" fmla="*/ 560832 w 5770795"/>
              <a:gd name="connsiteY7" fmla="*/ 4124034 h 6881439"/>
              <a:gd name="connsiteX0" fmla="*/ 560832 w 5770795"/>
              <a:gd name="connsiteY0" fmla="*/ 4455612 h 7213017"/>
              <a:gd name="connsiteX1" fmla="*/ 2430290 w 5770795"/>
              <a:gd name="connsiteY1" fmla="*/ 342826 h 7213017"/>
              <a:gd name="connsiteX2" fmla="*/ 5421357 w 5770795"/>
              <a:gd name="connsiteY2" fmla="*/ 355018 h 7213017"/>
              <a:gd name="connsiteX3" fmla="*/ 5433549 w 5770795"/>
              <a:gd name="connsiteY3" fmla="*/ 1397433 h 7213017"/>
              <a:gd name="connsiteX4" fmla="*/ 906290 w 5770795"/>
              <a:gd name="connsiteY4" fmla="*/ 7213017 h 7213017"/>
              <a:gd name="connsiteX5" fmla="*/ 0 w 5770795"/>
              <a:gd name="connsiteY5" fmla="*/ 6306727 h 7213017"/>
              <a:gd name="connsiteX6" fmla="*/ 560832 w 5770795"/>
              <a:gd name="connsiteY6" fmla="*/ 4455612 h 7213017"/>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24035 h 6881440"/>
              <a:gd name="connsiteX1" fmla="*/ 2430290 w 5770795"/>
              <a:gd name="connsiteY1" fmla="*/ 11249 h 6881440"/>
              <a:gd name="connsiteX2" fmla="*/ 5421357 w 5770795"/>
              <a:gd name="connsiteY2" fmla="*/ 23441 h 6881440"/>
              <a:gd name="connsiteX3" fmla="*/ 5433549 w 5770795"/>
              <a:gd name="connsiteY3" fmla="*/ 1065856 h 6881440"/>
              <a:gd name="connsiteX4" fmla="*/ 906290 w 5770795"/>
              <a:gd name="connsiteY4" fmla="*/ 6881440 h 6881440"/>
              <a:gd name="connsiteX5" fmla="*/ 0 w 5770795"/>
              <a:gd name="connsiteY5" fmla="*/ 5975150 h 6881440"/>
              <a:gd name="connsiteX6" fmla="*/ 560832 w 5770795"/>
              <a:gd name="connsiteY6" fmla="*/ 4124035 h 6881440"/>
              <a:gd name="connsiteX0" fmla="*/ 560832 w 5704032"/>
              <a:gd name="connsiteY0" fmla="*/ 4124035 h 6881440"/>
              <a:gd name="connsiteX1" fmla="*/ 2430290 w 5704032"/>
              <a:gd name="connsiteY1" fmla="*/ 11249 h 6881440"/>
              <a:gd name="connsiteX2" fmla="*/ 5421357 w 5704032"/>
              <a:gd name="connsiteY2" fmla="*/ 23441 h 6881440"/>
              <a:gd name="connsiteX3" fmla="*/ 5433549 w 5704032"/>
              <a:gd name="connsiteY3" fmla="*/ 1065856 h 6881440"/>
              <a:gd name="connsiteX4" fmla="*/ 906290 w 5704032"/>
              <a:gd name="connsiteY4" fmla="*/ 6881440 h 6881440"/>
              <a:gd name="connsiteX5" fmla="*/ 0 w 5704032"/>
              <a:gd name="connsiteY5" fmla="*/ 5975150 h 6881440"/>
              <a:gd name="connsiteX6" fmla="*/ 560832 w 5704032"/>
              <a:gd name="connsiteY6" fmla="*/ 4124035 h 6881440"/>
              <a:gd name="connsiteX0" fmla="*/ 560832 w 5434131"/>
              <a:gd name="connsiteY0" fmla="*/ 4124035 h 6881440"/>
              <a:gd name="connsiteX1" fmla="*/ 2430290 w 5434131"/>
              <a:gd name="connsiteY1" fmla="*/ 11249 h 6881440"/>
              <a:gd name="connsiteX2" fmla="*/ 5421357 w 5434131"/>
              <a:gd name="connsiteY2" fmla="*/ 23441 h 6881440"/>
              <a:gd name="connsiteX3" fmla="*/ 5433549 w 5434131"/>
              <a:gd name="connsiteY3" fmla="*/ 1065856 h 6881440"/>
              <a:gd name="connsiteX4" fmla="*/ 906290 w 5434131"/>
              <a:gd name="connsiteY4" fmla="*/ 6881440 h 6881440"/>
              <a:gd name="connsiteX5" fmla="*/ 0 w 5434131"/>
              <a:gd name="connsiteY5" fmla="*/ 5975150 h 6881440"/>
              <a:gd name="connsiteX6" fmla="*/ 560832 w 5434131"/>
              <a:gd name="connsiteY6" fmla="*/ 4124035 h 6881440"/>
              <a:gd name="connsiteX0" fmla="*/ 0 w 5434131"/>
              <a:gd name="connsiteY0" fmla="*/ 5963901 h 6870191"/>
              <a:gd name="connsiteX1" fmla="*/ 2430290 w 5434131"/>
              <a:gd name="connsiteY1" fmla="*/ 0 h 6870191"/>
              <a:gd name="connsiteX2" fmla="*/ 5421357 w 5434131"/>
              <a:gd name="connsiteY2" fmla="*/ 12192 h 6870191"/>
              <a:gd name="connsiteX3" fmla="*/ 5433549 w 5434131"/>
              <a:gd name="connsiteY3" fmla="*/ 1054607 h 6870191"/>
              <a:gd name="connsiteX4" fmla="*/ 906290 w 5434131"/>
              <a:gd name="connsiteY4" fmla="*/ 6870191 h 6870191"/>
              <a:gd name="connsiteX5" fmla="*/ 0 w 5434131"/>
              <a:gd name="connsiteY5" fmla="*/ 5963901 h 6870191"/>
              <a:gd name="connsiteX0" fmla="*/ 0 w 5702355"/>
              <a:gd name="connsiteY0" fmla="*/ 4269213 h 6870191"/>
              <a:gd name="connsiteX1" fmla="*/ 2698514 w 5702355"/>
              <a:gd name="connsiteY1" fmla="*/ 0 h 6870191"/>
              <a:gd name="connsiteX2" fmla="*/ 5689581 w 5702355"/>
              <a:gd name="connsiteY2" fmla="*/ 12192 h 6870191"/>
              <a:gd name="connsiteX3" fmla="*/ 5701773 w 5702355"/>
              <a:gd name="connsiteY3" fmla="*/ 1054607 h 6870191"/>
              <a:gd name="connsiteX4" fmla="*/ 1174514 w 5702355"/>
              <a:gd name="connsiteY4" fmla="*/ 6870191 h 6870191"/>
              <a:gd name="connsiteX5" fmla="*/ 0 w 5702355"/>
              <a:gd name="connsiteY5" fmla="*/ 4269213 h 6870191"/>
              <a:gd name="connsiteX0" fmla="*/ 0 w 5702355"/>
              <a:gd name="connsiteY0" fmla="*/ 4269213 h 5894831"/>
              <a:gd name="connsiteX1" fmla="*/ 2698514 w 5702355"/>
              <a:gd name="connsiteY1" fmla="*/ 0 h 5894831"/>
              <a:gd name="connsiteX2" fmla="*/ 5689581 w 5702355"/>
              <a:gd name="connsiteY2" fmla="*/ 12192 h 5894831"/>
              <a:gd name="connsiteX3" fmla="*/ 5701773 w 5702355"/>
              <a:gd name="connsiteY3" fmla="*/ 1054607 h 5894831"/>
              <a:gd name="connsiteX4" fmla="*/ 1747538 w 5702355"/>
              <a:gd name="connsiteY4" fmla="*/ 5894831 h 5894831"/>
              <a:gd name="connsiteX5" fmla="*/ 0 w 5702355"/>
              <a:gd name="connsiteY5" fmla="*/ 4269213 h 5894831"/>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0 w 5702355"/>
              <a:gd name="connsiteY0" fmla="*/ 4269213 h 5937016"/>
              <a:gd name="connsiteX1" fmla="*/ 2698514 w 5702355"/>
              <a:gd name="connsiteY1" fmla="*/ 0 h 5937016"/>
              <a:gd name="connsiteX2" fmla="*/ 5689581 w 5702355"/>
              <a:gd name="connsiteY2" fmla="*/ 12192 h 5937016"/>
              <a:gd name="connsiteX3" fmla="*/ 5701773 w 5702355"/>
              <a:gd name="connsiteY3" fmla="*/ 1054607 h 5937016"/>
              <a:gd name="connsiteX4" fmla="*/ 1747538 w 5702355"/>
              <a:gd name="connsiteY4" fmla="*/ 5894831 h 5937016"/>
              <a:gd name="connsiteX5" fmla="*/ 0 w 5702355"/>
              <a:gd name="connsiteY5" fmla="*/ 4269213 h 5937016"/>
              <a:gd name="connsiteX0" fmla="*/ 0 w 6068115"/>
              <a:gd name="connsiteY0" fmla="*/ 3927837 h 5929850"/>
              <a:gd name="connsiteX1" fmla="*/ 3064274 w 6068115"/>
              <a:gd name="connsiteY1" fmla="*/ 0 h 5929850"/>
              <a:gd name="connsiteX2" fmla="*/ 6055341 w 6068115"/>
              <a:gd name="connsiteY2" fmla="*/ 12192 h 5929850"/>
              <a:gd name="connsiteX3" fmla="*/ 6067533 w 6068115"/>
              <a:gd name="connsiteY3" fmla="*/ 1054607 h 5929850"/>
              <a:gd name="connsiteX4" fmla="*/ 2113298 w 6068115"/>
              <a:gd name="connsiteY4" fmla="*/ 5894831 h 5929850"/>
              <a:gd name="connsiteX5" fmla="*/ 0 w 6068115"/>
              <a:gd name="connsiteY5" fmla="*/ 3927837 h 5929850"/>
              <a:gd name="connsiteX0" fmla="*/ 0 w 6068115"/>
              <a:gd name="connsiteY0" fmla="*/ 3927837 h 5667023"/>
              <a:gd name="connsiteX1" fmla="*/ 3064274 w 6068115"/>
              <a:gd name="connsiteY1" fmla="*/ 0 h 5667023"/>
              <a:gd name="connsiteX2" fmla="*/ 6055341 w 6068115"/>
              <a:gd name="connsiteY2" fmla="*/ 12192 h 5667023"/>
              <a:gd name="connsiteX3" fmla="*/ 6067533 w 6068115"/>
              <a:gd name="connsiteY3" fmla="*/ 1054607 h 5667023"/>
              <a:gd name="connsiteX4" fmla="*/ 2320562 w 6068115"/>
              <a:gd name="connsiteY4" fmla="*/ 5626607 h 5667023"/>
              <a:gd name="connsiteX5" fmla="*/ 0 w 6068115"/>
              <a:gd name="connsiteY5" fmla="*/ 3927837 h 5667023"/>
              <a:gd name="connsiteX0" fmla="*/ 0 w 6068115"/>
              <a:gd name="connsiteY0" fmla="*/ 3927837 h 6262613"/>
              <a:gd name="connsiteX1" fmla="*/ 3064274 w 6068115"/>
              <a:gd name="connsiteY1" fmla="*/ 0 h 6262613"/>
              <a:gd name="connsiteX2" fmla="*/ 6055341 w 6068115"/>
              <a:gd name="connsiteY2" fmla="*/ 12192 h 6262613"/>
              <a:gd name="connsiteX3" fmla="*/ 6067533 w 6068115"/>
              <a:gd name="connsiteY3" fmla="*/ 1054607 h 6262613"/>
              <a:gd name="connsiteX4" fmla="*/ 2320562 w 6068115"/>
              <a:gd name="connsiteY4" fmla="*/ 5626607 h 6262613"/>
              <a:gd name="connsiteX5" fmla="*/ 0 w 6068115"/>
              <a:gd name="connsiteY5" fmla="*/ 3927837 h 6262613"/>
              <a:gd name="connsiteX0" fmla="*/ 388132 w 6456247"/>
              <a:gd name="connsiteY0" fmla="*/ 3927837 h 6423592"/>
              <a:gd name="connsiteX1" fmla="*/ 3452406 w 6456247"/>
              <a:gd name="connsiteY1" fmla="*/ 0 h 6423592"/>
              <a:gd name="connsiteX2" fmla="*/ 6443473 w 6456247"/>
              <a:gd name="connsiteY2" fmla="*/ 12192 h 6423592"/>
              <a:gd name="connsiteX3" fmla="*/ 6455665 w 6456247"/>
              <a:gd name="connsiteY3" fmla="*/ 1054607 h 6423592"/>
              <a:gd name="connsiteX4" fmla="*/ 2708694 w 6456247"/>
              <a:gd name="connsiteY4" fmla="*/ 5626607 h 6423592"/>
              <a:gd name="connsiteX5" fmla="*/ 388132 w 6456247"/>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3753 w 6451287"/>
              <a:gd name="connsiteY0" fmla="*/ 3927837 h 6311517"/>
              <a:gd name="connsiteX1" fmla="*/ 3448027 w 6451287"/>
              <a:gd name="connsiteY1" fmla="*/ 0 h 6311517"/>
              <a:gd name="connsiteX2" fmla="*/ 6439094 w 6451287"/>
              <a:gd name="connsiteY2" fmla="*/ 12192 h 6311517"/>
              <a:gd name="connsiteX3" fmla="*/ 6451286 w 6451287"/>
              <a:gd name="connsiteY3" fmla="*/ 1054607 h 6311517"/>
              <a:gd name="connsiteX4" fmla="*/ 2704315 w 6451287"/>
              <a:gd name="connsiteY4" fmla="*/ 5626607 h 6311517"/>
              <a:gd name="connsiteX5" fmla="*/ 383753 w 6451287"/>
              <a:gd name="connsiteY5" fmla="*/ 3927837 h 6311517"/>
              <a:gd name="connsiteX0" fmla="*/ 372925 w 6525803"/>
              <a:gd name="connsiteY0" fmla="*/ 3915645 h 6309124"/>
              <a:gd name="connsiteX1" fmla="*/ 3522543 w 6525803"/>
              <a:gd name="connsiteY1" fmla="*/ 0 h 6309124"/>
              <a:gd name="connsiteX2" fmla="*/ 6513610 w 6525803"/>
              <a:gd name="connsiteY2" fmla="*/ 12192 h 6309124"/>
              <a:gd name="connsiteX3" fmla="*/ 6525802 w 6525803"/>
              <a:gd name="connsiteY3" fmla="*/ 1054607 h 6309124"/>
              <a:gd name="connsiteX4" fmla="*/ 2778831 w 6525803"/>
              <a:gd name="connsiteY4" fmla="*/ 5626607 h 6309124"/>
              <a:gd name="connsiteX5" fmla="*/ 372925 w 6525803"/>
              <a:gd name="connsiteY5" fmla="*/ 3915645 h 6309124"/>
              <a:gd name="connsiteX0" fmla="*/ 364084 w 6516962"/>
              <a:gd name="connsiteY0" fmla="*/ 3915645 h 6318938"/>
              <a:gd name="connsiteX1" fmla="*/ 3513702 w 6516962"/>
              <a:gd name="connsiteY1" fmla="*/ 0 h 6318938"/>
              <a:gd name="connsiteX2" fmla="*/ 6504769 w 6516962"/>
              <a:gd name="connsiteY2" fmla="*/ 12192 h 6318938"/>
              <a:gd name="connsiteX3" fmla="*/ 6516961 w 6516962"/>
              <a:gd name="connsiteY3" fmla="*/ 1054607 h 6318938"/>
              <a:gd name="connsiteX4" fmla="*/ 2843142 w 6516962"/>
              <a:gd name="connsiteY4" fmla="*/ 5638799 h 6318938"/>
              <a:gd name="connsiteX5" fmla="*/ 364084 w 6516962"/>
              <a:gd name="connsiteY5" fmla="*/ 3915645 h 63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16962" h="6318938">
                <a:moveTo>
                  <a:pt x="364084" y="3915645"/>
                </a:moveTo>
                <a:lnTo>
                  <a:pt x="3513702" y="0"/>
                </a:lnTo>
                <a:lnTo>
                  <a:pt x="6504769" y="12192"/>
                </a:lnTo>
                <a:cubicBezTo>
                  <a:pt x="6515600" y="872744"/>
                  <a:pt x="6511536" y="106679"/>
                  <a:pt x="6516961" y="1054607"/>
                </a:cubicBezTo>
                <a:cubicBezTo>
                  <a:pt x="6519683" y="1066799"/>
                  <a:pt x="2876996" y="5626607"/>
                  <a:pt x="2843142" y="5638799"/>
                </a:cubicBezTo>
                <a:cubicBezTo>
                  <a:pt x="1111220" y="7345679"/>
                  <a:pt x="-818540" y="5489071"/>
                  <a:pt x="364084" y="3915645"/>
                </a:cubicBezTo>
                <a:close/>
              </a:path>
            </a:pathLst>
          </a:custGeom>
        </p:spPr>
        <p:txBody>
          <a:bodyPr anchor="ctr"/>
          <a:lstStyle>
            <a:lvl1pPr marL="0" indent="0" algn="ctr">
              <a:buFontTx/>
              <a:buNone/>
              <a:defRPr/>
            </a:lvl1pPr>
          </a:lstStyle>
          <a:p>
            <a:r>
              <a:rPr lang="en-US"/>
              <a:t>Click icon</a:t>
            </a:r>
          </a:p>
          <a:p>
            <a:r>
              <a:rPr lang="en-US"/>
              <a:t>Below to</a:t>
            </a:r>
          </a:p>
          <a:p>
            <a:r>
              <a:rPr lang="en-US"/>
              <a:t>Add image</a:t>
            </a:r>
          </a:p>
        </p:txBody>
      </p:sp>
      <p:sp>
        <p:nvSpPr>
          <p:cNvPr id="4" name="Rectangle 3">
            <a:extLst>
              <a:ext uri="{FF2B5EF4-FFF2-40B4-BE49-F238E27FC236}">
                <a16:creationId xmlns:a16="http://schemas.microsoft.com/office/drawing/2014/main" id="{5D4E5319-CEDE-CB13-62FF-9ED06D724C86}"/>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28A08194-A1CF-58C7-8452-9E29423CEB26}"/>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6" name="Graphic 5">
            <a:extLst>
              <a:ext uri="{FF2B5EF4-FFF2-40B4-BE49-F238E27FC236}">
                <a16:creationId xmlns:a16="http://schemas.microsoft.com/office/drawing/2014/main" id="{F1E510E2-DF14-0D68-D29A-5A578A262C2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453304" y="57200"/>
            <a:ext cx="601352" cy="601352"/>
          </a:xfrm>
          <a:prstGeom prst="rect">
            <a:avLst/>
          </a:prstGeom>
        </p:spPr>
      </p:pic>
      <p:grpSp>
        <p:nvGrpSpPr>
          <p:cNvPr id="29" name="Group 28">
            <a:extLst>
              <a:ext uri="{FF2B5EF4-FFF2-40B4-BE49-F238E27FC236}">
                <a16:creationId xmlns:a16="http://schemas.microsoft.com/office/drawing/2014/main" id="{C11D9C7E-9DF5-9B20-524F-81850ECF7E29}"/>
              </a:ext>
            </a:extLst>
          </p:cNvPr>
          <p:cNvGrpSpPr>
            <a:grpSpLocks noChangeAspect="1"/>
          </p:cNvGrpSpPr>
          <p:nvPr userDrawn="1"/>
        </p:nvGrpSpPr>
        <p:grpSpPr>
          <a:xfrm>
            <a:off x="9668145" y="4725797"/>
            <a:ext cx="1568637" cy="2468996"/>
            <a:chOff x="9668145" y="4725797"/>
            <a:chExt cx="1568637" cy="2468996"/>
          </a:xfrm>
        </p:grpSpPr>
        <p:sp>
          <p:nvSpPr>
            <p:cNvPr id="28" name="Freeform: Shape 27">
              <a:extLst>
                <a:ext uri="{FF2B5EF4-FFF2-40B4-BE49-F238E27FC236}">
                  <a16:creationId xmlns:a16="http://schemas.microsoft.com/office/drawing/2014/main" id="{CE72A1F2-E918-0A9B-3F2B-EC1FC5D1465A}"/>
                </a:ext>
              </a:extLst>
            </p:cNvPr>
            <p:cNvSpPr/>
            <p:nvPr userDrawn="1"/>
          </p:nvSpPr>
          <p:spPr>
            <a:xfrm rot="2351781">
              <a:off x="9668145" y="5361500"/>
              <a:ext cx="413092" cy="1833293"/>
            </a:xfrm>
            <a:custGeom>
              <a:avLst/>
              <a:gdLst>
                <a:gd name="connsiteX0" fmla="*/ 91064 w 413092"/>
                <a:gd name="connsiteY0" fmla="*/ 35275 h 1833293"/>
                <a:gd name="connsiteX1" fmla="*/ 206546 w 413092"/>
                <a:gd name="connsiteY1" fmla="*/ 0 h 1833293"/>
                <a:gd name="connsiteX2" fmla="*/ 413092 w 413092"/>
                <a:gd name="connsiteY2" fmla="*/ 206546 h 1833293"/>
                <a:gd name="connsiteX3" fmla="*/ 413091 w 413092"/>
                <a:gd name="connsiteY3" fmla="*/ 1496427 h 1833293"/>
                <a:gd name="connsiteX4" fmla="*/ 0 w 413092"/>
                <a:gd name="connsiteY4" fmla="*/ 1833293 h 1833293"/>
                <a:gd name="connsiteX5" fmla="*/ 0 w 413092"/>
                <a:gd name="connsiteY5" fmla="*/ 206546 h 1833293"/>
                <a:gd name="connsiteX6" fmla="*/ 91064 w 413092"/>
                <a:gd name="connsiteY6" fmla="*/ 35275 h 1833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092" h="1833293">
                  <a:moveTo>
                    <a:pt x="91064" y="35275"/>
                  </a:moveTo>
                  <a:cubicBezTo>
                    <a:pt x="124029" y="13004"/>
                    <a:pt x="163768" y="0"/>
                    <a:pt x="206546" y="0"/>
                  </a:cubicBezTo>
                  <a:cubicBezTo>
                    <a:pt x="320618" y="0"/>
                    <a:pt x="413092" y="92474"/>
                    <a:pt x="413092" y="206546"/>
                  </a:cubicBezTo>
                  <a:lnTo>
                    <a:pt x="413091" y="1496427"/>
                  </a:lnTo>
                  <a:lnTo>
                    <a:pt x="0" y="1833293"/>
                  </a:lnTo>
                  <a:lnTo>
                    <a:pt x="0" y="206546"/>
                  </a:lnTo>
                  <a:cubicBezTo>
                    <a:pt x="0" y="135251"/>
                    <a:pt x="36123" y="72393"/>
                    <a:pt x="91064" y="3527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Rounded Rectangle 25">
              <a:extLst>
                <a:ext uri="{FF2B5EF4-FFF2-40B4-BE49-F238E27FC236}">
                  <a16:creationId xmlns:a16="http://schemas.microsoft.com/office/drawing/2014/main" id="{9D3FD03D-6D2D-AB8D-7E49-267692480AD6}"/>
                </a:ext>
              </a:extLst>
            </p:cNvPr>
            <p:cNvSpPr/>
            <p:nvPr userDrawn="1"/>
          </p:nvSpPr>
          <p:spPr>
            <a:xfrm rot="2351781">
              <a:off x="9705079" y="4753598"/>
              <a:ext cx="413091" cy="113927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26">
              <a:extLst>
                <a:ext uri="{FF2B5EF4-FFF2-40B4-BE49-F238E27FC236}">
                  <a16:creationId xmlns:a16="http://schemas.microsoft.com/office/drawing/2014/main" id="{3B0BD669-A9F3-72F7-AA53-DA23490BC8A8}"/>
                </a:ext>
              </a:extLst>
            </p:cNvPr>
            <p:cNvSpPr/>
            <p:nvPr userDrawn="1"/>
          </p:nvSpPr>
          <p:spPr>
            <a:xfrm rot="2351781">
              <a:off x="10823691" y="4725797"/>
              <a:ext cx="413091" cy="2190714"/>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 name="Group 29">
            <a:extLst>
              <a:ext uri="{FF2B5EF4-FFF2-40B4-BE49-F238E27FC236}">
                <a16:creationId xmlns:a16="http://schemas.microsoft.com/office/drawing/2014/main" id="{8E639339-91AD-C93A-57F8-843B626627A0}"/>
              </a:ext>
            </a:extLst>
          </p:cNvPr>
          <p:cNvGrpSpPr/>
          <p:nvPr userDrawn="1"/>
        </p:nvGrpSpPr>
        <p:grpSpPr>
          <a:xfrm>
            <a:off x="242995" y="837761"/>
            <a:ext cx="838200" cy="109793"/>
            <a:chOff x="571500" y="930335"/>
            <a:chExt cx="838200" cy="120483"/>
          </a:xfrm>
        </p:grpSpPr>
        <p:sp>
          <p:nvSpPr>
            <p:cNvPr id="35" name="Oval 34">
              <a:extLst>
                <a:ext uri="{FF2B5EF4-FFF2-40B4-BE49-F238E27FC236}">
                  <a16:creationId xmlns:a16="http://schemas.microsoft.com/office/drawing/2014/main" id="{C096CF84-ED49-D34C-F7D7-144E356037C9}"/>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7" name="Oval 36">
              <a:extLst>
                <a:ext uri="{FF2B5EF4-FFF2-40B4-BE49-F238E27FC236}">
                  <a16:creationId xmlns:a16="http://schemas.microsoft.com/office/drawing/2014/main" id="{7B684B4A-DC63-5CC7-6DB8-EECF15487DAD}"/>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8" name="Oval 37">
              <a:extLst>
                <a:ext uri="{FF2B5EF4-FFF2-40B4-BE49-F238E27FC236}">
                  <a16:creationId xmlns:a16="http://schemas.microsoft.com/office/drawing/2014/main" id="{0E3E59AC-17D1-AB31-B18B-F53FD24F3C65}"/>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9" name="Oval 38">
              <a:extLst>
                <a:ext uri="{FF2B5EF4-FFF2-40B4-BE49-F238E27FC236}">
                  <a16:creationId xmlns:a16="http://schemas.microsoft.com/office/drawing/2014/main" id="{13E29724-6699-94FD-99F0-3B3C6957CFE1}"/>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40" name="Oval 39">
              <a:extLst>
                <a:ext uri="{FF2B5EF4-FFF2-40B4-BE49-F238E27FC236}">
                  <a16:creationId xmlns:a16="http://schemas.microsoft.com/office/drawing/2014/main" id="{E2344B2C-67DC-A345-B498-4A57E49E4E1D}"/>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13083136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Heading_Content_07">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5718182" y="1732383"/>
            <a:ext cx="6476909" cy="4371433"/>
          </a:xfrm>
          <a:custGeom>
            <a:avLst/>
            <a:gdLst>
              <a:gd name="connsiteX0" fmla="*/ 3385908 w 17216847"/>
              <a:gd name="connsiteY0" fmla="*/ 0 h 7230830"/>
              <a:gd name="connsiteX1" fmla="*/ 13830939 w 17216847"/>
              <a:gd name="connsiteY1" fmla="*/ 0 h 7230830"/>
              <a:gd name="connsiteX2" fmla="*/ 17216847 w 17216847"/>
              <a:gd name="connsiteY2" fmla="*/ 3385908 h 7230830"/>
              <a:gd name="connsiteX3" fmla="*/ 17216847 w 17216847"/>
              <a:gd name="connsiteY3" fmla="*/ 3844922 h 7230830"/>
              <a:gd name="connsiteX4" fmla="*/ 13830939 w 17216847"/>
              <a:gd name="connsiteY4" fmla="*/ 7230830 h 7230830"/>
              <a:gd name="connsiteX5" fmla="*/ 3385908 w 17216847"/>
              <a:gd name="connsiteY5" fmla="*/ 7230830 h 7230830"/>
              <a:gd name="connsiteX6" fmla="*/ 0 w 17216847"/>
              <a:gd name="connsiteY6" fmla="*/ 3844922 h 7230830"/>
              <a:gd name="connsiteX7" fmla="*/ 0 w 17216847"/>
              <a:gd name="connsiteY7" fmla="*/ 3385908 h 7230830"/>
              <a:gd name="connsiteX8" fmla="*/ 3385908 w 17216847"/>
              <a:gd name="connsiteY8" fmla="*/ 0 h 7230830"/>
              <a:gd name="connsiteX0" fmla="*/ 3385908 w 17216847"/>
              <a:gd name="connsiteY0" fmla="*/ 0 h 7230830"/>
              <a:gd name="connsiteX1" fmla="*/ 13830939 w 17216847"/>
              <a:gd name="connsiteY1" fmla="*/ 0 h 7230830"/>
              <a:gd name="connsiteX2" fmla="*/ 17216847 w 17216847"/>
              <a:gd name="connsiteY2" fmla="*/ 3385908 h 7230830"/>
              <a:gd name="connsiteX3" fmla="*/ 17216847 w 17216847"/>
              <a:gd name="connsiteY3" fmla="*/ 3844922 h 7230830"/>
              <a:gd name="connsiteX4" fmla="*/ 13830939 w 17216847"/>
              <a:gd name="connsiteY4" fmla="*/ 7230830 h 7230830"/>
              <a:gd name="connsiteX5" fmla="*/ 3385908 w 17216847"/>
              <a:gd name="connsiteY5" fmla="*/ 7230830 h 7230830"/>
              <a:gd name="connsiteX6" fmla="*/ 0 w 17216847"/>
              <a:gd name="connsiteY6" fmla="*/ 3844922 h 7230830"/>
              <a:gd name="connsiteX7" fmla="*/ 0 w 17216847"/>
              <a:gd name="connsiteY7" fmla="*/ 3385908 h 7230830"/>
              <a:gd name="connsiteX8" fmla="*/ 3385908 w 17216847"/>
              <a:gd name="connsiteY8" fmla="*/ 0 h 7230830"/>
              <a:gd name="connsiteX0" fmla="*/ 3729831 w 17560770"/>
              <a:gd name="connsiteY0" fmla="*/ 0 h 7230830"/>
              <a:gd name="connsiteX1" fmla="*/ 14174862 w 17560770"/>
              <a:gd name="connsiteY1" fmla="*/ 0 h 7230830"/>
              <a:gd name="connsiteX2" fmla="*/ 17560770 w 17560770"/>
              <a:gd name="connsiteY2" fmla="*/ 3385908 h 7230830"/>
              <a:gd name="connsiteX3" fmla="*/ 17560770 w 17560770"/>
              <a:gd name="connsiteY3" fmla="*/ 3844922 h 7230830"/>
              <a:gd name="connsiteX4" fmla="*/ 14174862 w 17560770"/>
              <a:gd name="connsiteY4" fmla="*/ 7230830 h 7230830"/>
              <a:gd name="connsiteX5" fmla="*/ 3729831 w 17560770"/>
              <a:gd name="connsiteY5" fmla="*/ 7230830 h 7230830"/>
              <a:gd name="connsiteX6" fmla="*/ 343923 w 17560770"/>
              <a:gd name="connsiteY6" fmla="*/ 3844922 h 7230830"/>
              <a:gd name="connsiteX7" fmla="*/ 0 w 17560770"/>
              <a:gd name="connsiteY7" fmla="*/ 3411719 h 7230830"/>
              <a:gd name="connsiteX8" fmla="*/ 3729831 w 17560770"/>
              <a:gd name="connsiteY8" fmla="*/ 0 h 7230830"/>
              <a:gd name="connsiteX0" fmla="*/ 3729831 w 17560770"/>
              <a:gd name="connsiteY0" fmla="*/ 0 h 7230830"/>
              <a:gd name="connsiteX1" fmla="*/ 14174862 w 17560770"/>
              <a:gd name="connsiteY1" fmla="*/ 0 h 7230830"/>
              <a:gd name="connsiteX2" fmla="*/ 17560770 w 17560770"/>
              <a:gd name="connsiteY2" fmla="*/ 3385908 h 7230830"/>
              <a:gd name="connsiteX3" fmla="*/ 17560770 w 17560770"/>
              <a:gd name="connsiteY3" fmla="*/ 3844922 h 7230830"/>
              <a:gd name="connsiteX4" fmla="*/ 14174862 w 17560770"/>
              <a:gd name="connsiteY4" fmla="*/ 7230830 h 7230830"/>
              <a:gd name="connsiteX5" fmla="*/ 3729831 w 17560770"/>
              <a:gd name="connsiteY5" fmla="*/ 7230830 h 7230830"/>
              <a:gd name="connsiteX6" fmla="*/ 31266 w 17560770"/>
              <a:gd name="connsiteY6" fmla="*/ 3857829 h 7230830"/>
              <a:gd name="connsiteX7" fmla="*/ 0 w 17560770"/>
              <a:gd name="connsiteY7" fmla="*/ 3411719 h 7230830"/>
              <a:gd name="connsiteX8" fmla="*/ 3729831 w 17560770"/>
              <a:gd name="connsiteY8" fmla="*/ 0 h 7230830"/>
              <a:gd name="connsiteX0" fmla="*/ 3745463 w 17576402"/>
              <a:gd name="connsiteY0" fmla="*/ 0 h 7230830"/>
              <a:gd name="connsiteX1" fmla="*/ 14190494 w 17576402"/>
              <a:gd name="connsiteY1" fmla="*/ 0 h 7230830"/>
              <a:gd name="connsiteX2" fmla="*/ 17576402 w 17576402"/>
              <a:gd name="connsiteY2" fmla="*/ 3385908 h 7230830"/>
              <a:gd name="connsiteX3" fmla="*/ 17576402 w 17576402"/>
              <a:gd name="connsiteY3" fmla="*/ 3844922 h 7230830"/>
              <a:gd name="connsiteX4" fmla="*/ 14190494 w 17576402"/>
              <a:gd name="connsiteY4" fmla="*/ 7230830 h 7230830"/>
              <a:gd name="connsiteX5" fmla="*/ 3745463 w 17576402"/>
              <a:gd name="connsiteY5" fmla="*/ 7230830 h 7230830"/>
              <a:gd name="connsiteX6" fmla="*/ 0 w 17576402"/>
              <a:gd name="connsiteY6" fmla="*/ 3857829 h 7230830"/>
              <a:gd name="connsiteX7" fmla="*/ 15632 w 17576402"/>
              <a:gd name="connsiteY7" fmla="*/ 3411719 h 7230830"/>
              <a:gd name="connsiteX8" fmla="*/ 3745463 w 17576402"/>
              <a:gd name="connsiteY8" fmla="*/ 0 h 7230830"/>
              <a:gd name="connsiteX0" fmla="*/ 3745463 w 17576402"/>
              <a:gd name="connsiteY0" fmla="*/ 0 h 7230830"/>
              <a:gd name="connsiteX1" fmla="*/ 14190494 w 17576402"/>
              <a:gd name="connsiteY1" fmla="*/ 0 h 7230830"/>
              <a:gd name="connsiteX2" fmla="*/ 17576402 w 17576402"/>
              <a:gd name="connsiteY2" fmla="*/ 3844922 h 7230830"/>
              <a:gd name="connsiteX3" fmla="*/ 14190494 w 17576402"/>
              <a:gd name="connsiteY3" fmla="*/ 7230830 h 7230830"/>
              <a:gd name="connsiteX4" fmla="*/ 3745463 w 17576402"/>
              <a:gd name="connsiteY4" fmla="*/ 7230830 h 7230830"/>
              <a:gd name="connsiteX5" fmla="*/ 0 w 17576402"/>
              <a:gd name="connsiteY5" fmla="*/ 3857829 h 7230830"/>
              <a:gd name="connsiteX6" fmla="*/ 15632 w 17576402"/>
              <a:gd name="connsiteY6" fmla="*/ 3411719 h 7230830"/>
              <a:gd name="connsiteX7" fmla="*/ 3745463 w 17576402"/>
              <a:gd name="connsiteY7" fmla="*/ 0 h 7230830"/>
              <a:gd name="connsiteX0" fmla="*/ 3745463 w 15496121"/>
              <a:gd name="connsiteY0" fmla="*/ 0 h 7230830"/>
              <a:gd name="connsiteX1" fmla="*/ 14190494 w 15496121"/>
              <a:gd name="connsiteY1" fmla="*/ 0 h 7230830"/>
              <a:gd name="connsiteX2" fmla="*/ 14190494 w 15496121"/>
              <a:gd name="connsiteY2" fmla="*/ 7230830 h 7230830"/>
              <a:gd name="connsiteX3" fmla="*/ 3745463 w 15496121"/>
              <a:gd name="connsiteY3" fmla="*/ 7230830 h 7230830"/>
              <a:gd name="connsiteX4" fmla="*/ 0 w 15496121"/>
              <a:gd name="connsiteY4" fmla="*/ 3857829 h 7230830"/>
              <a:gd name="connsiteX5" fmla="*/ 15632 w 15496121"/>
              <a:gd name="connsiteY5" fmla="*/ 3411719 h 7230830"/>
              <a:gd name="connsiteX6" fmla="*/ 3745463 w 15496121"/>
              <a:gd name="connsiteY6" fmla="*/ 0 h 7230830"/>
              <a:gd name="connsiteX0" fmla="*/ 3745463 w 14190493"/>
              <a:gd name="connsiteY0" fmla="*/ 0 h 7230830"/>
              <a:gd name="connsiteX1" fmla="*/ 14190494 w 14190493"/>
              <a:gd name="connsiteY1" fmla="*/ 0 h 7230830"/>
              <a:gd name="connsiteX2" fmla="*/ 14190494 w 14190493"/>
              <a:gd name="connsiteY2" fmla="*/ 7230830 h 7230830"/>
              <a:gd name="connsiteX3" fmla="*/ 3745463 w 14190493"/>
              <a:gd name="connsiteY3" fmla="*/ 7230830 h 7230830"/>
              <a:gd name="connsiteX4" fmla="*/ 0 w 14190493"/>
              <a:gd name="connsiteY4" fmla="*/ 3857829 h 7230830"/>
              <a:gd name="connsiteX5" fmla="*/ 15632 w 14190493"/>
              <a:gd name="connsiteY5" fmla="*/ 3411719 h 7230830"/>
              <a:gd name="connsiteX6" fmla="*/ 3745463 w 14190493"/>
              <a:gd name="connsiteY6" fmla="*/ 0 h 7230830"/>
              <a:gd name="connsiteX0" fmla="*/ 3745463 w 14190493"/>
              <a:gd name="connsiteY0" fmla="*/ 0 h 7243782"/>
              <a:gd name="connsiteX1" fmla="*/ 14190494 w 14190493"/>
              <a:gd name="connsiteY1" fmla="*/ 0 h 7243782"/>
              <a:gd name="connsiteX2" fmla="*/ 12955504 w 14190493"/>
              <a:gd name="connsiteY2" fmla="*/ 7243782 h 7243782"/>
              <a:gd name="connsiteX3" fmla="*/ 3745463 w 14190493"/>
              <a:gd name="connsiteY3" fmla="*/ 7230830 h 7243782"/>
              <a:gd name="connsiteX4" fmla="*/ 0 w 14190493"/>
              <a:gd name="connsiteY4" fmla="*/ 3857829 h 7243782"/>
              <a:gd name="connsiteX5" fmla="*/ 15632 w 14190493"/>
              <a:gd name="connsiteY5" fmla="*/ 3411719 h 7243782"/>
              <a:gd name="connsiteX6" fmla="*/ 3745463 w 14190493"/>
              <a:gd name="connsiteY6" fmla="*/ 0 h 7243782"/>
              <a:gd name="connsiteX0" fmla="*/ 3745463 w 12955504"/>
              <a:gd name="connsiteY0" fmla="*/ 0 h 7243782"/>
              <a:gd name="connsiteX1" fmla="*/ 12939870 w 12955504"/>
              <a:gd name="connsiteY1" fmla="*/ 0 h 7243782"/>
              <a:gd name="connsiteX2" fmla="*/ 12955504 w 12955504"/>
              <a:gd name="connsiteY2" fmla="*/ 7243782 h 7243782"/>
              <a:gd name="connsiteX3" fmla="*/ 3745463 w 12955504"/>
              <a:gd name="connsiteY3" fmla="*/ 7230830 h 7243782"/>
              <a:gd name="connsiteX4" fmla="*/ 0 w 12955504"/>
              <a:gd name="connsiteY4" fmla="*/ 3857829 h 7243782"/>
              <a:gd name="connsiteX5" fmla="*/ 15632 w 12955504"/>
              <a:gd name="connsiteY5" fmla="*/ 3411719 h 7243782"/>
              <a:gd name="connsiteX6" fmla="*/ 3745463 w 12955504"/>
              <a:gd name="connsiteY6" fmla="*/ 0 h 7243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955504" h="7243782">
                <a:moveTo>
                  <a:pt x="3745463" y="0"/>
                </a:moveTo>
                <a:lnTo>
                  <a:pt x="12939870" y="0"/>
                </a:lnTo>
                <a:cubicBezTo>
                  <a:pt x="12945081" y="2414594"/>
                  <a:pt x="12950293" y="4829188"/>
                  <a:pt x="12955504" y="7243782"/>
                </a:cubicBezTo>
                <a:lnTo>
                  <a:pt x="3745463" y="7230830"/>
                </a:lnTo>
                <a:cubicBezTo>
                  <a:pt x="1875478" y="7230830"/>
                  <a:pt x="0" y="5727814"/>
                  <a:pt x="0" y="3857829"/>
                </a:cubicBezTo>
                <a:lnTo>
                  <a:pt x="15632" y="3411719"/>
                </a:lnTo>
                <a:cubicBezTo>
                  <a:pt x="15632" y="1541734"/>
                  <a:pt x="1875478" y="0"/>
                  <a:pt x="3745463" y="0"/>
                </a:cubicBezTo>
                <a:close/>
              </a:path>
            </a:pathLst>
          </a:custGeom>
        </p:spPr>
        <p:txBody>
          <a:bodyPr wrap="square">
            <a:noAutofit/>
          </a:bodyPr>
          <a:lstStyle>
            <a:lvl1pPr marL="0" indent="0" algn="ctr">
              <a:buNone/>
              <a:defRPr sz="2800" b="0" i="0"/>
            </a:lvl1pPr>
          </a:lstStyle>
          <a:p>
            <a:r>
              <a:rPr lang="en-US"/>
              <a:t>Click icon to</a:t>
            </a:r>
          </a:p>
          <a:p>
            <a:r>
              <a:rPr lang="en-US"/>
              <a:t>add image</a:t>
            </a:r>
          </a:p>
        </p:txBody>
      </p:sp>
      <p:sp>
        <p:nvSpPr>
          <p:cNvPr id="8" name="Text Placeholder 7">
            <a:extLst>
              <a:ext uri="{FF2B5EF4-FFF2-40B4-BE49-F238E27FC236}">
                <a16:creationId xmlns:a16="http://schemas.microsoft.com/office/drawing/2014/main" id="{0E552174-8962-0640-8E00-050ACB4416E3}"/>
              </a:ext>
            </a:extLst>
          </p:cNvPr>
          <p:cNvSpPr>
            <a:spLocks noGrp="1"/>
          </p:cNvSpPr>
          <p:nvPr>
            <p:ph type="body" sz="quarter" idx="14"/>
          </p:nvPr>
        </p:nvSpPr>
        <p:spPr>
          <a:xfrm>
            <a:off x="533400" y="1732382"/>
            <a:ext cx="4741985" cy="4371433"/>
          </a:xfrm>
        </p:spPr>
        <p:txBody>
          <a:bodyPr/>
          <a:lstStyle>
            <a:lvl1pPr>
              <a:defRPr b="0" i="0"/>
            </a:lvl1pPr>
            <a:lvl2pPr>
              <a:defRPr b="0" i="0"/>
            </a:lvl2pPr>
            <a:lvl3pPr>
              <a:defRPr b="0" i="0"/>
            </a:lvl3pPr>
            <a:lvl4pPr>
              <a:defRPr b="0" i="0"/>
            </a:lvl4pPr>
            <a:lvl5pPr>
              <a:defRPr b="0" i="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F89A310B-6171-4313-96A8-5CF813755561}"/>
              </a:ext>
            </a:extLst>
          </p:cNvPr>
          <p:cNvSpPr txBox="1">
            <a:spLocks/>
          </p:cNvSpPr>
          <p:nvPr userDrawn="1"/>
        </p:nvSpPr>
        <p:spPr>
          <a:xfrm>
            <a:off x="11138497" y="6351769"/>
            <a:ext cx="773762"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7DCD48-F2F0-436C-978D-7C4D59D5E31F}" type="slidenum">
              <a:rPr lang="en-US" smtClean="0"/>
              <a:pPr/>
              <a:t>‹#›</a:t>
            </a:fld>
            <a:endParaRPr lang="en-US"/>
          </a:p>
        </p:txBody>
      </p:sp>
      <p:sp>
        <p:nvSpPr>
          <p:cNvPr id="18" name="Rectangle 17">
            <a:extLst>
              <a:ext uri="{FF2B5EF4-FFF2-40B4-BE49-F238E27FC236}">
                <a16:creationId xmlns:a16="http://schemas.microsoft.com/office/drawing/2014/main" id="{480A6F62-2691-8B9A-F675-2AEF6840D2AC}"/>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itle 1">
            <a:extLst>
              <a:ext uri="{FF2B5EF4-FFF2-40B4-BE49-F238E27FC236}">
                <a16:creationId xmlns:a16="http://schemas.microsoft.com/office/drawing/2014/main" id="{EA360F4A-9361-D0DD-7E60-BEE280D678D4}"/>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20" name="Graphic 19">
            <a:extLst>
              <a:ext uri="{FF2B5EF4-FFF2-40B4-BE49-F238E27FC236}">
                <a16:creationId xmlns:a16="http://schemas.microsoft.com/office/drawing/2014/main" id="{A968543B-AE86-5F82-60D2-A03754ECC0C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grpSp>
        <p:nvGrpSpPr>
          <p:cNvPr id="33" name="Group 32">
            <a:extLst>
              <a:ext uri="{FF2B5EF4-FFF2-40B4-BE49-F238E27FC236}">
                <a16:creationId xmlns:a16="http://schemas.microsoft.com/office/drawing/2014/main" id="{F77B8502-8D7C-1E1A-00B4-D3BB72A839DD}"/>
              </a:ext>
            </a:extLst>
          </p:cNvPr>
          <p:cNvGrpSpPr/>
          <p:nvPr userDrawn="1"/>
        </p:nvGrpSpPr>
        <p:grpSpPr>
          <a:xfrm>
            <a:off x="8311695" y="4635494"/>
            <a:ext cx="2755589" cy="2936641"/>
            <a:chOff x="4371290" y="4616796"/>
            <a:chExt cx="2755589" cy="2936641"/>
          </a:xfrm>
        </p:grpSpPr>
        <p:pic>
          <p:nvPicPr>
            <p:cNvPr id="32" name="Picture 31">
              <a:extLst>
                <a:ext uri="{FF2B5EF4-FFF2-40B4-BE49-F238E27FC236}">
                  <a16:creationId xmlns:a16="http://schemas.microsoft.com/office/drawing/2014/main" id="{61D99BC3-4242-7CE8-2B37-75A66BBEFEF5}"/>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a:fillRect/>
            </a:stretch>
          </p:blipFill>
          <p:spPr>
            <a:xfrm rot="21360064">
              <a:off x="4371290" y="4616796"/>
              <a:ext cx="2755589" cy="2340138"/>
            </a:xfrm>
            <a:custGeom>
              <a:avLst/>
              <a:gdLst>
                <a:gd name="connsiteX0" fmla="*/ 2755589 w 2755589"/>
                <a:gd name="connsiteY0" fmla="*/ 0 h 2340138"/>
                <a:gd name="connsiteX1" fmla="*/ 2755589 w 2755589"/>
                <a:gd name="connsiteY1" fmla="*/ 2340138 h 2340138"/>
                <a:gd name="connsiteX2" fmla="*/ 0 w 2755589"/>
                <a:gd name="connsiteY2" fmla="*/ 2147500 h 2340138"/>
                <a:gd name="connsiteX3" fmla="*/ 0 w 2755589"/>
                <a:gd name="connsiteY3" fmla="*/ 0 h 2340138"/>
              </a:gdLst>
              <a:ahLst/>
              <a:cxnLst>
                <a:cxn ang="0">
                  <a:pos x="connsiteX0" y="connsiteY0"/>
                </a:cxn>
                <a:cxn ang="0">
                  <a:pos x="connsiteX1" y="connsiteY1"/>
                </a:cxn>
                <a:cxn ang="0">
                  <a:pos x="connsiteX2" y="connsiteY2"/>
                </a:cxn>
                <a:cxn ang="0">
                  <a:pos x="connsiteX3" y="connsiteY3"/>
                </a:cxn>
              </a:cxnLst>
              <a:rect l="l" t="t" r="r" b="b"/>
              <a:pathLst>
                <a:path w="2755589" h="2340138">
                  <a:moveTo>
                    <a:pt x="2755589" y="0"/>
                  </a:moveTo>
                  <a:lnTo>
                    <a:pt x="2755589" y="2340138"/>
                  </a:lnTo>
                  <a:lnTo>
                    <a:pt x="0" y="2147500"/>
                  </a:lnTo>
                  <a:lnTo>
                    <a:pt x="0" y="0"/>
                  </a:lnTo>
                  <a:close/>
                </a:path>
              </a:pathLst>
            </a:custGeom>
          </p:spPr>
        </p:pic>
        <p:sp>
          <p:nvSpPr>
            <p:cNvPr id="30" name="Freeform: Shape 29">
              <a:extLst>
                <a:ext uri="{FF2B5EF4-FFF2-40B4-BE49-F238E27FC236}">
                  <a16:creationId xmlns:a16="http://schemas.microsoft.com/office/drawing/2014/main" id="{E4E148A8-7960-5414-63E5-04CA381B0E36}"/>
                </a:ext>
              </a:extLst>
            </p:cNvPr>
            <p:cNvSpPr/>
            <p:nvPr userDrawn="1"/>
          </p:nvSpPr>
          <p:spPr>
            <a:xfrm rot="18633027">
              <a:off x="5255174" y="5808703"/>
              <a:ext cx="2140958" cy="1348510"/>
            </a:xfrm>
            <a:custGeom>
              <a:avLst/>
              <a:gdLst>
                <a:gd name="connsiteX0" fmla="*/ 1943473 w 2140958"/>
                <a:gd name="connsiteY0" fmla="*/ 197484 h 1348510"/>
                <a:gd name="connsiteX1" fmla="*/ 2140958 w 2140958"/>
                <a:gd name="connsiteY1" fmla="*/ 674255 h 1348510"/>
                <a:gd name="connsiteX2" fmla="*/ 1466703 w 2140958"/>
                <a:gd name="connsiteY2" fmla="*/ 1348510 h 1348510"/>
                <a:gd name="connsiteX3" fmla="*/ 1153791 w 2140958"/>
                <a:gd name="connsiteY3" fmla="*/ 1348510 h 1348510"/>
                <a:gd name="connsiteX4" fmla="*/ 0 w 2140958"/>
                <a:gd name="connsiteY4" fmla="*/ 0 h 1348510"/>
                <a:gd name="connsiteX5" fmla="*/ 1466703 w 2140958"/>
                <a:gd name="connsiteY5" fmla="*/ 0 h 1348510"/>
                <a:gd name="connsiteX6" fmla="*/ 1943473 w 2140958"/>
                <a:gd name="connsiteY6" fmla="*/ 197484 h 1348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40958" h="1348510">
                  <a:moveTo>
                    <a:pt x="1943473" y="197484"/>
                  </a:moveTo>
                  <a:cubicBezTo>
                    <a:pt x="2065490" y="319501"/>
                    <a:pt x="2140958" y="488065"/>
                    <a:pt x="2140958" y="674255"/>
                  </a:cubicBezTo>
                  <a:cubicBezTo>
                    <a:pt x="2140958" y="1046636"/>
                    <a:pt x="1839084" y="1348510"/>
                    <a:pt x="1466703" y="1348510"/>
                  </a:cubicBezTo>
                  <a:lnTo>
                    <a:pt x="1153791" y="1348510"/>
                  </a:lnTo>
                  <a:lnTo>
                    <a:pt x="0" y="0"/>
                  </a:lnTo>
                  <a:lnTo>
                    <a:pt x="1466703" y="0"/>
                  </a:lnTo>
                  <a:cubicBezTo>
                    <a:pt x="1652894" y="0"/>
                    <a:pt x="1821457" y="75469"/>
                    <a:pt x="1943473" y="197484"/>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grpSp>
        <p:nvGrpSpPr>
          <p:cNvPr id="34" name="Group 33">
            <a:extLst>
              <a:ext uri="{FF2B5EF4-FFF2-40B4-BE49-F238E27FC236}">
                <a16:creationId xmlns:a16="http://schemas.microsoft.com/office/drawing/2014/main" id="{E8950F67-C6B9-2CA5-D7CD-C1865E34EE7C}"/>
              </a:ext>
            </a:extLst>
          </p:cNvPr>
          <p:cNvGrpSpPr/>
          <p:nvPr userDrawn="1"/>
        </p:nvGrpSpPr>
        <p:grpSpPr>
          <a:xfrm>
            <a:off x="242995" y="837761"/>
            <a:ext cx="838200" cy="109793"/>
            <a:chOff x="571500" y="930335"/>
            <a:chExt cx="838200" cy="120483"/>
          </a:xfrm>
        </p:grpSpPr>
        <p:sp>
          <p:nvSpPr>
            <p:cNvPr id="35" name="Oval 34">
              <a:extLst>
                <a:ext uri="{FF2B5EF4-FFF2-40B4-BE49-F238E27FC236}">
                  <a16:creationId xmlns:a16="http://schemas.microsoft.com/office/drawing/2014/main" id="{299D1E88-F9FA-7E23-8220-EB666BF847ED}"/>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6" name="Oval 35">
              <a:extLst>
                <a:ext uri="{FF2B5EF4-FFF2-40B4-BE49-F238E27FC236}">
                  <a16:creationId xmlns:a16="http://schemas.microsoft.com/office/drawing/2014/main" id="{23E186C0-DDD3-FD98-AA02-8C6368E74A8C}"/>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7" name="Oval 36">
              <a:extLst>
                <a:ext uri="{FF2B5EF4-FFF2-40B4-BE49-F238E27FC236}">
                  <a16:creationId xmlns:a16="http://schemas.microsoft.com/office/drawing/2014/main" id="{E81A71B2-3968-5D58-2A17-338489F81E08}"/>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8" name="Oval 37">
              <a:extLst>
                <a:ext uri="{FF2B5EF4-FFF2-40B4-BE49-F238E27FC236}">
                  <a16:creationId xmlns:a16="http://schemas.microsoft.com/office/drawing/2014/main" id="{8C5BFBB5-7268-FF97-9727-CE30389866DE}"/>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9" name="Oval 38">
              <a:extLst>
                <a:ext uri="{FF2B5EF4-FFF2-40B4-BE49-F238E27FC236}">
                  <a16:creationId xmlns:a16="http://schemas.microsoft.com/office/drawing/2014/main" id="{53E1E560-080E-C960-52E6-2FF6ECFC6152}"/>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20727168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Heading_Content_09">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9AEBAECB-52A0-4F8C-BCA3-24F7DCB57E4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rot="21360064">
            <a:off x="7628249" y="4877966"/>
            <a:ext cx="4315346" cy="2045086"/>
          </a:xfrm>
          <a:prstGeom prst="rect">
            <a:avLst/>
          </a:prstGeom>
        </p:spPr>
      </p:pic>
      <p:grpSp>
        <p:nvGrpSpPr>
          <p:cNvPr id="13" name="Group 12">
            <a:extLst>
              <a:ext uri="{FF2B5EF4-FFF2-40B4-BE49-F238E27FC236}">
                <a16:creationId xmlns:a16="http://schemas.microsoft.com/office/drawing/2014/main" id="{D35A4377-92B9-4403-BD2E-9F3337A3AB9F}"/>
              </a:ext>
            </a:extLst>
          </p:cNvPr>
          <p:cNvGrpSpPr/>
          <p:nvPr userDrawn="1"/>
        </p:nvGrpSpPr>
        <p:grpSpPr>
          <a:xfrm rot="21193418">
            <a:off x="8660755" y="5405662"/>
            <a:ext cx="2584359" cy="1032333"/>
            <a:chOff x="-521858" y="-813749"/>
            <a:chExt cx="3717094" cy="1586550"/>
          </a:xfrm>
        </p:grpSpPr>
        <p:sp>
          <p:nvSpPr>
            <p:cNvPr id="15" name="Rounded Rectangle 15">
              <a:extLst>
                <a:ext uri="{FF2B5EF4-FFF2-40B4-BE49-F238E27FC236}">
                  <a16:creationId xmlns:a16="http://schemas.microsoft.com/office/drawing/2014/main" id="{F618EE3E-0AEA-40BE-907F-E7B63E2942FB}"/>
                </a:ext>
              </a:extLst>
            </p:cNvPr>
            <p:cNvSpPr/>
            <p:nvPr userDrawn="1"/>
          </p:nvSpPr>
          <p:spPr>
            <a:xfrm rot="2768794">
              <a:off x="387572" y="-588164"/>
              <a:ext cx="451535" cy="2270396"/>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6">
              <a:extLst>
                <a:ext uri="{FF2B5EF4-FFF2-40B4-BE49-F238E27FC236}">
                  <a16:creationId xmlns:a16="http://schemas.microsoft.com/office/drawing/2014/main" id="{5E5341BC-A7B6-4073-AF88-725381450FDF}"/>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7">
              <a:extLst>
                <a:ext uri="{FF2B5EF4-FFF2-40B4-BE49-F238E27FC236}">
                  <a16:creationId xmlns:a16="http://schemas.microsoft.com/office/drawing/2014/main" id="{5F46BBD3-E15D-4277-95F7-9665937F3003}"/>
                </a:ext>
              </a:extLst>
            </p:cNvPr>
            <p:cNvSpPr/>
            <p:nvPr userDrawn="1"/>
          </p:nvSpPr>
          <p:spPr>
            <a:xfrm rot="2768794">
              <a:off x="1789394" y="-1079842"/>
              <a:ext cx="451535" cy="236014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Content Placeholder 8">
            <a:extLst>
              <a:ext uri="{FF2B5EF4-FFF2-40B4-BE49-F238E27FC236}">
                <a16:creationId xmlns:a16="http://schemas.microsoft.com/office/drawing/2014/main" id="{8E08FB05-33F1-D942-B6F0-85398E25660E}"/>
              </a:ext>
            </a:extLst>
          </p:cNvPr>
          <p:cNvSpPr>
            <a:spLocks noGrp="1"/>
          </p:cNvSpPr>
          <p:nvPr>
            <p:ph sz="quarter" idx="17" hasCustomPrompt="1"/>
          </p:nvPr>
        </p:nvSpPr>
        <p:spPr>
          <a:xfrm>
            <a:off x="462824" y="1738163"/>
            <a:ext cx="7360376" cy="4075112"/>
          </a:xfrm>
        </p:spPr>
        <p:txBody>
          <a:bodyPr/>
          <a:lstStyle>
            <a:lvl1pPr>
              <a:defRPr b="0" i="0"/>
            </a:lvl1pPr>
            <a:lvl2pPr>
              <a:defRPr b="0" i="0"/>
            </a:lvl2pPr>
            <a:lvl3pPr>
              <a:defRPr b="0" i="0"/>
            </a:lvl3pPr>
            <a:lvl4pPr>
              <a:defRPr b="0" i="0"/>
            </a:lvl4pPr>
            <a:lvl5pPr>
              <a:defRPr b="0" i="0"/>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F912DC8E-C44F-4707-966D-88F90F27AB09}"/>
              </a:ext>
            </a:extLst>
          </p:cNvPr>
          <p:cNvSpPr txBox="1">
            <a:spLocks/>
          </p:cNvSpPr>
          <p:nvPr userDrawn="1"/>
        </p:nvSpPr>
        <p:spPr>
          <a:xfrm>
            <a:off x="11138497" y="6351769"/>
            <a:ext cx="773762"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7DCD48-F2F0-436C-978D-7C4D59D5E31F}" type="slidenum">
              <a:rPr lang="en-US" smtClean="0"/>
              <a:pPr/>
              <a:t>‹#›</a:t>
            </a:fld>
            <a:endParaRPr lang="en-US"/>
          </a:p>
        </p:txBody>
      </p:sp>
      <p:sp>
        <p:nvSpPr>
          <p:cNvPr id="14" name="Picture Placeholder 3">
            <a:extLst>
              <a:ext uri="{FF2B5EF4-FFF2-40B4-BE49-F238E27FC236}">
                <a16:creationId xmlns:a16="http://schemas.microsoft.com/office/drawing/2014/main" id="{6BAF6E46-FDB4-4D20-85F2-1DA2CA075137}"/>
              </a:ext>
            </a:extLst>
          </p:cNvPr>
          <p:cNvSpPr>
            <a:spLocks noGrp="1"/>
          </p:cNvSpPr>
          <p:nvPr>
            <p:ph type="pic" sz="quarter" idx="10"/>
          </p:nvPr>
        </p:nvSpPr>
        <p:spPr>
          <a:xfrm>
            <a:off x="8039356" y="1738163"/>
            <a:ext cx="3436681" cy="4183666"/>
          </a:xfrm>
          <a:custGeom>
            <a:avLst/>
            <a:gdLst>
              <a:gd name="connsiteX0" fmla="*/ 0 w 5834745"/>
              <a:gd name="connsiteY0" fmla="*/ 0 h 8418838"/>
              <a:gd name="connsiteX1" fmla="*/ 4862267 w 5834745"/>
              <a:gd name="connsiteY1" fmla="*/ 0 h 8418838"/>
              <a:gd name="connsiteX2" fmla="*/ 5834745 w 5834745"/>
              <a:gd name="connsiteY2" fmla="*/ 972477 h 8418838"/>
              <a:gd name="connsiteX3" fmla="*/ 5834745 w 5834745"/>
              <a:gd name="connsiteY3" fmla="*/ 8418838 h 8418838"/>
              <a:gd name="connsiteX4" fmla="*/ 972477 w 5834745"/>
              <a:gd name="connsiteY4" fmla="*/ 8418838 h 8418838"/>
              <a:gd name="connsiteX5" fmla="*/ 0 w 5834745"/>
              <a:gd name="connsiteY5" fmla="*/ 7446361 h 8418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34745" h="8418838">
                <a:moveTo>
                  <a:pt x="0" y="0"/>
                </a:moveTo>
                <a:lnTo>
                  <a:pt x="4862267" y="0"/>
                </a:lnTo>
                <a:cubicBezTo>
                  <a:pt x="5399351" y="0"/>
                  <a:pt x="5834745" y="435393"/>
                  <a:pt x="5834745" y="972477"/>
                </a:cubicBezTo>
                <a:lnTo>
                  <a:pt x="5834745" y="8418838"/>
                </a:lnTo>
                <a:lnTo>
                  <a:pt x="972477" y="8418838"/>
                </a:lnTo>
                <a:cubicBezTo>
                  <a:pt x="435393" y="8418838"/>
                  <a:pt x="0" y="7983445"/>
                  <a:pt x="0" y="7446361"/>
                </a:cubicBezTo>
                <a:close/>
              </a:path>
            </a:pathLst>
          </a:custGeom>
        </p:spPr>
        <p:txBody>
          <a:bodyPr wrap="square">
            <a:noAutofit/>
          </a:bodyPr>
          <a:lstStyle>
            <a:lvl1pPr algn="ctr">
              <a:defRPr sz="1400" b="0" i="0"/>
            </a:lvl1pPr>
          </a:lstStyle>
          <a:p>
            <a:endParaRPr lang="en-US"/>
          </a:p>
        </p:txBody>
      </p:sp>
      <p:sp>
        <p:nvSpPr>
          <p:cNvPr id="10" name="Rectangle 9">
            <a:extLst>
              <a:ext uri="{FF2B5EF4-FFF2-40B4-BE49-F238E27FC236}">
                <a16:creationId xmlns:a16="http://schemas.microsoft.com/office/drawing/2014/main" id="{A74615DD-79C7-D161-D3CD-297AE11165AC}"/>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itle 1">
            <a:extLst>
              <a:ext uri="{FF2B5EF4-FFF2-40B4-BE49-F238E27FC236}">
                <a16:creationId xmlns:a16="http://schemas.microsoft.com/office/drawing/2014/main" id="{1E46D4D9-E562-E760-5B07-75D4512D6A29}"/>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20" name="Graphic 19">
            <a:extLst>
              <a:ext uri="{FF2B5EF4-FFF2-40B4-BE49-F238E27FC236}">
                <a16:creationId xmlns:a16="http://schemas.microsoft.com/office/drawing/2014/main" id="{1EF6D862-6A44-F1D9-EAE4-1FB5F72E452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453304" y="57200"/>
            <a:ext cx="601352" cy="601352"/>
          </a:xfrm>
          <a:prstGeom prst="rect">
            <a:avLst/>
          </a:prstGeom>
        </p:spPr>
      </p:pic>
      <p:grpSp>
        <p:nvGrpSpPr>
          <p:cNvPr id="21" name="Group 20">
            <a:extLst>
              <a:ext uri="{FF2B5EF4-FFF2-40B4-BE49-F238E27FC236}">
                <a16:creationId xmlns:a16="http://schemas.microsoft.com/office/drawing/2014/main" id="{17E6D3D1-AB14-CDAF-7037-8A6164889C9E}"/>
              </a:ext>
            </a:extLst>
          </p:cNvPr>
          <p:cNvGrpSpPr/>
          <p:nvPr userDrawn="1"/>
        </p:nvGrpSpPr>
        <p:grpSpPr>
          <a:xfrm>
            <a:off x="242995" y="837761"/>
            <a:ext cx="838200" cy="109793"/>
            <a:chOff x="571500" y="930335"/>
            <a:chExt cx="838200" cy="120483"/>
          </a:xfrm>
        </p:grpSpPr>
        <p:sp>
          <p:nvSpPr>
            <p:cNvPr id="22" name="Oval 21">
              <a:extLst>
                <a:ext uri="{FF2B5EF4-FFF2-40B4-BE49-F238E27FC236}">
                  <a16:creationId xmlns:a16="http://schemas.microsoft.com/office/drawing/2014/main" id="{79DC3CFE-BFA5-7157-50CD-5C6B099C229C}"/>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3" name="Oval 22">
              <a:extLst>
                <a:ext uri="{FF2B5EF4-FFF2-40B4-BE49-F238E27FC236}">
                  <a16:creationId xmlns:a16="http://schemas.microsoft.com/office/drawing/2014/main" id="{5307935B-D21E-00D5-80AC-E79D4197BBA6}"/>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4" name="Oval 23">
              <a:extLst>
                <a:ext uri="{FF2B5EF4-FFF2-40B4-BE49-F238E27FC236}">
                  <a16:creationId xmlns:a16="http://schemas.microsoft.com/office/drawing/2014/main" id="{016E84B2-AE90-8BD6-B895-D34845A20D43}"/>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5" name="Oval 24">
              <a:extLst>
                <a:ext uri="{FF2B5EF4-FFF2-40B4-BE49-F238E27FC236}">
                  <a16:creationId xmlns:a16="http://schemas.microsoft.com/office/drawing/2014/main" id="{1C964DF6-1D18-AE24-37FF-AE61C0443ADB}"/>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6" name="Oval 25">
              <a:extLst>
                <a:ext uri="{FF2B5EF4-FFF2-40B4-BE49-F238E27FC236}">
                  <a16:creationId xmlns:a16="http://schemas.microsoft.com/office/drawing/2014/main" id="{79FA3EE5-6DF9-C3A8-BA0E-77A8D6699AB1}"/>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222953239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Special_02">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7479378-E967-A84F-B622-04A6605633F9}"/>
              </a:ext>
            </a:extLst>
          </p:cNvPr>
          <p:cNvSpPr>
            <a:spLocks noGrp="1"/>
          </p:cNvSpPr>
          <p:nvPr>
            <p:ph type="pic" sz="quarter" idx="15"/>
          </p:nvPr>
        </p:nvSpPr>
        <p:spPr>
          <a:xfrm>
            <a:off x="754383" y="1413894"/>
            <a:ext cx="2368244" cy="2292731"/>
          </a:xfrm>
          <a:prstGeom prst="ellipse">
            <a:avLst/>
          </a:prstGeom>
        </p:spPr>
        <p:txBody>
          <a:bodyPr/>
          <a:lstStyle>
            <a:lvl1pPr marL="0" indent="0" algn="ctr">
              <a:buFont typeface="Arial" panose="020B0604020202020204" pitchFamily="34" charset="0"/>
              <a:buNone/>
              <a:defRPr/>
            </a:lvl1pPr>
          </a:lstStyle>
          <a:p>
            <a:endParaRPr lang="en-US"/>
          </a:p>
        </p:txBody>
      </p:sp>
      <p:sp>
        <p:nvSpPr>
          <p:cNvPr id="27" name="Text Placeholder 26">
            <a:extLst>
              <a:ext uri="{FF2B5EF4-FFF2-40B4-BE49-F238E27FC236}">
                <a16:creationId xmlns:a16="http://schemas.microsoft.com/office/drawing/2014/main" id="{D5594187-B2C7-0D43-9EE2-2CF987DA1DB5}"/>
              </a:ext>
            </a:extLst>
          </p:cNvPr>
          <p:cNvSpPr>
            <a:spLocks noGrp="1"/>
          </p:cNvSpPr>
          <p:nvPr>
            <p:ph type="body" sz="quarter" idx="17" hasCustomPrompt="1"/>
          </p:nvPr>
        </p:nvSpPr>
        <p:spPr>
          <a:xfrm>
            <a:off x="552924" y="4352925"/>
            <a:ext cx="2706815" cy="2389251"/>
          </a:xfrm>
          <a:solidFill>
            <a:schemeClr val="tx2"/>
          </a:solidFill>
        </p:spPr>
        <p:txBody>
          <a:bodyPr>
            <a:noAutofit/>
          </a:bodyPr>
          <a:lstStyle>
            <a:lvl1pPr>
              <a:defRPr sz="1600">
                <a:solidFill>
                  <a:schemeClr val="bg1"/>
                </a:solidFill>
              </a:defRPr>
            </a:lvl1pPr>
            <a:lvl2pPr>
              <a:defRPr sz="1400"/>
            </a:lvl2pPr>
            <a:lvl3pPr>
              <a:defRPr sz="1200"/>
            </a:lvl3pPr>
            <a:lvl4pPr>
              <a:defRPr sz="1100"/>
            </a:lvl4pPr>
            <a:lvl5pPr>
              <a:defRPr sz="1100"/>
            </a:lvl5pPr>
          </a:lstStyle>
          <a:p>
            <a:pPr lvl="0"/>
            <a:r>
              <a:rPr lang="en-US"/>
              <a:t>Click to enter Text</a:t>
            </a:r>
          </a:p>
        </p:txBody>
      </p:sp>
      <p:sp>
        <p:nvSpPr>
          <p:cNvPr id="31" name="Picture Placeholder 2">
            <a:extLst>
              <a:ext uri="{FF2B5EF4-FFF2-40B4-BE49-F238E27FC236}">
                <a16:creationId xmlns:a16="http://schemas.microsoft.com/office/drawing/2014/main" id="{1FE0756A-392B-3D41-8095-61C2E21F5780}"/>
              </a:ext>
            </a:extLst>
          </p:cNvPr>
          <p:cNvSpPr>
            <a:spLocks noGrp="1"/>
          </p:cNvSpPr>
          <p:nvPr>
            <p:ph type="pic" sz="quarter" idx="18"/>
          </p:nvPr>
        </p:nvSpPr>
        <p:spPr>
          <a:xfrm>
            <a:off x="3465314" y="1413894"/>
            <a:ext cx="2368244" cy="2292731"/>
          </a:xfrm>
          <a:prstGeom prst="ellipse">
            <a:avLst/>
          </a:prstGeom>
        </p:spPr>
        <p:txBody>
          <a:bodyPr/>
          <a:lstStyle>
            <a:lvl1pPr marL="0" indent="0" algn="ctr">
              <a:buFont typeface="Arial" panose="020B0604020202020204" pitchFamily="34" charset="0"/>
              <a:buNone/>
              <a:defRPr/>
            </a:lvl1pPr>
          </a:lstStyle>
          <a:p>
            <a:endParaRPr lang="en-US"/>
          </a:p>
        </p:txBody>
      </p:sp>
      <p:sp>
        <p:nvSpPr>
          <p:cNvPr id="33" name="Text Placeholder 26">
            <a:extLst>
              <a:ext uri="{FF2B5EF4-FFF2-40B4-BE49-F238E27FC236}">
                <a16:creationId xmlns:a16="http://schemas.microsoft.com/office/drawing/2014/main" id="{0CBAF152-847A-1540-8967-49E26190C189}"/>
              </a:ext>
            </a:extLst>
          </p:cNvPr>
          <p:cNvSpPr>
            <a:spLocks noGrp="1"/>
          </p:cNvSpPr>
          <p:nvPr>
            <p:ph type="body" sz="quarter" idx="20" hasCustomPrompt="1"/>
          </p:nvPr>
        </p:nvSpPr>
        <p:spPr>
          <a:xfrm>
            <a:off x="3339964" y="4352925"/>
            <a:ext cx="2706815" cy="2389251"/>
          </a:xfrm>
          <a:solidFill>
            <a:schemeClr val="tx2"/>
          </a:solidFill>
        </p:spPr>
        <p:txBody>
          <a:bodyPr>
            <a:noAutofit/>
          </a:bodyPr>
          <a:lstStyle>
            <a:lvl1pPr>
              <a:defRPr sz="1600">
                <a:solidFill>
                  <a:schemeClr val="bg1"/>
                </a:solidFill>
              </a:defRPr>
            </a:lvl1pPr>
            <a:lvl2pPr>
              <a:defRPr sz="1400"/>
            </a:lvl2pPr>
            <a:lvl3pPr>
              <a:defRPr sz="1200"/>
            </a:lvl3pPr>
            <a:lvl4pPr>
              <a:defRPr sz="1100"/>
            </a:lvl4pPr>
            <a:lvl5pPr>
              <a:defRPr sz="1100"/>
            </a:lvl5pPr>
          </a:lstStyle>
          <a:p>
            <a:pPr lvl="0"/>
            <a:r>
              <a:rPr lang="en-US"/>
              <a:t>Click to enter Text</a:t>
            </a:r>
          </a:p>
        </p:txBody>
      </p:sp>
      <p:sp>
        <p:nvSpPr>
          <p:cNvPr id="34" name="Picture Placeholder 2">
            <a:extLst>
              <a:ext uri="{FF2B5EF4-FFF2-40B4-BE49-F238E27FC236}">
                <a16:creationId xmlns:a16="http://schemas.microsoft.com/office/drawing/2014/main" id="{E1973F83-2B99-2D47-B223-CD02C749D08D}"/>
              </a:ext>
            </a:extLst>
          </p:cNvPr>
          <p:cNvSpPr>
            <a:spLocks noGrp="1"/>
          </p:cNvSpPr>
          <p:nvPr>
            <p:ph type="pic" sz="quarter" idx="21"/>
          </p:nvPr>
        </p:nvSpPr>
        <p:spPr>
          <a:xfrm>
            <a:off x="6283768" y="1413894"/>
            <a:ext cx="2368244" cy="2292731"/>
          </a:xfrm>
          <a:prstGeom prst="ellipse">
            <a:avLst/>
          </a:prstGeom>
        </p:spPr>
        <p:txBody>
          <a:bodyPr/>
          <a:lstStyle>
            <a:lvl1pPr marL="0" indent="0" algn="ctr">
              <a:buFont typeface="Arial" panose="020B0604020202020204" pitchFamily="34" charset="0"/>
              <a:buNone/>
              <a:defRPr/>
            </a:lvl1pPr>
          </a:lstStyle>
          <a:p>
            <a:endParaRPr lang="en-US"/>
          </a:p>
        </p:txBody>
      </p:sp>
      <p:sp>
        <p:nvSpPr>
          <p:cNvPr id="36" name="Text Placeholder 26">
            <a:extLst>
              <a:ext uri="{FF2B5EF4-FFF2-40B4-BE49-F238E27FC236}">
                <a16:creationId xmlns:a16="http://schemas.microsoft.com/office/drawing/2014/main" id="{30361622-0EBF-5046-BC37-F4CCD2D28D86}"/>
              </a:ext>
            </a:extLst>
          </p:cNvPr>
          <p:cNvSpPr>
            <a:spLocks noGrp="1"/>
          </p:cNvSpPr>
          <p:nvPr>
            <p:ph type="body" sz="quarter" idx="23" hasCustomPrompt="1"/>
          </p:nvPr>
        </p:nvSpPr>
        <p:spPr>
          <a:xfrm>
            <a:off x="6103050" y="4352925"/>
            <a:ext cx="2706815" cy="2389251"/>
          </a:xfrm>
          <a:solidFill>
            <a:schemeClr val="tx2"/>
          </a:solidFill>
        </p:spPr>
        <p:txBody>
          <a:bodyPr>
            <a:noAutofit/>
          </a:bodyPr>
          <a:lstStyle>
            <a:lvl1pPr>
              <a:defRPr sz="1600">
                <a:solidFill>
                  <a:schemeClr val="bg1"/>
                </a:solidFill>
              </a:defRPr>
            </a:lvl1pPr>
            <a:lvl2pPr>
              <a:defRPr sz="1400"/>
            </a:lvl2pPr>
            <a:lvl3pPr>
              <a:defRPr sz="1200"/>
            </a:lvl3pPr>
            <a:lvl4pPr>
              <a:defRPr sz="1100"/>
            </a:lvl4pPr>
            <a:lvl5pPr>
              <a:defRPr sz="1100"/>
            </a:lvl5pPr>
          </a:lstStyle>
          <a:p>
            <a:pPr lvl="0"/>
            <a:r>
              <a:rPr lang="en-US"/>
              <a:t>Click to enter Text</a:t>
            </a:r>
          </a:p>
        </p:txBody>
      </p:sp>
      <p:sp>
        <p:nvSpPr>
          <p:cNvPr id="37" name="Picture Placeholder 2">
            <a:extLst>
              <a:ext uri="{FF2B5EF4-FFF2-40B4-BE49-F238E27FC236}">
                <a16:creationId xmlns:a16="http://schemas.microsoft.com/office/drawing/2014/main" id="{210009E0-B2EF-5247-BE30-EFA7DE964510}"/>
              </a:ext>
            </a:extLst>
          </p:cNvPr>
          <p:cNvSpPr>
            <a:spLocks noGrp="1"/>
          </p:cNvSpPr>
          <p:nvPr>
            <p:ph type="pic" sz="quarter" idx="24"/>
          </p:nvPr>
        </p:nvSpPr>
        <p:spPr>
          <a:xfrm>
            <a:off x="8994699" y="1413894"/>
            <a:ext cx="2368244" cy="2292731"/>
          </a:xfrm>
          <a:prstGeom prst="ellipse">
            <a:avLst/>
          </a:prstGeom>
        </p:spPr>
        <p:txBody>
          <a:bodyPr/>
          <a:lstStyle>
            <a:lvl1pPr marL="0" indent="0" algn="ctr">
              <a:buFont typeface="Arial" panose="020B0604020202020204" pitchFamily="34" charset="0"/>
              <a:buNone/>
              <a:defRPr/>
            </a:lvl1pPr>
          </a:lstStyle>
          <a:p>
            <a:endParaRPr lang="en-US"/>
          </a:p>
        </p:txBody>
      </p:sp>
      <p:sp>
        <p:nvSpPr>
          <p:cNvPr id="39" name="Text Placeholder 26">
            <a:extLst>
              <a:ext uri="{FF2B5EF4-FFF2-40B4-BE49-F238E27FC236}">
                <a16:creationId xmlns:a16="http://schemas.microsoft.com/office/drawing/2014/main" id="{DF9AA2B3-98B7-D04F-AEE4-57B8533C7B73}"/>
              </a:ext>
            </a:extLst>
          </p:cNvPr>
          <p:cNvSpPr>
            <a:spLocks noGrp="1"/>
          </p:cNvSpPr>
          <p:nvPr>
            <p:ph type="body" sz="quarter" idx="26" hasCustomPrompt="1"/>
          </p:nvPr>
        </p:nvSpPr>
        <p:spPr>
          <a:xfrm>
            <a:off x="8914904" y="4352925"/>
            <a:ext cx="2706815" cy="2389251"/>
          </a:xfrm>
          <a:solidFill>
            <a:schemeClr val="tx2"/>
          </a:solidFill>
        </p:spPr>
        <p:txBody>
          <a:bodyPr>
            <a:noAutofit/>
          </a:bodyPr>
          <a:lstStyle>
            <a:lvl1pPr>
              <a:defRPr sz="1600">
                <a:solidFill>
                  <a:schemeClr val="bg1"/>
                </a:solidFill>
              </a:defRPr>
            </a:lvl1pPr>
            <a:lvl2pPr>
              <a:defRPr sz="1400"/>
            </a:lvl2pPr>
            <a:lvl3pPr>
              <a:defRPr sz="1200"/>
            </a:lvl3pPr>
            <a:lvl4pPr>
              <a:defRPr sz="1100"/>
            </a:lvl4pPr>
            <a:lvl5pPr>
              <a:defRPr sz="1100"/>
            </a:lvl5pPr>
          </a:lstStyle>
          <a:p>
            <a:pPr lvl="0"/>
            <a:r>
              <a:rPr lang="en-US"/>
              <a:t>Click to enter Text</a:t>
            </a:r>
          </a:p>
        </p:txBody>
      </p:sp>
      <p:sp>
        <p:nvSpPr>
          <p:cNvPr id="41" name="Text Placeholder 40">
            <a:extLst>
              <a:ext uri="{FF2B5EF4-FFF2-40B4-BE49-F238E27FC236}">
                <a16:creationId xmlns:a16="http://schemas.microsoft.com/office/drawing/2014/main" id="{4F3A698D-F3EC-EA40-A9CF-F9469D460DCD}"/>
              </a:ext>
            </a:extLst>
          </p:cNvPr>
          <p:cNvSpPr>
            <a:spLocks noGrp="1"/>
          </p:cNvSpPr>
          <p:nvPr>
            <p:ph type="body" sz="quarter" idx="27" hasCustomPrompt="1"/>
          </p:nvPr>
        </p:nvSpPr>
        <p:spPr>
          <a:xfrm>
            <a:off x="553354" y="3864863"/>
            <a:ext cx="2706815" cy="488061"/>
          </a:xfrm>
          <a:solidFill>
            <a:schemeClr val="tx2"/>
          </a:solidFill>
          <a:ln>
            <a:solidFill>
              <a:schemeClr val="bg1"/>
            </a:solidFill>
          </a:ln>
        </p:spPr>
        <p:txBody>
          <a:bodyPr anchor="ctr">
            <a:normAutofit/>
          </a:bodyPr>
          <a:lstStyle>
            <a:lvl1pPr marL="0" indent="0" algn="ctr">
              <a:buNone/>
              <a:defRPr sz="1600" b="1">
                <a:solidFill>
                  <a:schemeClr val="bg1"/>
                </a:solidFill>
              </a:defRPr>
            </a:lvl1pPr>
          </a:lstStyle>
          <a:p>
            <a:pPr lvl="0"/>
            <a:r>
              <a:rPr lang="en-US"/>
              <a:t>Click to enter Heading</a:t>
            </a:r>
          </a:p>
        </p:txBody>
      </p:sp>
      <p:sp>
        <p:nvSpPr>
          <p:cNvPr id="43" name="Text Placeholder 40">
            <a:extLst>
              <a:ext uri="{FF2B5EF4-FFF2-40B4-BE49-F238E27FC236}">
                <a16:creationId xmlns:a16="http://schemas.microsoft.com/office/drawing/2014/main" id="{B37770F6-50C5-3A49-8298-87989A224153}"/>
              </a:ext>
            </a:extLst>
          </p:cNvPr>
          <p:cNvSpPr>
            <a:spLocks noGrp="1"/>
          </p:cNvSpPr>
          <p:nvPr>
            <p:ph type="body" sz="quarter" idx="28" hasCustomPrompt="1"/>
          </p:nvPr>
        </p:nvSpPr>
        <p:spPr>
          <a:xfrm>
            <a:off x="3328202" y="3864863"/>
            <a:ext cx="2706815" cy="488061"/>
          </a:xfrm>
          <a:solidFill>
            <a:schemeClr val="tx2"/>
          </a:solidFill>
          <a:ln>
            <a:solidFill>
              <a:schemeClr val="bg1"/>
            </a:solidFill>
          </a:ln>
        </p:spPr>
        <p:txBody>
          <a:bodyPr anchor="ctr">
            <a:normAutofit/>
          </a:bodyPr>
          <a:lstStyle>
            <a:lvl1pPr marL="0" indent="0" algn="ctr">
              <a:buNone/>
              <a:defRPr sz="1600" b="1">
                <a:solidFill>
                  <a:schemeClr val="bg1"/>
                </a:solidFill>
              </a:defRPr>
            </a:lvl1pPr>
          </a:lstStyle>
          <a:p>
            <a:pPr lvl="0"/>
            <a:r>
              <a:rPr lang="en-US"/>
              <a:t>Click to enter Heading</a:t>
            </a:r>
          </a:p>
        </p:txBody>
      </p:sp>
      <p:sp>
        <p:nvSpPr>
          <p:cNvPr id="44" name="Text Placeholder 40">
            <a:extLst>
              <a:ext uri="{FF2B5EF4-FFF2-40B4-BE49-F238E27FC236}">
                <a16:creationId xmlns:a16="http://schemas.microsoft.com/office/drawing/2014/main" id="{B77AC844-39F9-0645-815D-E99BEC4E2733}"/>
              </a:ext>
            </a:extLst>
          </p:cNvPr>
          <p:cNvSpPr>
            <a:spLocks noGrp="1"/>
          </p:cNvSpPr>
          <p:nvPr>
            <p:ph type="body" sz="quarter" idx="29" hasCustomPrompt="1"/>
          </p:nvPr>
        </p:nvSpPr>
        <p:spPr>
          <a:xfrm>
            <a:off x="6110314" y="3864863"/>
            <a:ext cx="2706815" cy="488061"/>
          </a:xfrm>
          <a:solidFill>
            <a:schemeClr val="tx2"/>
          </a:solidFill>
          <a:ln>
            <a:solidFill>
              <a:schemeClr val="bg1"/>
            </a:solidFill>
          </a:ln>
        </p:spPr>
        <p:txBody>
          <a:bodyPr anchor="ctr">
            <a:normAutofit/>
          </a:bodyPr>
          <a:lstStyle>
            <a:lvl1pPr marL="0" indent="0" algn="ctr">
              <a:buNone/>
              <a:defRPr sz="1600" b="1">
                <a:solidFill>
                  <a:schemeClr val="bg1"/>
                </a:solidFill>
              </a:defRPr>
            </a:lvl1pPr>
          </a:lstStyle>
          <a:p>
            <a:pPr lvl="0"/>
            <a:r>
              <a:rPr lang="en-US"/>
              <a:t>Click to enter Heading</a:t>
            </a:r>
          </a:p>
        </p:txBody>
      </p:sp>
      <p:sp>
        <p:nvSpPr>
          <p:cNvPr id="45" name="Text Placeholder 40">
            <a:extLst>
              <a:ext uri="{FF2B5EF4-FFF2-40B4-BE49-F238E27FC236}">
                <a16:creationId xmlns:a16="http://schemas.microsoft.com/office/drawing/2014/main" id="{322B121B-6CA2-6848-8D7C-CAB8725B29EE}"/>
              </a:ext>
            </a:extLst>
          </p:cNvPr>
          <p:cNvSpPr>
            <a:spLocks noGrp="1"/>
          </p:cNvSpPr>
          <p:nvPr>
            <p:ph type="body" sz="quarter" idx="30" hasCustomPrompt="1"/>
          </p:nvPr>
        </p:nvSpPr>
        <p:spPr>
          <a:xfrm>
            <a:off x="8922168" y="3864863"/>
            <a:ext cx="2706815" cy="488061"/>
          </a:xfrm>
          <a:solidFill>
            <a:schemeClr val="tx2"/>
          </a:solidFill>
          <a:ln>
            <a:solidFill>
              <a:schemeClr val="bg1"/>
            </a:solidFill>
          </a:ln>
        </p:spPr>
        <p:txBody>
          <a:bodyPr anchor="ctr">
            <a:normAutofit/>
          </a:bodyPr>
          <a:lstStyle>
            <a:lvl1pPr marL="0" indent="0" algn="ctr">
              <a:buNone/>
              <a:defRPr sz="1600" b="1">
                <a:solidFill>
                  <a:schemeClr val="bg1"/>
                </a:solidFill>
              </a:defRPr>
            </a:lvl1pPr>
          </a:lstStyle>
          <a:p>
            <a:pPr lvl="0"/>
            <a:r>
              <a:rPr lang="en-US"/>
              <a:t>Click to enter Heading</a:t>
            </a:r>
          </a:p>
        </p:txBody>
      </p:sp>
      <p:sp>
        <p:nvSpPr>
          <p:cNvPr id="47" name="Text Placeholder 46">
            <a:extLst>
              <a:ext uri="{FF2B5EF4-FFF2-40B4-BE49-F238E27FC236}">
                <a16:creationId xmlns:a16="http://schemas.microsoft.com/office/drawing/2014/main" id="{9FD570A1-75A9-4D4A-B5EA-5D16CFBE3633}"/>
              </a:ext>
            </a:extLst>
          </p:cNvPr>
          <p:cNvSpPr>
            <a:spLocks noGrp="1"/>
          </p:cNvSpPr>
          <p:nvPr>
            <p:ph type="body" sz="quarter" idx="31" hasCustomPrompt="1"/>
          </p:nvPr>
        </p:nvSpPr>
        <p:spPr>
          <a:xfrm>
            <a:off x="494045" y="3376803"/>
            <a:ext cx="2710931" cy="378712"/>
          </a:xfrm>
          <a:prstGeom prst="roundRect">
            <a:avLst>
              <a:gd name="adj" fmla="val 50000"/>
            </a:avLst>
          </a:prstGeom>
          <a:solidFill>
            <a:schemeClr val="accent6"/>
          </a:solidFill>
        </p:spPr>
        <p:txBody>
          <a:bodyPr>
            <a:noAutofit/>
          </a:bodyPr>
          <a:lstStyle>
            <a:lvl1pPr marL="0" indent="0" algn="ctr">
              <a:buNone/>
              <a:defRPr sz="1600" b="1">
                <a:solidFill>
                  <a:schemeClr val="bg1"/>
                </a:solidFill>
              </a:defRPr>
            </a:lvl1pPr>
          </a:lstStyle>
          <a:p>
            <a:pPr lvl="0"/>
            <a:r>
              <a:rPr lang="en-US"/>
              <a:t>Click to enter Title</a:t>
            </a:r>
          </a:p>
        </p:txBody>
      </p:sp>
      <p:sp>
        <p:nvSpPr>
          <p:cNvPr id="48" name="Text Placeholder 46">
            <a:extLst>
              <a:ext uri="{FF2B5EF4-FFF2-40B4-BE49-F238E27FC236}">
                <a16:creationId xmlns:a16="http://schemas.microsoft.com/office/drawing/2014/main" id="{3231A04A-4488-4E4B-9455-9FDDF5125A49}"/>
              </a:ext>
            </a:extLst>
          </p:cNvPr>
          <p:cNvSpPr>
            <a:spLocks noGrp="1"/>
          </p:cNvSpPr>
          <p:nvPr>
            <p:ph type="body" sz="quarter" idx="32" hasCustomPrompt="1"/>
          </p:nvPr>
        </p:nvSpPr>
        <p:spPr>
          <a:xfrm>
            <a:off x="3320405" y="3376803"/>
            <a:ext cx="2710931" cy="378712"/>
          </a:xfrm>
          <a:prstGeom prst="roundRect">
            <a:avLst>
              <a:gd name="adj" fmla="val 50000"/>
            </a:avLst>
          </a:prstGeom>
          <a:solidFill>
            <a:schemeClr val="accent1"/>
          </a:solidFill>
        </p:spPr>
        <p:txBody>
          <a:bodyPr>
            <a:noAutofit/>
          </a:bodyPr>
          <a:lstStyle>
            <a:lvl1pPr marL="0" indent="0" algn="ctr">
              <a:buNone/>
              <a:defRPr sz="1600" b="1">
                <a:solidFill>
                  <a:schemeClr val="bg1"/>
                </a:solidFill>
              </a:defRPr>
            </a:lvl1pPr>
          </a:lstStyle>
          <a:p>
            <a:pPr lvl="0"/>
            <a:r>
              <a:rPr lang="en-US"/>
              <a:t>Click to enter Title</a:t>
            </a:r>
          </a:p>
        </p:txBody>
      </p:sp>
      <p:sp>
        <p:nvSpPr>
          <p:cNvPr id="49" name="Text Placeholder 46">
            <a:extLst>
              <a:ext uri="{FF2B5EF4-FFF2-40B4-BE49-F238E27FC236}">
                <a16:creationId xmlns:a16="http://schemas.microsoft.com/office/drawing/2014/main" id="{04622C4D-E594-944D-920C-1CC4C9FB7835}"/>
              </a:ext>
            </a:extLst>
          </p:cNvPr>
          <p:cNvSpPr>
            <a:spLocks noGrp="1"/>
          </p:cNvSpPr>
          <p:nvPr>
            <p:ph type="body" sz="quarter" idx="33" hasCustomPrompt="1"/>
          </p:nvPr>
        </p:nvSpPr>
        <p:spPr>
          <a:xfrm>
            <a:off x="6112476" y="3376803"/>
            <a:ext cx="2710931" cy="378712"/>
          </a:xfrm>
          <a:prstGeom prst="roundRect">
            <a:avLst>
              <a:gd name="adj" fmla="val 50000"/>
            </a:avLst>
          </a:prstGeom>
          <a:solidFill>
            <a:schemeClr val="accent3"/>
          </a:solidFill>
        </p:spPr>
        <p:txBody>
          <a:bodyPr>
            <a:noAutofit/>
          </a:bodyPr>
          <a:lstStyle>
            <a:lvl1pPr marL="0" indent="0" algn="ctr">
              <a:buNone/>
              <a:defRPr sz="1600" b="1">
                <a:solidFill>
                  <a:schemeClr val="bg1"/>
                </a:solidFill>
              </a:defRPr>
            </a:lvl1pPr>
          </a:lstStyle>
          <a:p>
            <a:pPr lvl="0"/>
            <a:r>
              <a:rPr lang="en-US"/>
              <a:t>Click to enter Title</a:t>
            </a:r>
          </a:p>
        </p:txBody>
      </p:sp>
      <p:sp>
        <p:nvSpPr>
          <p:cNvPr id="50" name="Text Placeholder 46">
            <a:extLst>
              <a:ext uri="{FF2B5EF4-FFF2-40B4-BE49-F238E27FC236}">
                <a16:creationId xmlns:a16="http://schemas.microsoft.com/office/drawing/2014/main" id="{7E4F4AB8-41CD-5D44-9710-99A030E70078}"/>
              </a:ext>
            </a:extLst>
          </p:cNvPr>
          <p:cNvSpPr>
            <a:spLocks noGrp="1"/>
          </p:cNvSpPr>
          <p:nvPr>
            <p:ph type="body" sz="quarter" idx="34" hasCustomPrompt="1"/>
          </p:nvPr>
        </p:nvSpPr>
        <p:spPr>
          <a:xfrm>
            <a:off x="8904444" y="3376803"/>
            <a:ext cx="2710931" cy="378712"/>
          </a:xfrm>
          <a:prstGeom prst="roundRect">
            <a:avLst>
              <a:gd name="adj" fmla="val 50000"/>
            </a:avLst>
          </a:prstGeom>
          <a:solidFill>
            <a:schemeClr val="accent2"/>
          </a:solidFill>
        </p:spPr>
        <p:txBody>
          <a:bodyPr>
            <a:noAutofit/>
          </a:bodyPr>
          <a:lstStyle>
            <a:lvl1pPr marL="0" indent="0" algn="ctr">
              <a:buNone/>
              <a:defRPr sz="1600" b="1">
                <a:solidFill>
                  <a:schemeClr val="bg1"/>
                </a:solidFill>
              </a:defRPr>
            </a:lvl1pPr>
          </a:lstStyle>
          <a:p>
            <a:pPr lvl="0"/>
            <a:r>
              <a:rPr lang="en-US"/>
              <a:t>Click to enter Title</a:t>
            </a:r>
          </a:p>
        </p:txBody>
      </p:sp>
      <p:sp>
        <p:nvSpPr>
          <p:cNvPr id="20" name="Slide Number Placeholder 5">
            <a:extLst>
              <a:ext uri="{FF2B5EF4-FFF2-40B4-BE49-F238E27FC236}">
                <a16:creationId xmlns:a16="http://schemas.microsoft.com/office/drawing/2014/main" id="{F16B603E-7086-42ED-B148-2D3B620C8FC4}"/>
              </a:ext>
            </a:extLst>
          </p:cNvPr>
          <p:cNvSpPr txBox="1">
            <a:spLocks/>
          </p:cNvSpPr>
          <p:nvPr userDrawn="1"/>
        </p:nvSpPr>
        <p:spPr>
          <a:xfrm>
            <a:off x="11332613" y="6377051"/>
            <a:ext cx="773762"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7DCD48-F2F0-436C-978D-7C4D59D5E31F}" type="slidenum">
              <a:rPr lang="en-US" smtClean="0"/>
              <a:pPr/>
              <a:t>‹#›</a:t>
            </a:fld>
            <a:endParaRPr lang="en-US"/>
          </a:p>
        </p:txBody>
      </p:sp>
      <p:sp>
        <p:nvSpPr>
          <p:cNvPr id="2" name="Rectangle 1">
            <a:extLst>
              <a:ext uri="{FF2B5EF4-FFF2-40B4-BE49-F238E27FC236}">
                <a16:creationId xmlns:a16="http://schemas.microsoft.com/office/drawing/2014/main" id="{2D600DA2-BA95-2C44-9261-03520E5E82F8}"/>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1">
            <a:extLst>
              <a:ext uri="{FF2B5EF4-FFF2-40B4-BE49-F238E27FC236}">
                <a16:creationId xmlns:a16="http://schemas.microsoft.com/office/drawing/2014/main" id="{EB9A6995-CD45-6F30-4116-1EFB8F6BBAD1}"/>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5" name="Graphic 4">
            <a:extLst>
              <a:ext uri="{FF2B5EF4-FFF2-40B4-BE49-F238E27FC236}">
                <a16:creationId xmlns:a16="http://schemas.microsoft.com/office/drawing/2014/main" id="{960F1908-CBDA-284B-FCF3-AAB4012C177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grpSp>
        <p:nvGrpSpPr>
          <p:cNvPr id="6" name="Group 5">
            <a:extLst>
              <a:ext uri="{FF2B5EF4-FFF2-40B4-BE49-F238E27FC236}">
                <a16:creationId xmlns:a16="http://schemas.microsoft.com/office/drawing/2014/main" id="{149318FC-262C-6B72-D354-F8A3993D33F2}"/>
              </a:ext>
            </a:extLst>
          </p:cNvPr>
          <p:cNvGrpSpPr/>
          <p:nvPr userDrawn="1"/>
        </p:nvGrpSpPr>
        <p:grpSpPr>
          <a:xfrm>
            <a:off x="242995" y="837761"/>
            <a:ext cx="838200" cy="109793"/>
            <a:chOff x="571500" y="930335"/>
            <a:chExt cx="838200" cy="120483"/>
          </a:xfrm>
        </p:grpSpPr>
        <p:sp>
          <p:nvSpPr>
            <p:cNvPr id="7" name="Oval 6">
              <a:extLst>
                <a:ext uri="{FF2B5EF4-FFF2-40B4-BE49-F238E27FC236}">
                  <a16:creationId xmlns:a16="http://schemas.microsoft.com/office/drawing/2014/main" id="{5EB9D334-6AF2-B81B-945C-DCCC6E732F1E}"/>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8" name="Oval 7">
              <a:extLst>
                <a:ext uri="{FF2B5EF4-FFF2-40B4-BE49-F238E27FC236}">
                  <a16:creationId xmlns:a16="http://schemas.microsoft.com/office/drawing/2014/main" id="{D1345770-B160-FE6A-781C-04706BF9473F}"/>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9" name="Oval 8">
              <a:extLst>
                <a:ext uri="{FF2B5EF4-FFF2-40B4-BE49-F238E27FC236}">
                  <a16:creationId xmlns:a16="http://schemas.microsoft.com/office/drawing/2014/main" id="{C05BF842-1C7F-B717-6581-423DAF559C3D}"/>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0" name="Oval 9">
              <a:extLst>
                <a:ext uri="{FF2B5EF4-FFF2-40B4-BE49-F238E27FC236}">
                  <a16:creationId xmlns:a16="http://schemas.microsoft.com/office/drawing/2014/main" id="{405B93F0-8048-9298-4771-F337BDC5F7A5}"/>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1" name="Oval 10">
              <a:extLst>
                <a:ext uri="{FF2B5EF4-FFF2-40B4-BE49-F238E27FC236}">
                  <a16:creationId xmlns:a16="http://schemas.microsoft.com/office/drawing/2014/main" id="{098F5F9E-0E15-F3A2-9CDA-325FB90F83B2}"/>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2528370870"/>
      </p:ext>
    </p:extLst>
  </p:cSld>
  <p:clrMapOvr>
    <a:masterClrMapping/>
  </p:clrMapOvr>
  <p:extLst>
    <p:ext uri="{DCECCB84-F9BA-43D5-87BE-67443E8EF086}">
      <p15:sldGuideLst xmlns:p15="http://schemas.microsoft.com/office/powerpoint/2012/main">
        <p15:guide id="1" orient="horz" pos="164" userDrawn="1">
          <p15:clr>
            <a:srgbClr val="FBAE40"/>
          </p15:clr>
        </p15:guide>
        <p15:guide id="2" pos="212" userDrawn="1">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Special_03">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DBA0B78-9B0E-42B5-8448-9437C739389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5782"/>
          <a:stretch/>
        </p:blipFill>
        <p:spPr>
          <a:xfrm>
            <a:off x="-1" y="910454"/>
            <a:ext cx="8693465" cy="5806440"/>
          </a:xfrm>
          <a:prstGeom prst="rect">
            <a:avLst/>
          </a:prstGeom>
        </p:spPr>
      </p:pic>
      <p:sp>
        <p:nvSpPr>
          <p:cNvPr id="8" name="Picture Placeholder 7">
            <a:extLst>
              <a:ext uri="{FF2B5EF4-FFF2-40B4-BE49-F238E27FC236}">
                <a16:creationId xmlns:a16="http://schemas.microsoft.com/office/drawing/2014/main" id="{1CD0ECC3-0CC8-424C-8B78-F1E921AACD56}"/>
              </a:ext>
            </a:extLst>
          </p:cNvPr>
          <p:cNvSpPr>
            <a:spLocks noGrp="1"/>
          </p:cNvSpPr>
          <p:nvPr>
            <p:ph type="pic" sz="quarter" idx="11" hasCustomPrompt="1"/>
          </p:nvPr>
        </p:nvSpPr>
        <p:spPr>
          <a:xfrm>
            <a:off x="137360" y="2112155"/>
            <a:ext cx="1842968" cy="3334066"/>
          </a:xfrm>
          <a:custGeom>
            <a:avLst/>
            <a:gdLst>
              <a:gd name="connsiteX0" fmla="*/ 0 w 1842968"/>
              <a:gd name="connsiteY0" fmla="*/ 0 h 3334066"/>
              <a:gd name="connsiteX1" fmla="*/ 1842968 w 1842968"/>
              <a:gd name="connsiteY1" fmla="*/ 0 h 3334066"/>
              <a:gd name="connsiteX2" fmla="*/ 1842968 w 1842968"/>
              <a:gd name="connsiteY2" fmla="*/ 3334066 h 3334066"/>
              <a:gd name="connsiteX3" fmla="*/ 0 w 1842968"/>
              <a:gd name="connsiteY3" fmla="*/ 3334066 h 3334066"/>
            </a:gdLst>
            <a:ahLst/>
            <a:cxnLst>
              <a:cxn ang="0">
                <a:pos x="connsiteX0" y="connsiteY0"/>
              </a:cxn>
              <a:cxn ang="0">
                <a:pos x="connsiteX1" y="connsiteY1"/>
              </a:cxn>
              <a:cxn ang="0">
                <a:pos x="connsiteX2" y="connsiteY2"/>
              </a:cxn>
              <a:cxn ang="0">
                <a:pos x="connsiteX3" y="connsiteY3"/>
              </a:cxn>
            </a:cxnLst>
            <a:rect l="l" t="t" r="r" b="b"/>
            <a:pathLst>
              <a:path w="1842968" h="3334066">
                <a:moveTo>
                  <a:pt x="0" y="0"/>
                </a:moveTo>
                <a:lnTo>
                  <a:pt x="1842968" y="0"/>
                </a:lnTo>
                <a:lnTo>
                  <a:pt x="1842968" y="3334066"/>
                </a:lnTo>
                <a:lnTo>
                  <a:pt x="0" y="3334066"/>
                </a:lnTo>
                <a:close/>
              </a:path>
            </a:pathLst>
          </a:custGeom>
          <a:solidFill>
            <a:schemeClr val="bg1">
              <a:lumMod val="50000"/>
            </a:schemeClr>
          </a:solidFill>
        </p:spPr>
        <p:txBody>
          <a:bodyPr wrap="square">
            <a:noAutofit/>
          </a:bodyPr>
          <a:lstStyle>
            <a:lvl1pPr marL="0" indent="0" algn="ctr">
              <a:buNone/>
              <a:defRPr b="0" i="0"/>
            </a:lvl1pPr>
          </a:lstStyle>
          <a:p>
            <a:r>
              <a:rPr lang="en-US"/>
              <a:t>Click to add image</a:t>
            </a:r>
          </a:p>
        </p:txBody>
      </p:sp>
      <p:sp>
        <p:nvSpPr>
          <p:cNvPr id="9" name="Content Placeholder 8">
            <a:extLst>
              <a:ext uri="{FF2B5EF4-FFF2-40B4-BE49-F238E27FC236}">
                <a16:creationId xmlns:a16="http://schemas.microsoft.com/office/drawing/2014/main" id="{8E08FB05-33F1-D942-B6F0-85398E25660E}"/>
              </a:ext>
            </a:extLst>
          </p:cNvPr>
          <p:cNvSpPr>
            <a:spLocks noGrp="1"/>
          </p:cNvSpPr>
          <p:nvPr>
            <p:ph sz="quarter" idx="17" hasCustomPrompt="1"/>
          </p:nvPr>
        </p:nvSpPr>
        <p:spPr>
          <a:xfrm>
            <a:off x="7389812" y="1956235"/>
            <a:ext cx="4086225" cy="4075112"/>
          </a:xfrm>
        </p:spPr>
        <p:txBody>
          <a:bodyPr/>
          <a:lstStyle>
            <a:lvl1pPr>
              <a:defRPr b="0" i="0"/>
            </a:lvl1pPr>
            <a:lvl2pPr>
              <a:defRPr b="0" i="0"/>
            </a:lvl2pPr>
            <a:lvl3pPr>
              <a:defRPr b="0" i="0"/>
            </a:lvl3pPr>
            <a:lvl4pPr>
              <a:defRPr b="0" i="0"/>
            </a:lvl4pPr>
            <a:lvl5pPr>
              <a:defRPr b="0" i="0"/>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F912DC8E-C44F-4707-966D-88F90F27AB09}"/>
              </a:ext>
            </a:extLst>
          </p:cNvPr>
          <p:cNvSpPr txBox="1">
            <a:spLocks/>
          </p:cNvSpPr>
          <p:nvPr userDrawn="1"/>
        </p:nvSpPr>
        <p:spPr>
          <a:xfrm>
            <a:off x="11138497" y="6351769"/>
            <a:ext cx="773762"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7DCD48-F2F0-436C-978D-7C4D59D5E31F}" type="slidenum">
              <a:rPr lang="en-US" smtClean="0"/>
              <a:pPr/>
              <a:t>‹#›</a:t>
            </a:fld>
            <a:endParaRPr lang="en-US"/>
          </a:p>
        </p:txBody>
      </p:sp>
      <p:sp>
        <p:nvSpPr>
          <p:cNvPr id="19" name="Picture Placeholder 7">
            <a:extLst>
              <a:ext uri="{FF2B5EF4-FFF2-40B4-BE49-F238E27FC236}">
                <a16:creationId xmlns:a16="http://schemas.microsoft.com/office/drawing/2014/main" id="{F37F6B21-6CFA-444C-87D9-D550A7FCE3AF}"/>
              </a:ext>
            </a:extLst>
          </p:cNvPr>
          <p:cNvSpPr>
            <a:spLocks noGrp="1"/>
          </p:cNvSpPr>
          <p:nvPr>
            <p:ph type="pic" sz="quarter" idx="18" hasCustomPrompt="1"/>
          </p:nvPr>
        </p:nvSpPr>
        <p:spPr>
          <a:xfrm>
            <a:off x="2154548" y="1955598"/>
            <a:ext cx="2729602" cy="3648788"/>
          </a:xfrm>
          <a:custGeom>
            <a:avLst/>
            <a:gdLst>
              <a:gd name="connsiteX0" fmla="*/ 0 w 1842968"/>
              <a:gd name="connsiteY0" fmla="*/ 0 h 3334066"/>
              <a:gd name="connsiteX1" fmla="*/ 1842968 w 1842968"/>
              <a:gd name="connsiteY1" fmla="*/ 0 h 3334066"/>
              <a:gd name="connsiteX2" fmla="*/ 1842968 w 1842968"/>
              <a:gd name="connsiteY2" fmla="*/ 3334066 h 3334066"/>
              <a:gd name="connsiteX3" fmla="*/ 0 w 1842968"/>
              <a:gd name="connsiteY3" fmla="*/ 3334066 h 3334066"/>
            </a:gdLst>
            <a:ahLst/>
            <a:cxnLst>
              <a:cxn ang="0">
                <a:pos x="connsiteX0" y="connsiteY0"/>
              </a:cxn>
              <a:cxn ang="0">
                <a:pos x="connsiteX1" y="connsiteY1"/>
              </a:cxn>
              <a:cxn ang="0">
                <a:pos x="connsiteX2" y="connsiteY2"/>
              </a:cxn>
              <a:cxn ang="0">
                <a:pos x="connsiteX3" y="connsiteY3"/>
              </a:cxn>
            </a:cxnLst>
            <a:rect l="l" t="t" r="r" b="b"/>
            <a:pathLst>
              <a:path w="1842968" h="3334066">
                <a:moveTo>
                  <a:pt x="0" y="0"/>
                </a:moveTo>
                <a:lnTo>
                  <a:pt x="1842968" y="0"/>
                </a:lnTo>
                <a:lnTo>
                  <a:pt x="1842968" y="3334066"/>
                </a:lnTo>
                <a:lnTo>
                  <a:pt x="0" y="3334066"/>
                </a:lnTo>
                <a:close/>
              </a:path>
            </a:pathLst>
          </a:custGeom>
          <a:solidFill>
            <a:schemeClr val="bg1">
              <a:lumMod val="50000"/>
            </a:schemeClr>
          </a:solidFill>
        </p:spPr>
        <p:txBody>
          <a:bodyPr wrap="square">
            <a:noAutofit/>
          </a:bodyPr>
          <a:lstStyle>
            <a:lvl1pPr marL="0" indent="0" algn="ctr">
              <a:buNone/>
              <a:defRPr b="0" i="0"/>
            </a:lvl1pPr>
          </a:lstStyle>
          <a:p>
            <a:r>
              <a:rPr lang="en-US"/>
              <a:t>Click to add image</a:t>
            </a:r>
          </a:p>
        </p:txBody>
      </p:sp>
      <p:sp>
        <p:nvSpPr>
          <p:cNvPr id="20" name="Picture Placeholder 7">
            <a:extLst>
              <a:ext uri="{FF2B5EF4-FFF2-40B4-BE49-F238E27FC236}">
                <a16:creationId xmlns:a16="http://schemas.microsoft.com/office/drawing/2014/main" id="{A1F66B56-1C09-4ABB-88D8-CEE946A0ED8B}"/>
              </a:ext>
            </a:extLst>
          </p:cNvPr>
          <p:cNvSpPr>
            <a:spLocks noGrp="1"/>
          </p:cNvSpPr>
          <p:nvPr>
            <p:ph type="pic" sz="quarter" idx="19" hasCustomPrompt="1"/>
          </p:nvPr>
        </p:nvSpPr>
        <p:spPr>
          <a:xfrm>
            <a:off x="5056253" y="2147442"/>
            <a:ext cx="1842968" cy="3334066"/>
          </a:xfrm>
          <a:custGeom>
            <a:avLst/>
            <a:gdLst>
              <a:gd name="connsiteX0" fmla="*/ 0 w 1842968"/>
              <a:gd name="connsiteY0" fmla="*/ 0 h 3334066"/>
              <a:gd name="connsiteX1" fmla="*/ 1842968 w 1842968"/>
              <a:gd name="connsiteY1" fmla="*/ 0 h 3334066"/>
              <a:gd name="connsiteX2" fmla="*/ 1842968 w 1842968"/>
              <a:gd name="connsiteY2" fmla="*/ 3334066 h 3334066"/>
              <a:gd name="connsiteX3" fmla="*/ 0 w 1842968"/>
              <a:gd name="connsiteY3" fmla="*/ 3334066 h 3334066"/>
            </a:gdLst>
            <a:ahLst/>
            <a:cxnLst>
              <a:cxn ang="0">
                <a:pos x="connsiteX0" y="connsiteY0"/>
              </a:cxn>
              <a:cxn ang="0">
                <a:pos x="connsiteX1" y="connsiteY1"/>
              </a:cxn>
              <a:cxn ang="0">
                <a:pos x="connsiteX2" y="connsiteY2"/>
              </a:cxn>
              <a:cxn ang="0">
                <a:pos x="connsiteX3" y="connsiteY3"/>
              </a:cxn>
            </a:cxnLst>
            <a:rect l="l" t="t" r="r" b="b"/>
            <a:pathLst>
              <a:path w="1842968" h="3334066">
                <a:moveTo>
                  <a:pt x="0" y="0"/>
                </a:moveTo>
                <a:lnTo>
                  <a:pt x="1842968" y="0"/>
                </a:lnTo>
                <a:lnTo>
                  <a:pt x="1842968" y="3334066"/>
                </a:lnTo>
                <a:lnTo>
                  <a:pt x="0" y="3334066"/>
                </a:lnTo>
                <a:close/>
              </a:path>
            </a:pathLst>
          </a:custGeom>
          <a:solidFill>
            <a:schemeClr val="bg1">
              <a:lumMod val="50000"/>
            </a:schemeClr>
          </a:solidFill>
        </p:spPr>
        <p:txBody>
          <a:bodyPr wrap="square">
            <a:noAutofit/>
          </a:bodyPr>
          <a:lstStyle>
            <a:lvl1pPr marL="0" indent="0" algn="ctr">
              <a:buNone/>
              <a:defRPr b="0" i="0"/>
            </a:lvl1pPr>
          </a:lstStyle>
          <a:p>
            <a:r>
              <a:rPr lang="en-US"/>
              <a:t>Click to add image</a:t>
            </a:r>
          </a:p>
        </p:txBody>
      </p:sp>
      <p:sp>
        <p:nvSpPr>
          <p:cNvPr id="21" name="Rectangle 20">
            <a:extLst>
              <a:ext uri="{FF2B5EF4-FFF2-40B4-BE49-F238E27FC236}">
                <a16:creationId xmlns:a16="http://schemas.microsoft.com/office/drawing/2014/main" id="{1C87D2A9-C759-92EC-FEEB-2712421A6067}"/>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itle 1">
            <a:extLst>
              <a:ext uri="{FF2B5EF4-FFF2-40B4-BE49-F238E27FC236}">
                <a16:creationId xmlns:a16="http://schemas.microsoft.com/office/drawing/2014/main" id="{77AEF4DC-7F43-76D2-2144-AD8752652109}"/>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23" name="Graphic 22">
            <a:extLst>
              <a:ext uri="{FF2B5EF4-FFF2-40B4-BE49-F238E27FC236}">
                <a16:creationId xmlns:a16="http://schemas.microsoft.com/office/drawing/2014/main" id="{31916AB8-CC92-F997-9EC6-645AB3B6350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453304" y="57200"/>
            <a:ext cx="601352" cy="601352"/>
          </a:xfrm>
          <a:prstGeom prst="rect">
            <a:avLst/>
          </a:prstGeom>
        </p:spPr>
      </p:pic>
      <p:grpSp>
        <p:nvGrpSpPr>
          <p:cNvPr id="24" name="Group 23">
            <a:extLst>
              <a:ext uri="{FF2B5EF4-FFF2-40B4-BE49-F238E27FC236}">
                <a16:creationId xmlns:a16="http://schemas.microsoft.com/office/drawing/2014/main" id="{17D8BF66-6EB9-30F5-DC25-46A9963B0A4C}"/>
              </a:ext>
            </a:extLst>
          </p:cNvPr>
          <p:cNvGrpSpPr/>
          <p:nvPr userDrawn="1"/>
        </p:nvGrpSpPr>
        <p:grpSpPr>
          <a:xfrm>
            <a:off x="242995" y="837761"/>
            <a:ext cx="838200" cy="109793"/>
            <a:chOff x="571500" y="930335"/>
            <a:chExt cx="838200" cy="120483"/>
          </a:xfrm>
        </p:grpSpPr>
        <p:sp>
          <p:nvSpPr>
            <p:cNvPr id="25" name="Oval 24">
              <a:extLst>
                <a:ext uri="{FF2B5EF4-FFF2-40B4-BE49-F238E27FC236}">
                  <a16:creationId xmlns:a16="http://schemas.microsoft.com/office/drawing/2014/main" id="{50117176-B90E-40C2-FE66-6D61678FF4EE}"/>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6" name="Oval 25">
              <a:extLst>
                <a:ext uri="{FF2B5EF4-FFF2-40B4-BE49-F238E27FC236}">
                  <a16:creationId xmlns:a16="http://schemas.microsoft.com/office/drawing/2014/main" id="{FFDF1B85-7216-9517-CE9C-48A225399CE0}"/>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7" name="Oval 26">
              <a:extLst>
                <a:ext uri="{FF2B5EF4-FFF2-40B4-BE49-F238E27FC236}">
                  <a16:creationId xmlns:a16="http://schemas.microsoft.com/office/drawing/2014/main" id="{4DC5F58B-9A11-B825-E791-ADD36BC1CA08}"/>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8" name="Oval 27">
              <a:extLst>
                <a:ext uri="{FF2B5EF4-FFF2-40B4-BE49-F238E27FC236}">
                  <a16:creationId xmlns:a16="http://schemas.microsoft.com/office/drawing/2014/main" id="{1A570EE7-1547-F123-D448-FFC76A58CF21}"/>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9" name="Oval 28">
              <a:extLst>
                <a:ext uri="{FF2B5EF4-FFF2-40B4-BE49-F238E27FC236}">
                  <a16:creationId xmlns:a16="http://schemas.microsoft.com/office/drawing/2014/main" id="{E953BDDE-EE71-C4AC-CBDC-1CCA9244EF3F}"/>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pic>
        <p:nvPicPr>
          <p:cNvPr id="33" name="Picture 32">
            <a:extLst>
              <a:ext uri="{FF2B5EF4-FFF2-40B4-BE49-F238E27FC236}">
                <a16:creationId xmlns:a16="http://schemas.microsoft.com/office/drawing/2014/main" id="{024C3493-7F18-79C5-00FA-9D406063B7E8}"/>
              </a:ext>
            </a:extLst>
          </p:cNvPr>
          <p:cNvPicPr>
            <a:picLocks noChangeAspect="1"/>
          </p:cNvPicPr>
          <p:nvPr userDrawn="1"/>
        </p:nvPicPr>
        <p:blipFill rotWithShape="1">
          <a:blip r:embed="rId5" cstate="print">
            <a:extLst>
              <a:ext uri="{28A0092B-C50C-407E-A947-70E740481C1C}">
                <a14:useLocalDpi xmlns:a14="http://schemas.microsoft.com/office/drawing/2010/main"/>
              </a:ext>
            </a:extLst>
          </a:blip>
          <a:srcRect/>
          <a:stretch/>
        </p:blipFill>
        <p:spPr>
          <a:xfrm rot="21360064">
            <a:off x="-2800199" y="5031545"/>
            <a:ext cx="5567056" cy="3625630"/>
          </a:xfrm>
          <a:custGeom>
            <a:avLst/>
            <a:gdLst>
              <a:gd name="connsiteX0" fmla="*/ 253461 w 5567056"/>
              <a:gd name="connsiteY0" fmla="*/ 0 h 3625630"/>
              <a:gd name="connsiteX1" fmla="*/ 0 w 5567056"/>
              <a:gd name="connsiteY1" fmla="*/ 3625630 h 3625630"/>
              <a:gd name="connsiteX2" fmla="*/ 0 w 5567056"/>
              <a:gd name="connsiteY2" fmla="*/ 0 h 3625630"/>
              <a:gd name="connsiteX3" fmla="*/ 5567056 w 5567056"/>
              <a:gd name="connsiteY3" fmla="*/ 0 h 3625630"/>
              <a:gd name="connsiteX4" fmla="*/ 5567056 w 5567056"/>
              <a:gd name="connsiteY4" fmla="*/ 2035136 h 3625630"/>
              <a:gd name="connsiteX5" fmla="*/ 2798228 w 5567056"/>
              <a:gd name="connsiteY5" fmla="*/ 1841572 h 3625630"/>
              <a:gd name="connsiteX6" fmla="*/ 2926969 w 5567056"/>
              <a:gd name="connsiteY6" fmla="*/ 0 h 362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67056" h="3625630">
                <a:moveTo>
                  <a:pt x="253461" y="0"/>
                </a:moveTo>
                <a:lnTo>
                  <a:pt x="0" y="3625630"/>
                </a:lnTo>
                <a:lnTo>
                  <a:pt x="0" y="0"/>
                </a:lnTo>
                <a:close/>
                <a:moveTo>
                  <a:pt x="5567056" y="0"/>
                </a:moveTo>
                <a:lnTo>
                  <a:pt x="5567056" y="2035136"/>
                </a:lnTo>
                <a:lnTo>
                  <a:pt x="2798228" y="1841572"/>
                </a:lnTo>
                <a:lnTo>
                  <a:pt x="2926969" y="0"/>
                </a:lnTo>
                <a:close/>
              </a:path>
            </a:pathLst>
          </a:custGeom>
        </p:spPr>
      </p:pic>
      <p:grpSp>
        <p:nvGrpSpPr>
          <p:cNvPr id="13" name="Group 12">
            <a:extLst>
              <a:ext uri="{FF2B5EF4-FFF2-40B4-BE49-F238E27FC236}">
                <a16:creationId xmlns:a16="http://schemas.microsoft.com/office/drawing/2014/main" id="{D35A4377-92B9-4403-BD2E-9F3337A3AB9F}"/>
              </a:ext>
            </a:extLst>
          </p:cNvPr>
          <p:cNvGrpSpPr/>
          <p:nvPr userDrawn="1"/>
        </p:nvGrpSpPr>
        <p:grpSpPr>
          <a:xfrm rot="21270235">
            <a:off x="-506260" y="5457099"/>
            <a:ext cx="2584359" cy="1032333"/>
            <a:chOff x="-521858" y="-813749"/>
            <a:chExt cx="3717094" cy="1586550"/>
          </a:xfrm>
        </p:grpSpPr>
        <p:sp>
          <p:nvSpPr>
            <p:cNvPr id="15" name="Rounded Rectangle 15">
              <a:extLst>
                <a:ext uri="{FF2B5EF4-FFF2-40B4-BE49-F238E27FC236}">
                  <a16:creationId xmlns:a16="http://schemas.microsoft.com/office/drawing/2014/main" id="{F618EE3E-0AEA-40BE-907F-E7B63E2942FB}"/>
                </a:ext>
              </a:extLst>
            </p:cNvPr>
            <p:cNvSpPr/>
            <p:nvPr userDrawn="1"/>
          </p:nvSpPr>
          <p:spPr>
            <a:xfrm rot="2768794">
              <a:off x="387572" y="-588164"/>
              <a:ext cx="451535" cy="2270396"/>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6">
              <a:extLst>
                <a:ext uri="{FF2B5EF4-FFF2-40B4-BE49-F238E27FC236}">
                  <a16:creationId xmlns:a16="http://schemas.microsoft.com/office/drawing/2014/main" id="{5E5341BC-A7B6-4073-AF88-725381450FDF}"/>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7">
              <a:extLst>
                <a:ext uri="{FF2B5EF4-FFF2-40B4-BE49-F238E27FC236}">
                  <a16:creationId xmlns:a16="http://schemas.microsoft.com/office/drawing/2014/main" id="{5F46BBD3-E15D-4277-95F7-9665937F3003}"/>
                </a:ext>
              </a:extLst>
            </p:cNvPr>
            <p:cNvSpPr/>
            <p:nvPr userDrawn="1"/>
          </p:nvSpPr>
          <p:spPr>
            <a:xfrm rot="2768794">
              <a:off x="1789394" y="-1079842"/>
              <a:ext cx="451535" cy="236014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83388044"/>
      </p:ext>
    </p:extLst>
  </p:cSld>
  <p:clrMapOvr>
    <a:masterClrMapping/>
  </p:clrMapOvr>
  <p:extLst>
    <p:ext uri="{DCECCB84-F9BA-43D5-87BE-67443E8EF086}">
      <p15:sldGuideLst xmlns:p15="http://schemas.microsoft.com/office/powerpoint/2012/main">
        <p15:guide id="1" orient="horz" pos="164" userDrawn="1">
          <p15:clr>
            <a:srgbClr val="FBAE40"/>
          </p15:clr>
        </p15:guide>
        <p15:guide id="2" pos="3840" userDrawn="1">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324866721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Blank White Background">
  <p:cSld name="Blank White Background">
    <p:spTree>
      <p:nvGrpSpPr>
        <p:cNvPr id="1" name="Shape 50"/>
        <p:cNvGrpSpPr/>
        <p:nvPr/>
      </p:nvGrpSpPr>
      <p:grpSpPr>
        <a:xfrm>
          <a:off x="0" y="0"/>
          <a:ext cx="0" cy="0"/>
          <a:chOff x="0" y="0"/>
          <a:chExt cx="0" cy="0"/>
        </a:xfrm>
      </p:grpSpPr>
      <p:sp>
        <p:nvSpPr>
          <p:cNvPr id="51" name="Google Shape;51;p13"/>
          <p:cNvSpPr txBox="1">
            <a:spLocks noGrp="1"/>
          </p:cNvSpPr>
          <p:nvPr>
            <p:ph type="ftr" idx="11"/>
          </p:nvPr>
        </p:nvSpPr>
        <p:spPr>
          <a:xfrm>
            <a:off x="36576" y="6425184"/>
            <a:ext cx="4114800" cy="366000"/>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Clr>
                <a:srgbClr val="000000"/>
              </a:buClr>
              <a:buSzPts val="1400"/>
              <a:buFont typeface="Arial"/>
              <a:buNone/>
              <a:defRPr sz="1067" b="0" i="0" u="none" strike="noStrike" cap="none">
                <a:solidFill>
                  <a:srgbClr val="7D8B99"/>
                </a:solidFill>
                <a:latin typeface="Archivo"/>
                <a:ea typeface="Archivo"/>
                <a:cs typeface="Archivo"/>
                <a:sym typeface="Archivo"/>
              </a:defRPr>
            </a:lvl1pPr>
            <a:lvl2pPr marR="0" lvl="1" algn="l">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2421931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3256546550"/>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F0C2ED-1548-456F-9ADF-150E0B4EC125}"/>
              </a:ext>
            </a:extLst>
          </p:cNvPr>
          <p:cNvSpPr>
            <a:spLocks noGrp="1"/>
          </p:cNvSpPr>
          <p:nvPr>
            <p:ph type="title"/>
          </p:nvPr>
        </p:nvSpPr>
        <p:spPr>
          <a:xfrm>
            <a:off x="838200" y="57200"/>
            <a:ext cx="10515600" cy="1325563"/>
          </a:xfrm>
          <a:prstGeom prst="rect">
            <a:avLst/>
          </a:prstGeom>
        </p:spPr>
        <p:txBody>
          <a:bodyPr vert="horz" lIns="91440" tIns="45720" rIns="91440" bIns="45720" rtlCol="0" anchor="ctr">
            <a:normAutofit/>
          </a:bodyPr>
          <a:lstStyle/>
          <a:p>
            <a:r>
              <a:rPr lang="en-US"/>
              <a:t>Click to edit Title</a:t>
            </a:r>
          </a:p>
        </p:txBody>
      </p:sp>
      <p:sp>
        <p:nvSpPr>
          <p:cNvPr id="3" name="Text Placeholder 2">
            <a:extLst>
              <a:ext uri="{FF2B5EF4-FFF2-40B4-BE49-F238E27FC236}">
                <a16:creationId xmlns:a16="http://schemas.microsoft.com/office/drawing/2014/main" id="{7F0C97F3-202A-4641-84B9-4146DCDCF3B5}"/>
              </a:ext>
            </a:extLst>
          </p:cNvPr>
          <p:cNvSpPr>
            <a:spLocks noGrp="1"/>
          </p:cNvSpPr>
          <p:nvPr>
            <p:ph type="body" idx="1"/>
          </p:nvPr>
        </p:nvSpPr>
        <p:spPr>
          <a:xfrm>
            <a:off x="838200" y="1825624"/>
            <a:ext cx="10515600" cy="4648327"/>
          </a:xfrm>
          <a:prstGeom prst="rect">
            <a:avLst/>
          </a:prstGeom>
        </p:spPr>
        <p:txBody>
          <a:bodyPr vert="horz" lIns="91440" tIns="45720" rIns="91440" bIns="45720" rtlCol="0">
            <a:normAutofit/>
          </a:bodyPr>
          <a:lstStyle/>
          <a:p>
            <a:pPr lvl="0"/>
            <a:r>
              <a:rPr lang="en-US"/>
              <a:t>Edit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42496779"/>
      </p:ext>
    </p:extLst>
  </p:cSld>
  <p:clrMap bg1="lt1" tx1="dk1" bg2="lt2" tx2="dk2" accent1="accent1" accent2="accent2" accent3="accent3" accent4="accent4" accent5="accent5" accent6="accent6" hlink="hlink" folHlink="folHlink"/>
  <p:sldLayoutIdLst>
    <p:sldLayoutId id="2147483750" r:id="rId1"/>
    <p:sldLayoutId id="2147483902" r:id="rId2"/>
    <p:sldLayoutId id="2147483967" r:id="rId3"/>
    <p:sldLayoutId id="2147483968" r:id="rId4"/>
    <p:sldLayoutId id="2147483969" r:id="rId5"/>
    <p:sldLayoutId id="2147483901" r:id="rId6"/>
    <p:sldLayoutId id="2147483715" r:id="rId7"/>
    <p:sldLayoutId id="2147483891" r:id="rId8"/>
    <p:sldLayoutId id="2147483937" r:id="rId9"/>
    <p:sldLayoutId id="2147483970" r:id="rId10"/>
    <p:sldLayoutId id="2147483971" r:id="rId11"/>
    <p:sldLayoutId id="2147483972" r:id="rId12"/>
    <p:sldLayoutId id="2147483884" r:id="rId13"/>
    <p:sldLayoutId id="2147483886" r:id="rId14"/>
    <p:sldLayoutId id="2147483881" r:id="rId15"/>
    <p:sldLayoutId id="2147483887" r:id="rId16"/>
    <p:sldLayoutId id="2147483973" r:id="rId17"/>
    <p:sldLayoutId id="2147483974" r:id="rId18"/>
    <p:sldLayoutId id="2147483975" r:id="rId19"/>
    <p:sldLayoutId id="2147483976" r:id="rId20"/>
    <p:sldLayoutId id="2147483977" r:id="rId21"/>
    <p:sldLayoutId id="2147483978" r:id="rId22"/>
    <p:sldLayoutId id="2147483882" r:id="rId23"/>
    <p:sldLayoutId id="2147483888" r:id="rId24"/>
    <p:sldLayoutId id="2147483885" r:id="rId25"/>
    <p:sldLayoutId id="2147483889" r:id="rId26"/>
    <p:sldLayoutId id="2147483883" r:id="rId27"/>
    <p:sldLayoutId id="2147483890" r:id="rId28"/>
    <p:sldLayoutId id="2147483892" r:id="rId29"/>
    <p:sldLayoutId id="2147483979" r:id="rId30"/>
    <p:sldLayoutId id="2147483980" r:id="rId31"/>
    <p:sldLayoutId id="2147483716" r:id="rId32"/>
    <p:sldLayoutId id="2147483893" r:id="rId33"/>
    <p:sldLayoutId id="2147483894" r:id="rId34"/>
    <p:sldLayoutId id="2147483895" r:id="rId35"/>
    <p:sldLayoutId id="2147483896" r:id="rId36"/>
    <p:sldLayoutId id="2147483981" r:id="rId37"/>
    <p:sldLayoutId id="2147483982" r:id="rId38"/>
    <p:sldLayoutId id="2147483705" r:id="rId39"/>
    <p:sldLayoutId id="2147483897" r:id="rId40"/>
    <p:sldLayoutId id="2147483899" r:id="rId41"/>
    <p:sldLayoutId id="2147483898" r:id="rId42"/>
    <p:sldLayoutId id="2147483752" r:id="rId43"/>
    <p:sldLayoutId id="2147483737" r:id="rId44"/>
    <p:sldLayoutId id="2147483843" r:id="rId45"/>
    <p:sldLayoutId id="2147483983" r:id="rId46"/>
    <p:sldLayoutId id="2147483984" r:id="rId47"/>
    <p:sldLayoutId id="2147483985" r:id="rId48"/>
    <p:sldLayoutId id="2147483986" r:id="rId49"/>
    <p:sldLayoutId id="2147483987" r:id="rId50"/>
    <p:sldLayoutId id="2147483988" r:id="rId51"/>
    <p:sldLayoutId id="2147483989" r:id="rId52"/>
    <p:sldLayoutId id="2147483990" r:id="rId53"/>
    <p:sldLayoutId id="2147483991" r:id="rId54"/>
    <p:sldLayoutId id="2147483654" r:id="rId55"/>
    <p:sldLayoutId id="2147483905" r:id="rId56"/>
    <p:sldLayoutId id="2147483900" r:id="rId57"/>
    <p:sldLayoutId id="2147483691" r:id="rId58"/>
    <p:sldLayoutId id="2147483680" r:id="rId59"/>
    <p:sldLayoutId id="2147483685" r:id="rId60"/>
    <p:sldLayoutId id="2147483756" r:id="rId61"/>
    <p:sldLayoutId id="2147483703" r:id="rId62"/>
    <p:sldLayoutId id="2147483668" r:id="rId63"/>
    <p:sldLayoutId id="2147483934" r:id="rId64"/>
    <p:sldLayoutId id="2147483935" r:id="rId65"/>
    <p:sldLayoutId id="2147483936" r:id="rId66"/>
  </p:sldLayoutIdLst>
  <p:hf hdr="0" ftr="0" dt="0"/>
  <p:txStyles>
    <p:titleStyle>
      <a:lvl1pPr algn="l" defTabSz="914400" rtl="0" eaLnBrk="1" latinLnBrk="0" hangingPunct="1">
        <a:lnSpc>
          <a:spcPct val="90000"/>
        </a:lnSpc>
        <a:spcBef>
          <a:spcPct val="0"/>
        </a:spcBef>
        <a:buNone/>
        <a:defRPr sz="4400" b="1" i="0" kern="1200">
          <a:solidFill>
            <a:schemeClr val="tx2"/>
          </a:solidFill>
          <a:latin typeface="Century Gothic" panose="020B0502020202020204" pitchFamily="34" charset="0"/>
          <a:ea typeface="+mj-ea"/>
          <a:cs typeface="Arial" panose="020B0604020202020204" pitchFamily="34" charset="0"/>
        </a:defRPr>
      </a:lvl1pPr>
    </p:titleStyle>
    <p:bodyStyle>
      <a:lvl1pPr marL="447675" indent="-447675" algn="l" defTabSz="914400" rtl="0" eaLnBrk="1" latinLnBrk="0" hangingPunct="1">
        <a:lnSpc>
          <a:spcPct val="90000"/>
        </a:lnSpc>
        <a:spcBef>
          <a:spcPts val="1000"/>
        </a:spcBef>
        <a:buClr>
          <a:schemeClr val="accent2"/>
        </a:buClr>
        <a:buSzPct val="110000"/>
        <a:buFont typeface="Century Gothic" panose="020B0502020202020204" pitchFamily="34" charset="0"/>
        <a:buChar char="●"/>
        <a:defRPr sz="28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2"/>
        </a:buClr>
        <a:buSzPct val="125000"/>
        <a:buFont typeface="Arial" panose="020B0604020202020204" pitchFamily="34" charset="0"/>
        <a:buChar char="•"/>
        <a:defRPr sz="24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6.png"/><Relationship Id="rId7" Type="http://schemas.openxmlformats.org/officeDocument/2006/relationships/image" Target="../media/image33.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slides/_rels/slide2.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png"/><Relationship Id="rId18" Type="http://schemas.openxmlformats.org/officeDocument/2006/relationships/hyperlink" Target="https://bit.ly/hrisagentblueprintppt" TargetMode="External"/><Relationship Id="rId3" Type="http://schemas.openxmlformats.org/officeDocument/2006/relationships/image" Target="../media/image36.png"/><Relationship Id="rId7" Type="http://schemas.openxmlformats.org/officeDocument/2006/relationships/image" Target="../media/image40.png"/><Relationship Id="rId12" Type="http://schemas.openxmlformats.org/officeDocument/2006/relationships/image" Target="../media/image45.png"/><Relationship Id="rId17" Type="http://schemas.openxmlformats.org/officeDocument/2006/relationships/image" Target="../media/image50.png"/><Relationship Id="rId2" Type="http://schemas.openxmlformats.org/officeDocument/2006/relationships/image" Target="../media/image35.png"/><Relationship Id="rId16" Type="http://schemas.openxmlformats.org/officeDocument/2006/relationships/image" Target="../media/image49.png"/><Relationship Id="rId1" Type="http://schemas.openxmlformats.org/officeDocument/2006/relationships/slideLayout" Target="../slideLayouts/slideLayout45.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5" Type="http://schemas.openxmlformats.org/officeDocument/2006/relationships/image" Target="../media/image48.png"/><Relationship Id="rId10" Type="http://schemas.openxmlformats.org/officeDocument/2006/relationships/image" Target="../media/image43.png"/><Relationship Id="rId4" Type="http://schemas.openxmlformats.org/officeDocument/2006/relationships/image" Target="../media/image37.jpeg"/><Relationship Id="rId9" Type="http://schemas.openxmlformats.org/officeDocument/2006/relationships/image" Target="../media/image42.png"/><Relationship Id="rId14" Type="http://schemas.openxmlformats.org/officeDocument/2006/relationships/image" Target="../media/image47.png"/></Relationships>
</file>

<file path=ppt/slides/_rels/slide3.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Layout" Target="../slideLayouts/slideLayout45.xml"/></Relationships>
</file>

<file path=ppt/slides/_rels/slide4.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png"/><Relationship Id="rId1" Type="http://schemas.openxmlformats.org/officeDocument/2006/relationships/slideLayout" Target="../slideLayouts/slideLayout45.xml"/><Relationship Id="rId5" Type="http://schemas.openxmlformats.org/officeDocument/2006/relationships/image" Target="../media/image54.svg"/><Relationship Id="rId4" Type="http://schemas.openxmlformats.org/officeDocument/2006/relationships/image" Target="../media/image53.png"/></Relationships>
</file>

<file path=ppt/slides/_rels/slide5.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hyperlink" Target="https://virtualresource.org/download/135/hris-agent-strategy-blueprint/id:xmSUHx7M6coAAAAAAAAAXw/Webinar%20-%20Age%20of%20Agents%20-%20Introducing%20Flowise" TargetMode="External"/><Relationship Id="rId18" Type="http://schemas.openxmlformats.org/officeDocument/2006/relationships/image" Target="../media/image53.png"/><Relationship Id="rId3" Type="http://schemas.openxmlformats.org/officeDocument/2006/relationships/image" Target="../media/image56.svg"/><Relationship Id="rId21" Type="http://schemas.openxmlformats.org/officeDocument/2006/relationships/image" Target="../media/image52.svg"/><Relationship Id="rId7" Type="http://schemas.openxmlformats.org/officeDocument/2006/relationships/image" Target="../media/image60.svg"/><Relationship Id="rId12" Type="http://schemas.openxmlformats.org/officeDocument/2006/relationships/hyperlink" Target="https://us02web.zoom.us/rec/component-page?eagerLoadZvaPages=&amp;accessLevel=&amp;hasValidToken=false&amp;clusterId=us02&amp;action=play&amp;filePlayId=&amp;componentName=recording-register&amp;meetingId=VSknCNAMN3GCGqCsCfWaF7Xj6y0VHtE5yR45C43ZMMYQgOWRftWCi91-lZW8I1_z.YxvnnHwGEtfDJjia&amp;originRequestUrl=https%3A%2F%2Fus02web.zoom.us%2Frec%2Fshare%2FYb6lOJTc3HyjZIqHdg7608xkSYMznwcNhN6W-9wUbLSI71Jw_--6PjIDKiHw4Ui4.OpWa-SS76uGdjS7c" TargetMode="External"/><Relationship Id="rId17" Type="http://schemas.openxmlformats.org/officeDocument/2006/relationships/hyperlink" Target="https://us02web.zoom.us/rec/share/QLLsvB5WLvNlIuFhRWesTrk755Dr8ITyIhg0rrUjRMESlRptFXkZc_68OMADvhr6.R2vnV-YEg2sUwLVk" TargetMode="External"/><Relationship Id="rId2" Type="http://schemas.openxmlformats.org/officeDocument/2006/relationships/image" Target="../media/image55.png"/><Relationship Id="rId16" Type="http://schemas.openxmlformats.org/officeDocument/2006/relationships/hyperlink" Target="https://virtualresource.org/download/135/hris-agent-strategy-blueprint/id:xmSUHx7M6coAAAAAAAAAXg/Webinar%20-%20Technical%20Deepdive%20into%20Flowise%20&amp;%20Agents" TargetMode="External"/><Relationship Id="rId20" Type="http://schemas.openxmlformats.org/officeDocument/2006/relationships/image" Target="../media/image51.png"/><Relationship Id="rId1" Type="http://schemas.openxmlformats.org/officeDocument/2006/relationships/slideLayout" Target="../slideLayouts/slideLayout45.xml"/><Relationship Id="rId6" Type="http://schemas.openxmlformats.org/officeDocument/2006/relationships/image" Target="../media/image59.png"/><Relationship Id="rId11" Type="http://schemas.openxmlformats.org/officeDocument/2006/relationships/image" Target="../media/image62.svg"/><Relationship Id="rId5" Type="http://schemas.openxmlformats.org/officeDocument/2006/relationships/image" Target="../media/image58.svg"/><Relationship Id="rId15" Type="http://schemas.openxmlformats.org/officeDocument/2006/relationships/hyperlink" Target="https://us02web.zoom.us/webinar/register/rec/WN_txN71BK6RHCxa1pYoxtxyg?meetingId=GK9vwFiZMu8OlJFFD-IZ_AY0zpX2b3falbSbJ96sg9H1EnlMI8fBanolDqWZtiuX.BxCpSqZ4rg-5dhoZ&amp;playId=&amp;action=play?eagerLoadZvaPages=&amp;accessLevel=meeting&amp;hasValidToken=false&amp;originRequestUrl=https%3A%2F%2Fus02web.zoom.us%2Frec%2Fshare%2Fg4RTW_4VnuB2ukKM7u46WNTslYCKV-JsoXYaWv63BjSra-AO36sPWbcTjD2LKv5W.NItr1dKPSityw5HG#/registration" TargetMode="External"/><Relationship Id="rId10" Type="http://schemas.openxmlformats.org/officeDocument/2006/relationships/image" Target="../media/image61.png"/><Relationship Id="rId19" Type="http://schemas.openxmlformats.org/officeDocument/2006/relationships/image" Target="../media/image54.svg"/><Relationship Id="rId4" Type="http://schemas.openxmlformats.org/officeDocument/2006/relationships/image" Target="../media/image57.png"/><Relationship Id="rId9" Type="http://schemas.openxmlformats.org/officeDocument/2006/relationships/image" Target="../media/image34.svg"/><Relationship Id="rId14" Type="http://schemas.openxmlformats.org/officeDocument/2006/relationships/hyperlink" Target="https://virtualresource.org/download/135/hris-agent-strategy-blueprint/id:xmSUHx7M6coAAAAAAAAAXQ/Webinar%20-%20Build%20your%20Agent%20Strategy%20and%20Business%20Case"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64.svg"/><Relationship Id="rId7" Type="http://schemas.openxmlformats.org/officeDocument/2006/relationships/image" Target="../media/image54.svg"/><Relationship Id="rId2" Type="http://schemas.openxmlformats.org/officeDocument/2006/relationships/image" Target="../media/image63.png"/><Relationship Id="rId1" Type="http://schemas.openxmlformats.org/officeDocument/2006/relationships/slideLayout" Target="../slideLayouts/slideLayout45.xml"/><Relationship Id="rId6" Type="http://schemas.openxmlformats.org/officeDocument/2006/relationships/image" Target="../media/image53.png"/><Relationship Id="rId5" Type="http://schemas.openxmlformats.org/officeDocument/2006/relationships/image" Target="../media/image66.svg"/><Relationship Id="rId4" Type="http://schemas.openxmlformats.org/officeDocument/2006/relationships/image" Target="../media/image65.png"/><Relationship Id="rId9" Type="http://schemas.openxmlformats.org/officeDocument/2006/relationships/image" Target="../media/image52.svg"/></Relationships>
</file>

<file path=ppt/slides/_rels/slide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67.png"/><Relationship Id="rId1" Type="http://schemas.openxmlformats.org/officeDocument/2006/relationships/slideLayout" Target="../slideLayouts/slideLayout45.xml"/><Relationship Id="rId6" Type="http://schemas.openxmlformats.org/officeDocument/2006/relationships/image" Target="../media/image52.svg"/><Relationship Id="rId5" Type="http://schemas.openxmlformats.org/officeDocument/2006/relationships/image" Target="../media/image51.png"/><Relationship Id="rId4" Type="http://schemas.openxmlformats.org/officeDocument/2006/relationships/image" Target="../media/image54.sv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image" Target="../media/image53.png"/><Relationship Id="rId1" Type="http://schemas.openxmlformats.org/officeDocument/2006/relationships/slideLayout" Target="../slideLayouts/slideLayout45.xml"/><Relationship Id="rId5" Type="http://schemas.openxmlformats.org/officeDocument/2006/relationships/image" Target="../media/image52.svg"/><Relationship Id="rId4" Type="http://schemas.openxmlformats.org/officeDocument/2006/relationships/image" Target="../media/image5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image" Target="../media/image53.png"/><Relationship Id="rId1" Type="http://schemas.openxmlformats.org/officeDocument/2006/relationships/slideLayout" Target="../slideLayouts/slideLayout45.xml"/><Relationship Id="rId5" Type="http://schemas.openxmlformats.org/officeDocument/2006/relationships/image" Target="../media/image52.svg"/><Relationship Id="rId4" Type="http://schemas.openxmlformats.org/officeDocument/2006/relationships/image" Target="../media/image51.png"/></Relationships>
</file>

<file path=ppt/slides/_rels/slide13.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image" Target="../media/image53.png"/><Relationship Id="rId1" Type="http://schemas.openxmlformats.org/officeDocument/2006/relationships/slideLayout" Target="../slideLayouts/slideLayout45.xml"/><Relationship Id="rId5" Type="http://schemas.openxmlformats.org/officeDocument/2006/relationships/image" Target="../media/image52.svg"/><Relationship Id="rId4" Type="http://schemas.openxmlformats.org/officeDocument/2006/relationships/image" Target="../media/image5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image" Target="../media/image53.png"/><Relationship Id="rId1" Type="http://schemas.openxmlformats.org/officeDocument/2006/relationships/slideLayout" Target="../slideLayouts/slideLayout45.xml"/><Relationship Id="rId5" Type="http://schemas.openxmlformats.org/officeDocument/2006/relationships/image" Target="../media/image52.svg"/><Relationship Id="rId4" Type="http://schemas.openxmlformats.org/officeDocument/2006/relationships/image" Target="../media/image51.png"/></Relationships>
</file>

<file path=ppt/slides/_rels/slide16.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image" Target="../media/image53.png"/><Relationship Id="rId1" Type="http://schemas.openxmlformats.org/officeDocument/2006/relationships/slideLayout" Target="../slideLayouts/slideLayout45.xml"/><Relationship Id="rId5" Type="http://schemas.openxmlformats.org/officeDocument/2006/relationships/image" Target="../media/image52.svg"/><Relationship Id="rId4" Type="http://schemas.openxmlformats.org/officeDocument/2006/relationships/image" Target="../media/image51.png"/></Relationships>
</file>

<file path=ppt/slides/_rels/slide17.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54.svg"/><Relationship Id="rId7" Type="http://schemas.openxmlformats.org/officeDocument/2006/relationships/image" Target="../media/image71.svg"/><Relationship Id="rId2" Type="http://schemas.openxmlformats.org/officeDocument/2006/relationships/image" Target="../media/image53.png"/><Relationship Id="rId1" Type="http://schemas.openxmlformats.org/officeDocument/2006/relationships/slideLayout" Target="../slideLayouts/slideLayout45.xml"/><Relationship Id="rId6" Type="http://schemas.openxmlformats.org/officeDocument/2006/relationships/image" Target="../media/image70.png"/><Relationship Id="rId11" Type="http://schemas.openxmlformats.org/officeDocument/2006/relationships/image" Target="../media/image75.svg"/><Relationship Id="rId5" Type="http://schemas.openxmlformats.org/officeDocument/2006/relationships/image" Target="../media/image69.svg"/><Relationship Id="rId10" Type="http://schemas.openxmlformats.org/officeDocument/2006/relationships/image" Target="../media/image74.png"/><Relationship Id="rId4" Type="http://schemas.openxmlformats.org/officeDocument/2006/relationships/image" Target="../media/image68.png"/><Relationship Id="rId9" Type="http://schemas.openxmlformats.org/officeDocument/2006/relationships/image" Target="../media/image73.svg"/></Relationships>
</file>

<file path=ppt/slides/_rels/slide18.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77.svg"/><Relationship Id="rId7" Type="http://schemas.openxmlformats.org/officeDocument/2006/relationships/image" Target="../media/image54.svg"/><Relationship Id="rId2" Type="http://schemas.openxmlformats.org/officeDocument/2006/relationships/image" Target="../media/image76.png"/><Relationship Id="rId1" Type="http://schemas.openxmlformats.org/officeDocument/2006/relationships/slideLayout" Target="../slideLayouts/slideLayout45.xml"/><Relationship Id="rId6" Type="http://schemas.openxmlformats.org/officeDocument/2006/relationships/image" Target="../media/image53.png"/><Relationship Id="rId5" Type="http://schemas.openxmlformats.org/officeDocument/2006/relationships/image" Target="../media/image79.svg"/><Relationship Id="rId4" Type="http://schemas.openxmlformats.org/officeDocument/2006/relationships/image" Target="../media/image78.png"/><Relationship Id="rId9" Type="http://schemas.openxmlformats.org/officeDocument/2006/relationships/image" Target="../media/image52.sv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8" Type="http://schemas.openxmlformats.org/officeDocument/2006/relationships/image" Target="../media/image84.png"/><Relationship Id="rId13" Type="http://schemas.openxmlformats.org/officeDocument/2006/relationships/image" Target="../media/image54.svg"/><Relationship Id="rId3" Type="http://schemas.openxmlformats.org/officeDocument/2006/relationships/image" Target="../media/image56.svg"/><Relationship Id="rId7" Type="http://schemas.openxmlformats.org/officeDocument/2006/relationships/image" Target="../media/image83.svg"/><Relationship Id="rId12" Type="http://schemas.openxmlformats.org/officeDocument/2006/relationships/image" Target="../media/image53.png"/><Relationship Id="rId2" Type="http://schemas.openxmlformats.org/officeDocument/2006/relationships/image" Target="../media/image55.png"/><Relationship Id="rId1" Type="http://schemas.openxmlformats.org/officeDocument/2006/relationships/slideLayout" Target="../slideLayouts/slideLayout45.xml"/><Relationship Id="rId6" Type="http://schemas.openxmlformats.org/officeDocument/2006/relationships/image" Target="../media/image82.png"/><Relationship Id="rId11" Type="http://schemas.openxmlformats.org/officeDocument/2006/relationships/image" Target="../media/image87.svg"/><Relationship Id="rId5" Type="http://schemas.openxmlformats.org/officeDocument/2006/relationships/image" Target="../media/image81.svg"/><Relationship Id="rId10" Type="http://schemas.openxmlformats.org/officeDocument/2006/relationships/image" Target="../media/image86.png"/><Relationship Id="rId4" Type="http://schemas.openxmlformats.org/officeDocument/2006/relationships/image" Target="../media/image80.png"/><Relationship Id="rId9" Type="http://schemas.openxmlformats.org/officeDocument/2006/relationships/image" Target="../media/image85.svg"/></Relationships>
</file>

<file path=ppt/slides/_rels/slide21.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88.png"/><Relationship Id="rId7" Type="http://schemas.openxmlformats.org/officeDocument/2006/relationships/image" Target="../media/image53.png"/><Relationship Id="rId2" Type="http://schemas.openxmlformats.org/officeDocument/2006/relationships/notesSlide" Target="../notesSlides/notesSlide1.xml"/><Relationship Id="rId1" Type="http://schemas.openxmlformats.org/officeDocument/2006/relationships/slideLayout" Target="../slideLayouts/slideLayout45.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89.png"/></Relationships>
</file>

<file path=ppt/slides/_rels/slide22.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image" Target="../media/image53.png"/><Relationship Id="rId1" Type="http://schemas.openxmlformats.org/officeDocument/2006/relationships/slideLayout" Target="../slideLayouts/slideLayout45.xml"/><Relationship Id="rId5" Type="http://schemas.openxmlformats.org/officeDocument/2006/relationships/image" Target="../media/image52.svg"/><Relationship Id="rId4" Type="http://schemas.openxmlformats.org/officeDocument/2006/relationships/image" Target="../media/image51.png"/></Relationships>
</file>

<file path=ppt/slides/_rels/slide2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45.xml"/><Relationship Id="rId6" Type="http://schemas.openxmlformats.org/officeDocument/2006/relationships/image" Target="../media/image54.svg"/><Relationship Id="rId5" Type="http://schemas.openxmlformats.org/officeDocument/2006/relationships/image" Target="../media/image53.png"/><Relationship Id="rId4" Type="http://schemas.microsoft.com/office/2007/relationships/hdphoto" Target="../media/hdphoto2.wdp"/></Relationships>
</file>

<file path=ppt/slides/_rels/slide24.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image" Target="../media/image53.png"/><Relationship Id="rId1" Type="http://schemas.openxmlformats.org/officeDocument/2006/relationships/slideLayout" Target="../slideLayouts/slideLayout4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45.xml"/><Relationship Id="rId5" Type="http://schemas.openxmlformats.org/officeDocument/2006/relationships/image" Target="../media/image54.svg"/><Relationship Id="rId4" Type="http://schemas.openxmlformats.org/officeDocument/2006/relationships/image" Target="../media/image53.png"/></Relationships>
</file>

<file path=ppt/slides/_rels/slide2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94.png"/><Relationship Id="rId1" Type="http://schemas.openxmlformats.org/officeDocument/2006/relationships/slideLayout" Target="../slideLayouts/slideLayout45.xml"/><Relationship Id="rId4" Type="http://schemas.openxmlformats.org/officeDocument/2006/relationships/image" Target="../media/image54.svg"/></Relationships>
</file>

<file path=ppt/slides/_rels/slide28.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4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image" Target="../media/image53.png"/><Relationship Id="rId1" Type="http://schemas.openxmlformats.org/officeDocument/2006/relationships/slideLayout" Target="../slideLayouts/slideLayout45.xml"/></Relationships>
</file>

<file path=ppt/slides/_rels/slide31.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image" Target="../media/image53.png"/><Relationship Id="rId1" Type="http://schemas.openxmlformats.org/officeDocument/2006/relationships/slideLayout" Target="../slideLayouts/slideLayout45.xml"/></Relationships>
</file>

<file path=ppt/slides/_rels/slide32.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image" Target="../media/image53.png"/><Relationship Id="rId1" Type="http://schemas.openxmlformats.org/officeDocument/2006/relationships/slideLayout" Target="../slideLayouts/slideLayout4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95.png"/><Relationship Id="rId1" Type="http://schemas.openxmlformats.org/officeDocument/2006/relationships/slideLayout" Target="../slideLayouts/slideLayout45.xml"/><Relationship Id="rId4" Type="http://schemas.openxmlformats.org/officeDocument/2006/relationships/image" Target="../media/image54.svg"/></Relationships>
</file>

<file path=ppt/slides/_rels/slide3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96.png"/><Relationship Id="rId1" Type="http://schemas.openxmlformats.org/officeDocument/2006/relationships/slideLayout" Target="../slideLayouts/slideLayout45.xml"/><Relationship Id="rId4" Type="http://schemas.openxmlformats.org/officeDocument/2006/relationships/image" Target="../media/image54.svg"/></Relationships>
</file>

<file path=ppt/slides/_rels/slide3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97.png"/><Relationship Id="rId1" Type="http://schemas.openxmlformats.org/officeDocument/2006/relationships/slideLayout" Target="../slideLayouts/slideLayout45.xml"/><Relationship Id="rId4" Type="http://schemas.openxmlformats.org/officeDocument/2006/relationships/image" Target="../media/image54.svg"/></Relationships>
</file>

<file path=ppt/slides/_rels/slide3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98.png"/><Relationship Id="rId1" Type="http://schemas.openxmlformats.org/officeDocument/2006/relationships/slideLayout" Target="../slideLayouts/slideLayout45.xml"/><Relationship Id="rId4" Type="http://schemas.openxmlformats.org/officeDocument/2006/relationships/image" Target="../media/image54.svg"/></Relationships>
</file>

<file path=ppt/slides/_rels/slide3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99.png"/><Relationship Id="rId1" Type="http://schemas.openxmlformats.org/officeDocument/2006/relationships/slideLayout" Target="../slideLayouts/slideLayout45.xml"/><Relationship Id="rId4" Type="http://schemas.openxmlformats.org/officeDocument/2006/relationships/image" Target="../media/image54.svg"/></Relationships>
</file>

<file path=ppt/slides/_rels/slide3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00.png"/><Relationship Id="rId1" Type="http://schemas.openxmlformats.org/officeDocument/2006/relationships/slideLayout" Target="../slideLayouts/slideLayout45.xml"/><Relationship Id="rId4" Type="http://schemas.openxmlformats.org/officeDocument/2006/relationships/image" Target="../media/image54.svg"/></Relationships>
</file>

<file path=ppt/slides/_rels/slide4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01.png"/><Relationship Id="rId1" Type="http://schemas.openxmlformats.org/officeDocument/2006/relationships/slideLayout" Target="../slideLayouts/slideLayout45.xml"/><Relationship Id="rId4" Type="http://schemas.openxmlformats.org/officeDocument/2006/relationships/image" Target="../media/image54.svg"/></Relationships>
</file>

<file path=ppt/slides/_rels/slide4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02.png"/><Relationship Id="rId1" Type="http://schemas.openxmlformats.org/officeDocument/2006/relationships/slideLayout" Target="../slideLayouts/slideLayout45.xml"/><Relationship Id="rId4" Type="http://schemas.openxmlformats.org/officeDocument/2006/relationships/image" Target="../media/image54.sv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3.xml.rels><?xml version="1.0" encoding="UTF-8" standalone="yes"?>
<Relationships xmlns="http://schemas.openxmlformats.org/package/2006/relationships"><Relationship Id="rId8" Type="http://schemas.openxmlformats.org/officeDocument/2006/relationships/image" Target="../media/image105.png"/><Relationship Id="rId13" Type="http://schemas.openxmlformats.org/officeDocument/2006/relationships/hyperlink" Target="https://virtualresource.org/download/136/flowise%20templates/id:xmSUHx7M6coAAAAAAAAAZA/Episode%201%20-%20Onboarding%20Plan%20Creator%20Agents%20(json).zip" TargetMode="External"/><Relationship Id="rId3" Type="http://schemas.openxmlformats.org/officeDocument/2006/relationships/hyperlink" Target="https://ai.google.dev/gemini-api/docs/api-key" TargetMode="External"/><Relationship Id="rId7" Type="http://schemas.openxmlformats.org/officeDocument/2006/relationships/image" Target="../media/image66.svg"/><Relationship Id="rId12" Type="http://schemas.openxmlformats.org/officeDocument/2006/relationships/image" Target="../media/image108.svg"/><Relationship Id="rId17" Type="http://schemas.openxmlformats.org/officeDocument/2006/relationships/hyperlink" Target="https://virtualresource.org/download/136/flowise%20templates/id:xmSUHx7M6coAAAAAAAAAZQ/Episode%203%20-%20Onboarding%20Planner%20Agents%20(json).zip" TargetMode="External"/><Relationship Id="rId2" Type="http://schemas.openxmlformats.org/officeDocument/2006/relationships/hyperlink" Target="https://platform.openai.com/docs/quickstart" TargetMode="External"/><Relationship Id="rId16" Type="http://schemas.openxmlformats.org/officeDocument/2006/relationships/hyperlink" Target="https://youtu.be/mwrkxDRHqHs" TargetMode="External"/><Relationship Id="rId1" Type="http://schemas.openxmlformats.org/officeDocument/2006/relationships/slideLayout" Target="../slideLayouts/slideLayout45.xml"/><Relationship Id="rId6" Type="http://schemas.openxmlformats.org/officeDocument/2006/relationships/image" Target="../media/image65.png"/><Relationship Id="rId11" Type="http://schemas.openxmlformats.org/officeDocument/2006/relationships/image" Target="../media/image107.png"/><Relationship Id="rId5" Type="http://schemas.openxmlformats.org/officeDocument/2006/relationships/image" Target="../media/image104.svg"/><Relationship Id="rId15" Type="http://schemas.openxmlformats.org/officeDocument/2006/relationships/hyperlink" Target="https://virtualresource.org/download/136/flowise%20templates/id:xmSUHx7M6coAAAAAAAAAYw/Episode%202%20-%20NewHires%20-%20Template-CustomTool%20(json).zip" TargetMode="External"/><Relationship Id="rId10" Type="http://schemas.openxmlformats.org/officeDocument/2006/relationships/hyperlink" Target="https://youtu.be/AUdi-BNRzIM" TargetMode="External"/><Relationship Id="rId4" Type="http://schemas.openxmlformats.org/officeDocument/2006/relationships/image" Target="../media/image103.png"/><Relationship Id="rId9" Type="http://schemas.openxmlformats.org/officeDocument/2006/relationships/image" Target="../media/image106.svg"/><Relationship Id="rId14" Type="http://schemas.openxmlformats.org/officeDocument/2006/relationships/hyperlink" Target="https://youtu.be/TgHh6r1mIt0" TargetMode="External"/></Relationships>
</file>

<file path=ppt/slides/_rels/slide44.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image" Target="../media/image110.svg"/><Relationship Id="rId7" Type="http://schemas.openxmlformats.org/officeDocument/2006/relationships/image" Target="../media/image114.svg"/><Relationship Id="rId2" Type="http://schemas.openxmlformats.org/officeDocument/2006/relationships/image" Target="../media/image109.png"/><Relationship Id="rId1" Type="http://schemas.openxmlformats.org/officeDocument/2006/relationships/slideLayout" Target="../slideLayouts/slideLayout45.xml"/><Relationship Id="rId6" Type="http://schemas.openxmlformats.org/officeDocument/2006/relationships/image" Target="../media/image113.png"/><Relationship Id="rId5" Type="http://schemas.openxmlformats.org/officeDocument/2006/relationships/image" Target="../media/image112.jpeg"/><Relationship Id="rId4" Type="http://schemas.openxmlformats.org/officeDocument/2006/relationships/image" Target="../media/image111.jpeg"/><Relationship Id="rId9" Type="http://schemas.openxmlformats.org/officeDocument/2006/relationships/image" Target="../media/image116.svg"/></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7.jpeg"/><Relationship Id="rId1" Type="http://schemas.openxmlformats.org/officeDocument/2006/relationships/slideLayout" Target="../slideLayouts/slideLayout44.xml"/><Relationship Id="rId4" Type="http://schemas.openxmlformats.org/officeDocument/2006/relationships/image" Target="../media/image30.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A yellow robot with a black face&#10;&#10;AI-generated content may be incorrect.">
            <a:extLst>
              <a:ext uri="{FF2B5EF4-FFF2-40B4-BE49-F238E27FC236}">
                <a16:creationId xmlns:a16="http://schemas.microsoft.com/office/drawing/2014/main" id="{7DE05C5A-826E-9703-453B-A21960E17F7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523" b="1523"/>
          <a:stretch>
            <a:fillRect/>
          </a:stretch>
        </p:blipFill>
        <p:spPr>
          <a:xfrm>
            <a:off x="5015135" y="-891195"/>
            <a:ext cx="8911163" cy="8640389"/>
          </a:xfrm>
        </p:spPr>
      </p:pic>
      <p:grpSp>
        <p:nvGrpSpPr>
          <p:cNvPr id="5" name="Group 4">
            <a:extLst>
              <a:ext uri="{FF2B5EF4-FFF2-40B4-BE49-F238E27FC236}">
                <a16:creationId xmlns:a16="http://schemas.microsoft.com/office/drawing/2014/main" id="{E6F1A112-3FBC-5262-3371-1C2A856B0A6A}"/>
              </a:ext>
            </a:extLst>
          </p:cNvPr>
          <p:cNvGrpSpPr>
            <a:grpSpLocks noChangeAspect="1"/>
          </p:cNvGrpSpPr>
          <p:nvPr/>
        </p:nvGrpSpPr>
        <p:grpSpPr>
          <a:xfrm>
            <a:off x="1123300" y="4503766"/>
            <a:ext cx="1595170" cy="208946"/>
            <a:chOff x="571500" y="930335"/>
            <a:chExt cx="838200" cy="120483"/>
          </a:xfrm>
        </p:grpSpPr>
        <p:sp>
          <p:nvSpPr>
            <p:cNvPr id="6" name="Oval 5">
              <a:extLst>
                <a:ext uri="{FF2B5EF4-FFF2-40B4-BE49-F238E27FC236}">
                  <a16:creationId xmlns:a16="http://schemas.microsoft.com/office/drawing/2014/main" id="{E6EC29C5-A4AE-77C3-2F64-437BACB1BB3C}"/>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7" name="Oval 6">
              <a:extLst>
                <a:ext uri="{FF2B5EF4-FFF2-40B4-BE49-F238E27FC236}">
                  <a16:creationId xmlns:a16="http://schemas.microsoft.com/office/drawing/2014/main" id="{425A6E7D-4170-063F-78A6-985B8C2A8BA2}"/>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8" name="Oval 7">
              <a:extLst>
                <a:ext uri="{FF2B5EF4-FFF2-40B4-BE49-F238E27FC236}">
                  <a16:creationId xmlns:a16="http://schemas.microsoft.com/office/drawing/2014/main" id="{CBCE6DE4-B3F5-D684-9072-B7A4D048C614}"/>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9" name="Oval 8">
              <a:extLst>
                <a:ext uri="{FF2B5EF4-FFF2-40B4-BE49-F238E27FC236}">
                  <a16:creationId xmlns:a16="http://schemas.microsoft.com/office/drawing/2014/main" id="{7D4D3171-B59C-9209-85B3-BED49E97C5C5}"/>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0" name="Oval 9">
              <a:extLst>
                <a:ext uri="{FF2B5EF4-FFF2-40B4-BE49-F238E27FC236}">
                  <a16:creationId xmlns:a16="http://schemas.microsoft.com/office/drawing/2014/main" id="{F8152E30-6578-DD1E-0B5E-AA2C41E3DB52}"/>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pic>
        <p:nvPicPr>
          <p:cNvPr id="13" name="Graphic 12">
            <a:extLst>
              <a:ext uri="{FF2B5EF4-FFF2-40B4-BE49-F238E27FC236}">
                <a16:creationId xmlns:a16="http://schemas.microsoft.com/office/drawing/2014/main" id="{B8734445-8357-9DDF-6234-7DD0F32DBD7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063571" y="341687"/>
            <a:ext cx="1796029" cy="536618"/>
          </a:xfrm>
          <a:prstGeom prst="rect">
            <a:avLst/>
          </a:prstGeom>
        </p:spPr>
      </p:pic>
      <p:pic>
        <p:nvPicPr>
          <p:cNvPr id="14" name="Graphic 13">
            <a:extLst>
              <a:ext uri="{FF2B5EF4-FFF2-40B4-BE49-F238E27FC236}">
                <a16:creationId xmlns:a16="http://schemas.microsoft.com/office/drawing/2014/main" id="{FB714C10-CB16-E2A9-1E61-40D632D18EA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71509" y="191336"/>
            <a:ext cx="1347168" cy="636958"/>
          </a:xfrm>
          <a:prstGeom prst="rect">
            <a:avLst/>
          </a:prstGeom>
        </p:spPr>
      </p:pic>
      <p:sp>
        <p:nvSpPr>
          <p:cNvPr id="2" name="Text Placeholder 2">
            <a:extLst>
              <a:ext uri="{FF2B5EF4-FFF2-40B4-BE49-F238E27FC236}">
                <a16:creationId xmlns:a16="http://schemas.microsoft.com/office/drawing/2014/main" id="{41CAD222-CD4A-4E7C-D4F1-AFF20B27D4FD}"/>
              </a:ext>
            </a:extLst>
          </p:cNvPr>
          <p:cNvSpPr txBox="1">
            <a:spLocks/>
          </p:cNvSpPr>
          <p:nvPr/>
        </p:nvSpPr>
        <p:spPr>
          <a:xfrm>
            <a:off x="935996" y="2060627"/>
            <a:ext cx="5377539" cy="1120613"/>
          </a:xfrm>
          <a:prstGeom prst="rect">
            <a:avLst/>
          </a:prstGeom>
        </p:spPr>
        <p:txBody>
          <a:bodyPr lIns="91440" tIns="45720" rIns="91440" bIns="45720" anchor="t">
            <a:noAutofit/>
          </a:bodyPr>
          <a:lstStyle>
            <a:lvl1pPr marL="447675" indent="-447675" algn="l" defTabSz="914400" rtl="0" eaLnBrk="1" latinLnBrk="0" hangingPunct="1">
              <a:lnSpc>
                <a:spcPct val="90000"/>
              </a:lnSpc>
              <a:spcBef>
                <a:spcPts val="1000"/>
              </a:spcBef>
              <a:buClr>
                <a:schemeClr val="accent2"/>
              </a:buClr>
              <a:buSzPct val="110000"/>
              <a:buFont typeface="Century Gothic" panose="020B0502020202020204" pitchFamily="34" charset="0"/>
              <a:buChar char="●"/>
              <a:defRPr sz="28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2"/>
              </a:buClr>
              <a:buSzPct val="125000"/>
              <a:buFont typeface="Arial" panose="020B0604020202020204" pitchFamily="34" charset="0"/>
              <a:buChar char="•"/>
              <a:defRPr sz="24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800" dirty="0">
                <a:solidFill>
                  <a:srgbClr val="262626"/>
                </a:solidFill>
                <a:latin typeface="Century Gothic"/>
                <a:cs typeface="Arial"/>
              </a:rPr>
              <a:t>HRIS Agent Strategy Blueprint</a:t>
            </a:r>
            <a:endParaRPr lang="en-US" sz="4800" dirty="0"/>
          </a:p>
        </p:txBody>
      </p:sp>
      <p:sp>
        <p:nvSpPr>
          <p:cNvPr id="3" name="Text Placeholder 2">
            <a:extLst>
              <a:ext uri="{FF2B5EF4-FFF2-40B4-BE49-F238E27FC236}">
                <a16:creationId xmlns:a16="http://schemas.microsoft.com/office/drawing/2014/main" id="{93DE3E65-D380-A453-4491-AAB7B96435D7}"/>
              </a:ext>
            </a:extLst>
          </p:cNvPr>
          <p:cNvSpPr txBox="1">
            <a:spLocks/>
          </p:cNvSpPr>
          <p:nvPr/>
        </p:nvSpPr>
        <p:spPr>
          <a:xfrm>
            <a:off x="969400" y="3880173"/>
            <a:ext cx="5377539" cy="1120613"/>
          </a:xfrm>
          <a:prstGeom prst="rect">
            <a:avLst/>
          </a:prstGeom>
        </p:spPr>
        <p:txBody>
          <a:bodyPr lIns="91440" tIns="45720" rIns="91440" bIns="45720" anchor="t">
            <a:noAutofit/>
          </a:bodyPr>
          <a:lstStyle>
            <a:lvl1pPr marL="447675" indent="-447675" algn="l" defTabSz="914400" rtl="0" eaLnBrk="1" latinLnBrk="0" hangingPunct="1">
              <a:lnSpc>
                <a:spcPct val="90000"/>
              </a:lnSpc>
              <a:spcBef>
                <a:spcPts val="1000"/>
              </a:spcBef>
              <a:buClr>
                <a:schemeClr val="accent2"/>
              </a:buClr>
              <a:buSzPct val="110000"/>
              <a:buFont typeface="Century Gothic" panose="020B0502020202020204" pitchFamily="34" charset="0"/>
              <a:buChar char="●"/>
              <a:defRPr sz="28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2"/>
              </a:buClr>
              <a:buSzPct val="125000"/>
              <a:buFont typeface="Arial" panose="020B0604020202020204" pitchFamily="34" charset="0"/>
              <a:buChar char="•"/>
              <a:defRPr sz="24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rgbClr val="262626"/>
                </a:solidFill>
                <a:latin typeface="Century Gothic"/>
                <a:cs typeface="Arial"/>
              </a:rPr>
              <a:t>Architect &amp; Build</a:t>
            </a:r>
            <a:endParaRPr lang="en-US" sz="3200" b="1" dirty="0"/>
          </a:p>
        </p:txBody>
      </p:sp>
      <p:pic>
        <p:nvPicPr>
          <p:cNvPr id="11" name="Graphic 10" descr="Blockchain with solid fill">
            <a:extLst>
              <a:ext uri="{FF2B5EF4-FFF2-40B4-BE49-F238E27FC236}">
                <a16:creationId xmlns:a16="http://schemas.microsoft.com/office/drawing/2014/main" id="{0C767FB4-C24B-F5BC-2CF5-0043875D853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184467" y="5863167"/>
            <a:ext cx="914400" cy="914400"/>
          </a:xfrm>
          <a:prstGeom prst="rect">
            <a:avLst/>
          </a:prstGeom>
        </p:spPr>
      </p:pic>
    </p:spTree>
    <p:extLst>
      <p:ext uri="{BB962C8B-B14F-4D97-AF65-F5344CB8AC3E}">
        <p14:creationId xmlns:p14="http://schemas.microsoft.com/office/powerpoint/2010/main" val="5794082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Picture 51" descr="A yellow box with a red and white hat on top&#10;&#10;AI-generated content may be incorrect.">
            <a:extLst>
              <a:ext uri="{FF2B5EF4-FFF2-40B4-BE49-F238E27FC236}">
                <a16:creationId xmlns:a16="http://schemas.microsoft.com/office/drawing/2014/main" id="{E428972C-4C29-8B62-70EC-2B1BAE1CEA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1815" y="1501122"/>
            <a:ext cx="785196" cy="523915"/>
          </a:xfrm>
          <a:prstGeom prst="rect">
            <a:avLst/>
          </a:prstGeom>
        </p:spPr>
      </p:pic>
      <p:pic>
        <p:nvPicPr>
          <p:cNvPr id="54" name="Picture 53" descr="A red and green wrapped presents&#10;&#10;AI-generated content may be incorrect.">
            <a:extLst>
              <a:ext uri="{FF2B5EF4-FFF2-40B4-BE49-F238E27FC236}">
                <a16:creationId xmlns:a16="http://schemas.microsoft.com/office/drawing/2014/main" id="{04E06D77-C7FF-2382-D105-122E863778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6569" y="1501122"/>
            <a:ext cx="560430" cy="560430"/>
          </a:xfrm>
          <a:prstGeom prst="rect">
            <a:avLst/>
          </a:prstGeom>
        </p:spPr>
      </p:pic>
      <p:pic>
        <p:nvPicPr>
          <p:cNvPr id="56" name="Picture 55" descr="A blue and green gift box with red ribbon&#10;&#10;AI-generated content may be incorrect.">
            <a:extLst>
              <a:ext uri="{FF2B5EF4-FFF2-40B4-BE49-F238E27FC236}">
                <a16:creationId xmlns:a16="http://schemas.microsoft.com/office/drawing/2014/main" id="{30A19D07-69E9-EFB0-95D2-49C46E2FB600}"/>
              </a:ext>
            </a:extLst>
          </p:cNvPr>
          <p:cNvPicPr>
            <a:picLocks noChangeAspect="1"/>
          </p:cNvPicPr>
          <p:nvPr/>
        </p:nvPicPr>
        <p:blipFill>
          <a:blip r:embed="rId4">
            <a:extLst>
              <a:ext uri="{28A0092B-C50C-407E-A947-70E740481C1C}">
                <a14:useLocalDpi xmlns:a14="http://schemas.microsoft.com/office/drawing/2010/main" val="0"/>
              </a:ext>
            </a:extLst>
          </a:blip>
          <a:srcRect b="7382"/>
          <a:stretch>
            <a:fillRect/>
          </a:stretch>
        </p:blipFill>
        <p:spPr>
          <a:xfrm>
            <a:off x="11583632" y="1615192"/>
            <a:ext cx="328626" cy="366872"/>
          </a:xfrm>
          <a:prstGeom prst="rect">
            <a:avLst/>
          </a:prstGeom>
        </p:spPr>
      </p:pic>
      <p:sp>
        <p:nvSpPr>
          <p:cNvPr id="2" name="Slide Number Placeholder 1">
            <a:extLst>
              <a:ext uri="{FF2B5EF4-FFF2-40B4-BE49-F238E27FC236}">
                <a16:creationId xmlns:a16="http://schemas.microsoft.com/office/drawing/2014/main" id="{17D867B3-0890-C5AB-6ACA-B0EF67F94087}"/>
              </a:ext>
            </a:extLst>
          </p:cNvPr>
          <p:cNvSpPr>
            <a:spLocks noGrp="1"/>
          </p:cNvSpPr>
          <p:nvPr>
            <p:ph type="sldNum" sz="quarter" idx="4"/>
          </p:nvPr>
        </p:nvSpPr>
        <p:spPr/>
        <p:txBody>
          <a:bodyPr/>
          <a:lstStyle/>
          <a:p>
            <a:fld id="{B97DCD48-F2F0-436C-978D-7C4D59D5E31F}" type="slidenum">
              <a:rPr lang="en-US" smtClean="0"/>
              <a:pPr/>
              <a:t>2</a:t>
            </a:fld>
            <a:endParaRPr lang="en-US"/>
          </a:p>
        </p:txBody>
      </p:sp>
      <p:sp>
        <p:nvSpPr>
          <p:cNvPr id="3" name="Title 2">
            <a:extLst>
              <a:ext uri="{FF2B5EF4-FFF2-40B4-BE49-F238E27FC236}">
                <a16:creationId xmlns:a16="http://schemas.microsoft.com/office/drawing/2014/main" id="{4A7CB973-1A7D-FB94-C056-D4A5D05CD8F2}"/>
              </a:ext>
            </a:extLst>
          </p:cNvPr>
          <p:cNvSpPr>
            <a:spLocks noGrp="1"/>
          </p:cNvSpPr>
          <p:nvPr>
            <p:ph type="title"/>
          </p:nvPr>
        </p:nvSpPr>
        <p:spPr/>
        <p:txBody>
          <a:bodyPr/>
          <a:lstStyle/>
          <a:p>
            <a:r>
              <a:rPr lang="en-US" dirty="0"/>
              <a:t>The HRIS Agent Strategy Blueprint</a:t>
            </a:r>
          </a:p>
        </p:txBody>
      </p:sp>
      <p:sp>
        <p:nvSpPr>
          <p:cNvPr id="4" name="Rectangle 3">
            <a:extLst>
              <a:ext uri="{FF2B5EF4-FFF2-40B4-BE49-F238E27FC236}">
                <a16:creationId xmlns:a16="http://schemas.microsoft.com/office/drawing/2014/main" id="{445EB581-BC0A-5CBA-8521-4311137E2D5D}"/>
              </a:ext>
            </a:extLst>
          </p:cNvPr>
          <p:cNvSpPr/>
          <p:nvPr/>
        </p:nvSpPr>
        <p:spPr>
          <a:xfrm>
            <a:off x="206247" y="1985112"/>
            <a:ext cx="3694005" cy="520700"/>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Strategy &amp; Vision</a:t>
            </a:r>
          </a:p>
        </p:txBody>
      </p:sp>
      <p:sp>
        <p:nvSpPr>
          <p:cNvPr id="5" name="Rectangle 4">
            <a:extLst>
              <a:ext uri="{FF2B5EF4-FFF2-40B4-BE49-F238E27FC236}">
                <a16:creationId xmlns:a16="http://schemas.microsoft.com/office/drawing/2014/main" id="{5BCE8CED-FEB0-E97B-82DF-A917CE407D7E}"/>
              </a:ext>
            </a:extLst>
          </p:cNvPr>
          <p:cNvSpPr/>
          <p:nvPr/>
        </p:nvSpPr>
        <p:spPr>
          <a:xfrm>
            <a:off x="4212251" y="1985112"/>
            <a:ext cx="3694005" cy="520700"/>
          </a:xfrm>
          <a:prstGeom prst="rect">
            <a:avLst/>
          </a:prstGeom>
          <a:solidFill>
            <a:schemeClr val="accent2"/>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Architecture &amp; Build</a:t>
            </a:r>
          </a:p>
        </p:txBody>
      </p:sp>
      <p:sp>
        <p:nvSpPr>
          <p:cNvPr id="6" name="Rectangle 5">
            <a:extLst>
              <a:ext uri="{FF2B5EF4-FFF2-40B4-BE49-F238E27FC236}">
                <a16:creationId xmlns:a16="http://schemas.microsoft.com/office/drawing/2014/main" id="{0206585E-81D1-96BD-F130-179170B7E1CB}"/>
              </a:ext>
            </a:extLst>
          </p:cNvPr>
          <p:cNvSpPr/>
          <p:nvPr/>
        </p:nvSpPr>
        <p:spPr>
          <a:xfrm>
            <a:off x="8218254" y="1985112"/>
            <a:ext cx="3694005" cy="520700"/>
          </a:xfrm>
          <a:prstGeom prst="rect">
            <a:avLst/>
          </a:prstGeom>
          <a:solidFill>
            <a:schemeClr val="accent3"/>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Governance &amp; People</a:t>
            </a:r>
          </a:p>
        </p:txBody>
      </p:sp>
      <p:sp>
        <p:nvSpPr>
          <p:cNvPr id="8" name="TextBox 7">
            <a:extLst>
              <a:ext uri="{FF2B5EF4-FFF2-40B4-BE49-F238E27FC236}">
                <a16:creationId xmlns:a16="http://schemas.microsoft.com/office/drawing/2014/main" id="{C929100F-B7EF-9108-4F89-E4EDA1C459DC}"/>
              </a:ext>
            </a:extLst>
          </p:cNvPr>
          <p:cNvSpPr txBox="1"/>
          <p:nvPr/>
        </p:nvSpPr>
        <p:spPr>
          <a:xfrm>
            <a:off x="8218254" y="2505812"/>
            <a:ext cx="3694005" cy="461665"/>
          </a:xfrm>
          <a:prstGeom prst="rect">
            <a:avLst/>
          </a:prstGeom>
          <a:noFill/>
        </p:spPr>
        <p:txBody>
          <a:bodyPr wrap="square">
            <a:spAutoFit/>
          </a:bodyPr>
          <a:lstStyle/>
          <a:p>
            <a:r>
              <a:rPr lang="en-US" sz="1200" i="1"/>
              <a:t>Make it safe, compliant, and make sure people can run it.</a:t>
            </a:r>
          </a:p>
        </p:txBody>
      </p:sp>
      <p:sp>
        <p:nvSpPr>
          <p:cNvPr id="9" name="TextBox 8">
            <a:extLst>
              <a:ext uri="{FF2B5EF4-FFF2-40B4-BE49-F238E27FC236}">
                <a16:creationId xmlns:a16="http://schemas.microsoft.com/office/drawing/2014/main" id="{3713D6F7-4704-C4A7-1C04-D0E58866E554}"/>
              </a:ext>
            </a:extLst>
          </p:cNvPr>
          <p:cNvSpPr txBox="1"/>
          <p:nvPr/>
        </p:nvSpPr>
        <p:spPr>
          <a:xfrm>
            <a:off x="4212251" y="2505812"/>
            <a:ext cx="3694005" cy="461665"/>
          </a:xfrm>
          <a:prstGeom prst="rect">
            <a:avLst/>
          </a:prstGeom>
          <a:noFill/>
        </p:spPr>
        <p:txBody>
          <a:bodyPr wrap="square">
            <a:spAutoFit/>
          </a:bodyPr>
          <a:lstStyle/>
          <a:p>
            <a:r>
              <a:rPr lang="en-US" sz="1200" i="1" dirty="0"/>
              <a:t>Show how to design and wire agents with Workday and Flowise.</a:t>
            </a:r>
          </a:p>
        </p:txBody>
      </p:sp>
      <p:sp>
        <p:nvSpPr>
          <p:cNvPr id="10" name="TextBox 9">
            <a:extLst>
              <a:ext uri="{FF2B5EF4-FFF2-40B4-BE49-F238E27FC236}">
                <a16:creationId xmlns:a16="http://schemas.microsoft.com/office/drawing/2014/main" id="{7FAF46B6-C81A-2416-0C7E-C1025A986D03}"/>
              </a:ext>
            </a:extLst>
          </p:cNvPr>
          <p:cNvSpPr txBox="1"/>
          <p:nvPr/>
        </p:nvSpPr>
        <p:spPr>
          <a:xfrm>
            <a:off x="242995" y="2505812"/>
            <a:ext cx="3694005" cy="461665"/>
          </a:xfrm>
          <a:prstGeom prst="rect">
            <a:avLst/>
          </a:prstGeom>
          <a:noFill/>
        </p:spPr>
        <p:txBody>
          <a:bodyPr wrap="square">
            <a:spAutoFit/>
          </a:bodyPr>
          <a:lstStyle/>
          <a:p>
            <a:r>
              <a:rPr lang="en-US" sz="1200" i="1"/>
              <a:t>Help HR tech lead define the vision and get buy in.</a:t>
            </a:r>
          </a:p>
        </p:txBody>
      </p:sp>
      <p:grpSp>
        <p:nvGrpSpPr>
          <p:cNvPr id="15" name="Group 14">
            <a:extLst>
              <a:ext uri="{FF2B5EF4-FFF2-40B4-BE49-F238E27FC236}">
                <a16:creationId xmlns:a16="http://schemas.microsoft.com/office/drawing/2014/main" id="{ED63883F-2075-CC7C-FF1D-DEA51A33581A}"/>
              </a:ext>
            </a:extLst>
          </p:cNvPr>
          <p:cNvGrpSpPr/>
          <p:nvPr/>
        </p:nvGrpSpPr>
        <p:grpSpPr>
          <a:xfrm>
            <a:off x="206245" y="2505812"/>
            <a:ext cx="3694006" cy="4170426"/>
            <a:chOff x="206245" y="2243074"/>
            <a:chExt cx="3694006" cy="4170426"/>
          </a:xfrm>
        </p:grpSpPr>
        <p:sp>
          <p:nvSpPr>
            <p:cNvPr id="11" name="Rectangle 10">
              <a:extLst>
                <a:ext uri="{FF2B5EF4-FFF2-40B4-BE49-F238E27FC236}">
                  <a16:creationId xmlns:a16="http://schemas.microsoft.com/office/drawing/2014/main" id="{FD099580-AFD0-5BC2-3635-D4E731F60887}"/>
                </a:ext>
              </a:extLst>
            </p:cNvPr>
            <p:cNvSpPr/>
            <p:nvPr/>
          </p:nvSpPr>
          <p:spPr>
            <a:xfrm>
              <a:off x="206246" y="2243074"/>
              <a:ext cx="3694005" cy="520700"/>
            </a:xfrm>
            <a:prstGeom prst="rect">
              <a:avLst/>
            </a:prstGeom>
            <a:no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2" name="Rectangle 11">
              <a:extLst>
                <a:ext uri="{FF2B5EF4-FFF2-40B4-BE49-F238E27FC236}">
                  <a16:creationId xmlns:a16="http://schemas.microsoft.com/office/drawing/2014/main" id="{FA9976FA-62ED-49C7-9BFA-A5D187585E7D}"/>
                </a:ext>
              </a:extLst>
            </p:cNvPr>
            <p:cNvSpPr/>
            <p:nvPr/>
          </p:nvSpPr>
          <p:spPr>
            <a:xfrm>
              <a:off x="206246" y="2758948"/>
              <a:ext cx="3694005" cy="2048002"/>
            </a:xfrm>
            <a:prstGeom prst="rect">
              <a:avLst/>
            </a:prstGeom>
            <a:no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Strategy &amp; Vision</a:t>
              </a:r>
            </a:p>
          </p:txBody>
        </p:sp>
        <p:sp>
          <p:nvSpPr>
            <p:cNvPr id="13" name="Rectangle 12">
              <a:extLst>
                <a:ext uri="{FF2B5EF4-FFF2-40B4-BE49-F238E27FC236}">
                  <a16:creationId xmlns:a16="http://schemas.microsoft.com/office/drawing/2014/main" id="{2EC27456-4A6E-8A4D-15EA-4A59D5280858}"/>
                </a:ext>
              </a:extLst>
            </p:cNvPr>
            <p:cNvSpPr/>
            <p:nvPr/>
          </p:nvSpPr>
          <p:spPr>
            <a:xfrm>
              <a:off x="206245" y="4809998"/>
              <a:ext cx="3694005" cy="1603502"/>
            </a:xfrm>
            <a:prstGeom prst="rect">
              <a:avLst/>
            </a:prstGeom>
            <a:solidFill>
              <a:schemeClr val="accent1"/>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buFont typeface="Arial" panose="020B0604020202020204" pitchFamily="34" charset="0"/>
                <a:buChar char="•"/>
              </a:pPr>
              <a:r>
                <a:rPr lang="en-US" sz="1200" dirty="0"/>
                <a:t>AGENT Framework &amp; Templates</a:t>
              </a:r>
            </a:p>
            <a:p>
              <a:pPr marL="285750" indent="-285750">
                <a:buFont typeface="Arial" panose="020B0604020202020204" pitchFamily="34" charset="0"/>
                <a:buChar char="•"/>
              </a:pPr>
              <a:r>
                <a:rPr lang="en-US" sz="1200" dirty="0"/>
                <a:t>Agent Use Case Library for Workday</a:t>
              </a:r>
            </a:p>
            <a:p>
              <a:pPr marL="285750" indent="-285750">
                <a:buFont typeface="Arial" panose="020B0604020202020204" pitchFamily="34" charset="0"/>
                <a:buChar char="•"/>
              </a:pPr>
              <a:r>
                <a:rPr lang="en-US" sz="1200" dirty="0"/>
                <a:t>Business Case &amp; Token Calculator Template</a:t>
              </a:r>
            </a:p>
            <a:p>
              <a:pPr marL="285750" indent="-285750">
                <a:buFont typeface="Arial" panose="020B0604020202020204" pitchFamily="34" charset="0"/>
                <a:buChar char="•"/>
              </a:pPr>
              <a:r>
                <a:rPr lang="en-US" sz="1200" dirty="0"/>
                <a:t>AI Readiness Assessment</a:t>
              </a:r>
            </a:p>
            <a:p>
              <a:pPr marL="285750" indent="-285750">
                <a:buFont typeface="Arial" panose="020B0604020202020204" pitchFamily="34" charset="0"/>
                <a:buChar char="•"/>
              </a:pPr>
              <a:r>
                <a:rPr lang="en-US" sz="1200" dirty="0"/>
                <a:t>Executive Pitch Deck template </a:t>
              </a:r>
            </a:p>
            <a:p>
              <a:pPr marL="285750" indent="-285750">
                <a:buFont typeface="Arial" panose="020B0604020202020204" pitchFamily="34" charset="0"/>
                <a:buChar char="•"/>
              </a:pPr>
              <a:r>
                <a:rPr lang="en-US" sz="1200" dirty="0"/>
                <a:t>On demand webinars</a:t>
              </a:r>
            </a:p>
            <a:p>
              <a:pPr marL="285750" indent="-285750">
                <a:buFont typeface="Arial" panose="020B0604020202020204" pitchFamily="34" charset="0"/>
                <a:buChar char="•"/>
              </a:pPr>
              <a:r>
                <a:rPr lang="en-US" sz="1200" dirty="0"/>
                <a:t>Workday &amp; AI Glossary for HRIS Teams</a:t>
              </a:r>
            </a:p>
            <a:p>
              <a:pPr marL="285750" indent="-285750">
                <a:buFont typeface="Arial" panose="020B0604020202020204" pitchFamily="34" charset="0"/>
                <a:buChar char="•"/>
              </a:pPr>
              <a:r>
                <a:rPr lang="en-US" sz="1200" dirty="0"/>
                <a:t>Agent FAQ</a:t>
              </a:r>
            </a:p>
          </p:txBody>
        </p:sp>
      </p:grpSp>
      <p:grpSp>
        <p:nvGrpSpPr>
          <p:cNvPr id="16" name="Group 15">
            <a:extLst>
              <a:ext uri="{FF2B5EF4-FFF2-40B4-BE49-F238E27FC236}">
                <a16:creationId xmlns:a16="http://schemas.microsoft.com/office/drawing/2014/main" id="{ED28812E-EE34-C165-7EAE-7F66DCEE1D4D}"/>
              </a:ext>
            </a:extLst>
          </p:cNvPr>
          <p:cNvGrpSpPr/>
          <p:nvPr/>
        </p:nvGrpSpPr>
        <p:grpSpPr>
          <a:xfrm>
            <a:off x="4212248" y="2505812"/>
            <a:ext cx="3694006" cy="4170426"/>
            <a:chOff x="206245" y="2243074"/>
            <a:chExt cx="3694006" cy="4170426"/>
          </a:xfrm>
        </p:grpSpPr>
        <p:sp>
          <p:nvSpPr>
            <p:cNvPr id="17" name="Rectangle 16">
              <a:extLst>
                <a:ext uri="{FF2B5EF4-FFF2-40B4-BE49-F238E27FC236}">
                  <a16:creationId xmlns:a16="http://schemas.microsoft.com/office/drawing/2014/main" id="{8535D6BA-481E-EF3A-5B8B-B3389C9DAB15}"/>
                </a:ext>
              </a:extLst>
            </p:cNvPr>
            <p:cNvSpPr/>
            <p:nvPr/>
          </p:nvSpPr>
          <p:spPr>
            <a:xfrm>
              <a:off x="206246" y="2243074"/>
              <a:ext cx="3694005" cy="520700"/>
            </a:xfrm>
            <a:prstGeom prst="rect">
              <a:avLst/>
            </a:prstGeom>
            <a:no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8" name="Rectangle 17">
              <a:extLst>
                <a:ext uri="{FF2B5EF4-FFF2-40B4-BE49-F238E27FC236}">
                  <a16:creationId xmlns:a16="http://schemas.microsoft.com/office/drawing/2014/main" id="{F7F9F79F-8BEC-98CF-B4BD-ADD9DBD0C6DB}"/>
                </a:ext>
              </a:extLst>
            </p:cNvPr>
            <p:cNvSpPr/>
            <p:nvPr/>
          </p:nvSpPr>
          <p:spPr>
            <a:xfrm>
              <a:off x="206246" y="2758948"/>
              <a:ext cx="3694005" cy="2048002"/>
            </a:xfrm>
            <a:prstGeom prst="rect">
              <a:avLst/>
            </a:prstGeom>
            <a:no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Strategy &amp; Vision</a:t>
              </a:r>
            </a:p>
          </p:txBody>
        </p:sp>
        <p:sp>
          <p:nvSpPr>
            <p:cNvPr id="19" name="Rectangle 18">
              <a:extLst>
                <a:ext uri="{FF2B5EF4-FFF2-40B4-BE49-F238E27FC236}">
                  <a16:creationId xmlns:a16="http://schemas.microsoft.com/office/drawing/2014/main" id="{AA8B3CA6-6525-5FBE-7BB8-CC22A35B3883}"/>
                </a:ext>
              </a:extLst>
            </p:cNvPr>
            <p:cNvSpPr/>
            <p:nvPr/>
          </p:nvSpPr>
          <p:spPr>
            <a:xfrm>
              <a:off x="206245" y="4809998"/>
              <a:ext cx="3694005" cy="1603502"/>
            </a:xfrm>
            <a:prstGeom prst="rect">
              <a:avLst/>
            </a:prstGeom>
            <a:solidFill>
              <a:schemeClr val="accent2"/>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buFont typeface="Arial" panose="020B0604020202020204" pitchFamily="34" charset="0"/>
                <a:buChar char="•"/>
              </a:pPr>
              <a:r>
                <a:rPr lang="en-US" sz="1200" dirty="0"/>
                <a:t>Complex concepts simplified: Deterministic vs. Probabilistic, using RAG, Evals and more. </a:t>
              </a:r>
            </a:p>
            <a:p>
              <a:pPr marL="285750" indent="-285750">
                <a:buFont typeface="Arial" panose="020B0604020202020204" pitchFamily="34" charset="0"/>
                <a:buChar char="•"/>
              </a:pPr>
              <a:r>
                <a:rPr lang="en-US" sz="1200" dirty="0"/>
                <a:t>Guiding Principles for Agent Architecture</a:t>
              </a:r>
            </a:p>
            <a:p>
              <a:pPr marL="285750" indent="-285750">
                <a:buFont typeface="Arial" panose="020B0604020202020204" pitchFamily="34" charset="0"/>
                <a:buChar char="•"/>
              </a:pPr>
              <a:r>
                <a:rPr lang="en-US" sz="1200" dirty="0"/>
                <a:t>Agent Reference Architecture &amp; MCP / A2A Explained and Decision Table</a:t>
              </a:r>
            </a:p>
            <a:p>
              <a:pPr marL="285750" indent="-285750">
                <a:buFont typeface="Arial" panose="020B0604020202020204" pitchFamily="34" charset="0"/>
                <a:buChar char="•"/>
              </a:pPr>
              <a:r>
                <a:rPr lang="en-US" sz="1200" dirty="0"/>
                <a:t>Multi-Agent Architecture Templates</a:t>
              </a:r>
            </a:p>
            <a:p>
              <a:pPr marL="285750" indent="-285750">
                <a:buFont typeface="Arial" panose="020B0604020202020204" pitchFamily="34" charset="0"/>
                <a:buChar char="•"/>
              </a:pPr>
              <a:r>
                <a:rPr lang="en-US" sz="1200" dirty="0"/>
                <a:t>Service request types &amp; agent patterns</a:t>
              </a:r>
            </a:p>
            <a:p>
              <a:pPr marL="285750" indent="-285750">
                <a:buFont typeface="Arial" panose="020B0604020202020204" pitchFamily="34" charset="0"/>
                <a:buChar char="•"/>
              </a:pPr>
              <a:r>
                <a:rPr lang="en-US" sz="1200" dirty="0"/>
                <a:t>Flowise Patterns, Templates and Tutorials</a:t>
              </a:r>
            </a:p>
          </p:txBody>
        </p:sp>
      </p:grpSp>
      <p:grpSp>
        <p:nvGrpSpPr>
          <p:cNvPr id="20" name="Group 19">
            <a:extLst>
              <a:ext uri="{FF2B5EF4-FFF2-40B4-BE49-F238E27FC236}">
                <a16:creationId xmlns:a16="http://schemas.microsoft.com/office/drawing/2014/main" id="{2F211B6F-683D-893F-30D1-03047567F5AE}"/>
              </a:ext>
            </a:extLst>
          </p:cNvPr>
          <p:cNvGrpSpPr/>
          <p:nvPr/>
        </p:nvGrpSpPr>
        <p:grpSpPr>
          <a:xfrm>
            <a:off x="8218253" y="2505812"/>
            <a:ext cx="3694006" cy="4170426"/>
            <a:chOff x="206245" y="2243074"/>
            <a:chExt cx="3694006" cy="4170426"/>
          </a:xfrm>
        </p:grpSpPr>
        <p:sp>
          <p:nvSpPr>
            <p:cNvPr id="21" name="Rectangle 20">
              <a:extLst>
                <a:ext uri="{FF2B5EF4-FFF2-40B4-BE49-F238E27FC236}">
                  <a16:creationId xmlns:a16="http://schemas.microsoft.com/office/drawing/2014/main" id="{1F06ECB4-18A6-1BEA-3C85-7A5E487EE5D5}"/>
                </a:ext>
              </a:extLst>
            </p:cNvPr>
            <p:cNvSpPr/>
            <p:nvPr/>
          </p:nvSpPr>
          <p:spPr>
            <a:xfrm>
              <a:off x="206246" y="2243074"/>
              <a:ext cx="3694005" cy="520700"/>
            </a:xfrm>
            <a:prstGeom prst="rect">
              <a:avLst/>
            </a:prstGeom>
            <a:no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22" name="Rectangle 21">
              <a:extLst>
                <a:ext uri="{FF2B5EF4-FFF2-40B4-BE49-F238E27FC236}">
                  <a16:creationId xmlns:a16="http://schemas.microsoft.com/office/drawing/2014/main" id="{1546924A-AFA7-B637-9B27-2B9702EA8615}"/>
                </a:ext>
              </a:extLst>
            </p:cNvPr>
            <p:cNvSpPr/>
            <p:nvPr/>
          </p:nvSpPr>
          <p:spPr>
            <a:xfrm>
              <a:off x="206246" y="2758948"/>
              <a:ext cx="3694005" cy="2048002"/>
            </a:xfrm>
            <a:prstGeom prst="rect">
              <a:avLst/>
            </a:prstGeom>
            <a:no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Strategy &amp; Vision</a:t>
              </a:r>
            </a:p>
          </p:txBody>
        </p:sp>
        <p:sp>
          <p:nvSpPr>
            <p:cNvPr id="23" name="Rectangle 22">
              <a:extLst>
                <a:ext uri="{FF2B5EF4-FFF2-40B4-BE49-F238E27FC236}">
                  <a16:creationId xmlns:a16="http://schemas.microsoft.com/office/drawing/2014/main" id="{648A119D-450F-DD3A-5D9A-5D98C6C355D5}"/>
                </a:ext>
              </a:extLst>
            </p:cNvPr>
            <p:cNvSpPr/>
            <p:nvPr/>
          </p:nvSpPr>
          <p:spPr>
            <a:xfrm>
              <a:off x="206245" y="4809998"/>
              <a:ext cx="3694005" cy="1603502"/>
            </a:xfrm>
            <a:prstGeom prst="rect">
              <a:avLst/>
            </a:prstGeom>
            <a:solidFill>
              <a:schemeClr val="accent3"/>
            </a:solid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buFont typeface="Arial" panose="020B0604020202020204" pitchFamily="34" charset="0"/>
                <a:buChar char="•"/>
              </a:pPr>
              <a:r>
                <a:rPr lang="en-US" sz="1200" dirty="0"/>
                <a:t>EU AI Act Explained</a:t>
              </a:r>
            </a:p>
            <a:p>
              <a:pPr marL="285750" indent="-285750">
                <a:buFont typeface="Arial" panose="020B0604020202020204" pitchFamily="34" charset="0"/>
                <a:buChar char="•"/>
              </a:pPr>
              <a:r>
                <a:rPr lang="en-US" sz="1200" dirty="0"/>
                <a:t>Risk &amp; Controls Checklist</a:t>
              </a:r>
            </a:p>
            <a:p>
              <a:pPr marL="285750" indent="-285750">
                <a:buFont typeface="Arial" panose="020B0604020202020204" pitchFamily="34" charset="0"/>
                <a:buChar char="•"/>
              </a:pPr>
              <a:r>
                <a:rPr lang="en-US" sz="1200" dirty="0"/>
                <a:t>Example RACI for Agents</a:t>
              </a:r>
            </a:p>
            <a:p>
              <a:pPr marL="285750" indent="-285750">
                <a:buFont typeface="Arial" panose="020B0604020202020204" pitchFamily="34" charset="0"/>
                <a:buChar char="•"/>
              </a:pPr>
              <a:r>
                <a:rPr lang="en-US" sz="1200" dirty="0"/>
                <a:t>Agent Governance Starter Pack for AI Board</a:t>
              </a:r>
            </a:p>
            <a:p>
              <a:pPr marL="285750" indent="-285750">
                <a:buFont typeface="Arial" panose="020B0604020202020204" pitchFamily="34" charset="0"/>
                <a:buChar char="•"/>
              </a:pPr>
              <a:r>
                <a:rPr lang="en-US" sz="1200" dirty="0"/>
                <a:t>HRIS Agent Upskilling Plan (Functional </a:t>
              </a:r>
              <a:r>
                <a:rPr lang="en-US" sz="1200"/>
                <a:t>&amp; Technical Track)</a:t>
              </a:r>
              <a:endParaRPr lang="en-US" sz="1200" dirty="0"/>
            </a:p>
          </p:txBody>
        </p:sp>
      </p:grpSp>
      <p:pic>
        <p:nvPicPr>
          <p:cNvPr id="26" name="Picture 25">
            <a:extLst>
              <a:ext uri="{FF2B5EF4-FFF2-40B4-BE49-F238E27FC236}">
                <a16:creationId xmlns:a16="http://schemas.microsoft.com/office/drawing/2014/main" id="{55C0F9F9-C7A7-1CAF-1659-B9AB159E3CFA}"/>
              </a:ext>
            </a:extLst>
          </p:cNvPr>
          <p:cNvPicPr>
            <a:picLocks noChangeAspect="1"/>
          </p:cNvPicPr>
          <p:nvPr/>
        </p:nvPicPr>
        <p:blipFill>
          <a:blip r:embed="rId5"/>
          <a:srcRect l="269" r="2"/>
          <a:stretch>
            <a:fillRect/>
          </a:stretch>
        </p:blipFill>
        <p:spPr>
          <a:xfrm>
            <a:off x="4335220" y="3187483"/>
            <a:ext cx="1627430" cy="767467"/>
          </a:xfrm>
          <a:prstGeom prst="rect">
            <a:avLst/>
          </a:prstGeom>
          <a:ln w="19050">
            <a:solidFill>
              <a:schemeClr val="accent2"/>
            </a:solidFill>
          </a:ln>
        </p:spPr>
      </p:pic>
      <p:pic>
        <p:nvPicPr>
          <p:cNvPr id="28" name="Picture 27">
            <a:extLst>
              <a:ext uri="{FF2B5EF4-FFF2-40B4-BE49-F238E27FC236}">
                <a16:creationId xmlns:a16="http://schemas.microsoft.com/office/drawing/2014/main" id="{F68DA3FB-7123-CC3D-AF5F-33D32E9BB808}"/>
              </a:ext>
            </a:extLst>
          </p:cNvPr>
          <p:cNvPicPr>
            <a:picLocks noChangeAspect="1"/>
          </p:cNvPicPr>
          <p:nvPr/>
        </p:nvPicPr>
        <p:blipFill>
          <a:blip r:embed="rId6"/>
          <a:srcRect l="-1680"/>
          <a:stretch>
            <a:fillRect/>
          </a:stretch>
        </p:blipFill>
        <p:spPr>
          <a:xfrm>
            <a:off x="6159499" y="4158026"/>
            <a:ext cx="1673133" cy="837866"/>
          </a:xfrm>
          <a:prstGeom prst="rect">
            <a:avLst/>
          </a:prstGeom>
          <a:ln w="19050">
            <a:solidFill>
              <a:schemeClr val="accent2"/>
            </a:solidFill>
          </a:ln>
        </p:spPr>
      </p:pic>
      <p:pic>
        <p:nvPicPr>
          <p:cNvPr id="30" name="Picture 29">
            <a:extLst>
              <a:ext uri="{FF2B5EF4-FFF2-40B4-BE49-F238E27FC236}">
                <a16:creationId xmlns:a16="http://schemas.microsoft.com/office/drawing/2014/main" id="{A5782B57-939B-F7A2-4DD6-6DF47876D667}"/>
              </a:ext>
            </a:extLst>
          </p:cNvPr>
          <p:cNvPicPr>
            <a:picLocks noChangeAspect="1"/>
          </p:cNvPicPr>
          <p:nvPr/>
        </p:nvPicPr>
        <p:blipFill>
          <a:blip r:embed="rId7"/>
          <a:stretch>
            <a:fillRect/>
          </a:stretch>
        </p:blipFill>
        <p:spPr>
          <a:xfrm>
            <a:off x="4335220" y="4158550"/>
            <a:ext cx="1627430" cy="837342"/>
          </a:xfrm>
          <a:prstGeom prst="rect">
            <a:avLst/>
          </a:prstGeom>
          <a:ln w="19050">
            <a:solidFill>
              <a:schemeClr val="accent2"/>
            </a:solidFill>
          </a:ln>
        </p:spPr>
      </p:pic>
      <p:sp>
        <p:nvSpPr>
          <p:cNvPr id="34" name="Rectangle 33">
            <a:extLst>
              <a:ext uri="{FF2B5EF4-FFF2-40B4-BE49-F238E27FC236}">
                <a16:creationId xmlns:a16="http://schemas.microsoft.com/office/drawing/2014/main" id="{ABB6AD69-09DD-8711-2F86-03624AC4C98A}"/>
              </a:ext>
            </a:extLst>
          </p:cNvPr>
          <p:cNvSpPr/>
          <p:nvPr/>
        </p:nvSpPr>
        <p:spPr>
          <a:xfrm>
            <a:off x="299793" y="3124889"/>
            <a:ext cx="1796654" cy="865630"/>
          </a:xfrm>
          <a:prstGeom prst="rect">
            <a:avLst/>
          </a:prstGeom>
          <a:solidFill>
            <a:schemeClr val="bg1"/>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9BCC3577-5693-42EC-4635-4AAEF9C5D03B}"/>
              </a:ext>
            </a:extLst>
          </p:cNvPr>
          <p:cNvPicPr>
            <a:picLocks noChangeAspect="1"/>
          </p:cNvPicPr>
          <p:nvPr/>
        </p:nvPicPr>
        <p:blipFill>
          <a:blip r:embed="rId8"/>
          <a:stretch>
            <a:fillRect/>
          </a:stretch>
        </p:blipFill>
        <p:spPr>
          <a:xfrm>
            <a:off x="423619" y="3419468"/>
            <a:ext cx="1514616" cy="369806"/>
          </a:xfrm>
          <a:prstGeom prst="rect">
            <a:avLst/>
          </a:prstGeom>
        </p:spPr>
      </p:pic>
      <p:pic>
        <p:nvPicPr>
          <p:cNvPr id="36" name="Picture 35">
            <a:extLst>
              <a:ext uri="{FF2B5EF4-FFF2-40B4-BE49-F238E27FC236}">
                <a16:creationId xmlns:a16="http://schemas.microsoft.com/office/drawing/2014/main" id="{CD318A5C-02E5-5D3D-5147-4CBE7F538012}"/>
              </a:ext>
            </a:extLst>
          </p:cNvPr>
          <p:cNvPicPr>
            <a:picLocks noChangeAspect="1"/>
          </p:cNvPicPr>
          <p:nvPr/>
        </p:nvPicPr>
        <p:blipFill>
          <a:blip r:embed="rId9"/>
          <a:stretch>
            <a:fillRect/>
          </a:stretch>
        </p:blipFill>
        <p:spPr>
          <a:xfrm>
            <a:off x="2170069" y="3124889"/>
            <a:ext cx="1661313" cy="1671749"/>
          </a:xfrm>
          <a:prstGeom prst="rect">
            <a:avLst/>
          </a:prstGeom>
          <a:solidFill>
            <a:schemeClr val="bg1"/>
          </a:solidFill>
          <a:ln w="19050">
            <a:solidFill>
              <a:schemeClr val="accent1"/>
            </a:solidFill>
          </a:ln>
        </p:spPr>
      </p:pic>
      <p:pic>
        <p:nvPicPr>
          <p:cNvPr id="38" name="Picture 37">
            <a:extLst>
              <a:ext uri="{FF2B5EF4-FFF2-40B4-BE49-F238E27FC236}">
                <a16:creationId xmlns:a16="http://schemas.microsoft.com/office/drawing/2014/main" id="{59E05E31-640E-1897-7410-28645F20711B}"/>
              </a:ext>
            </a:extLst>
          </p:cNvPr>
          <p:cNvPicPr>
            <a:picLocks noChangeAspect="1"/>
          </p:cNvPicPr>
          <p:nvPr/>
        </p:nvPicPr>
        <p:blipFill>
          <a:blip r:embed="rId10"/>
          <a:srcRect l="8642"/>
          <a:stretch>
            <a:fillRect/>
          </a:stretch>
        </p:blipFill>
        <p:spPr>
          <a:xfrm>
            <a:off x="6140151" y="3187483"/>
            <a:ext cx="1711828" cy="803036"/>
          </a:xfrm>
          <a:prstGeom prst="rect">
            <a:avLst/>
          </a:prstGeom>
          <a:ln w="19050">
            <a:solidFill>
              <a:schemeClr val="accent2"/>
            </a:solidFill>
          </a:ln>
        </p:spPr>
      </p:pic>
      <p:pic>
        <p:nvPicPr>
          <p:cNvPr id="40" name="Picture 39">
            <a:extLst>
              <a:ext uri="{FF2B5EF4-FFF2-40B4-BE49-F238E27FC236}">
                <a16:creationId xmlns:a16="http://schemas.microsoft.com/office/drawing/2014/main" id="{366003A4-D6F7-AB08-5573-7693E5480EAC}"/>
              </a:ext>
            </a:extLst>
          </p:cNvPr>
          <p:cNvPicPr>
            <a:picLocks noChangeAspect="1"/>
          </p:cNvPicPr>
          <p:nvPr/>
        </p:nvPicPr>
        <p:blipFill>
          <a:blip r:embed="rId11"/>
          <a:stretch>
            <a:fillRect/>
          </a:stretch>
        </p:blipFill>
        <p:spPr>
          <a:xfrm>
            <a:off x="8430969" y="4046208"/>
            <a:ext cx="1634286" cy="923159"/>
          </a:xfrm>
          <a:prstGeom prst="rect">
            <a:avLst/>
          </a:prstGeom>
          <a:ln w="19050">
            <a:solidFill>
              <a:schemeClr val="accent3"/>
            </a:solidFill>
          </a:ln>
        </p:spPr>
      </p:pic>
      <p:pic>
        <p:nvPicPr>
          <p:cNvPr id="42" name="Picture 41">
            <a:extLst>
              <a:ext uri="{FF2B5EF4-FFF2-40B4-BE49-F238E27FC236}">
                <a16:creationId xmlns:a16="http://schemas.microsoft.com/office/drawing/2014/main" id="{2BAD3FA1-14B6-A350-AB89-C70ADA1F07C4}"/>
              </a:ext>
            </a:extLst>
          </p:cNvPr>
          <p:cNvPicPr>
            <a:picLocks noChangeAspect="1"/>
          </p:cNvPicPr>
          <p:nvPr/>
        </p:nvPicPr>
        <p:blipFill>
          <a:blip r:embed="rId12"/>
          <a:stretch>
            <a:fillRect/>
          </a:stretch>
        </p:blipFill>
        <p:spPr>
          <a:xfrm>
            <a:off x="299792" y="4115610"/>
            <a:ext cx="963267" cy="666056"/>
          </a:xfrm>
          <a:prstGeom prst="rect">
            <a:avLst/>
          </a:prstGeom>
          <a:solidFill>
            <a:schemeClr val="bg1"/>
          </a:solidFill>
          <a:ln w="19050">
            <a:solidFill>
              <a:schemeClr val="accent1"/>
            </a:solidFill>
          </a:ln>
        </p:spPr>
      </p:pic>
      <p:pic>
        <p:nvPicPr>
          <p:cNvPr id="44" name="Picture 43">
            <a:extLst>
              <a:ext uri="{FF2B5EF4-FFF2-40B4-BE49-F238E27FC236}">
                <a16:creationId xmlns:a16="http://schemas.microsoft.com/office/drawing/2014/main" id="{E5129446-A64A-EAAF-65F2-76BFF9BE3D2E}"/>
              </a:ext>
            </a:extLst>
          </p:cNvPr>
          <p:cNvPicPr>
            <a:picLocks noChangeAspect="1"/>
          </p:cNvPicPr>
          <p:nvPr/>
        </p:nvPicPr>
        <p:blipFill>
          <a:blip r:embed="rId13"/>
          <a:stretch>
            <a:fillRect/>
          </a:stretch>
        </p:blipFill>
        <p:spPr>
          <a:xfrm>
            <a:off x="8409222" y="3179461"/>
            <a:ext cx="1656033" cy="783509"/>
          </a:xfrm>
          <a:prstGeom prst="rect">
            <a:avLst/>
          </a:prstGeom>
          <a:ln w="19050">
            <a:solidFill>
              <a:schemeClr val="accent3"/>
            </a:solidFill>
          </a:ln>
        </p:spPr>
      </p:pic>
      <p:pic>
        <p:nvPicPr>
          <p:cNvPr id="46" name="Picture 45">
            <a:extLst>
              <a:ext uri="{FF2B5EF4-FFF2-40B4-BE49-F238E27FC236}">
                <a16:creationId xmlns:a16="http://schemas.microsoft.com/office/drawing/2014/main" id="{6B4ECE89-D24D-19C0-90DF-E73BCB13E7FC}"/>
              </a:ext>
            </a:extLst>
          </p:cNvPr>
          <p:cNvPicPr>
            <a:picLocks noChangeAspect="1"/>
          </p:cNvPicPr>
          <p:nvPr/>
        </p:nvPicPr>
        <p:blipFill>
          <a:blip r:embed="rId14"/>
          <a:stretch>
            <a:fillRect/>
          </a:stretch>
        </p:blipFill>
        <p:spPr>
          <a:xfrm>
            <a:off x="1336681" y="4115610"/>
            <a:ext cx="759766" cy="681028"/>
          </a:xfrm>
          <a:prstGeom prst="rect">
            <a:avLst/>
          </a:prstGeom>
          <a:solidFill>
            <a:schemeClr val="bg1"/>
          </a:solidFill>
          <a:ln w="19050">
            <a:solidFill>
              <a:schemeClr val="accent1"/>
            </a:solidFill>
          </a:ln>
        </p:spPr>
      </p:pic>
      <p:pic>
        <p:nvPicPr>
          <p:cNvPr id="48" name="Picture 47">
            <a:extLst>
              <a:ext uri="{FF2B5EF4-FFF2-40B4-BE49-F238E27FC236}">
                <a16:creationId xmlns:a16="http://schemas.microsoft.com/office/drawing/2014/main" id="{38CFA929-6E77-771E-86EA-20B3207275EC}"/>
              </a:ext>
            </a:extLst>
          </p:cNvPr>
          <p:cNvPicPr>
            <a:picLocks noChangeAspect="1"/>
          </p:cNvPicPr>
          <p:nvPr/>
        </p:nvPicPr>
        <p:blipFill>
          <a:blip r:embed="rId15"/>
          <a:stretch>
            <a:fillRect/>
          </a:stretch>
        </p:blipFill>
        <p:spPr>
          <a:xfrm>
            <a:off x="10280653" y="3179461"/>
            <a:ext cx="1408673" cy="793710"/>
          </a:xfrm>
          <a:prstGeom prst="rect">
            <a:avLst/>
          </a:prstGeom>
          <a:ln w="19050">
            <a:solidFill>
              <a:schemeClr val="accent3"/>
            </a:solidFill>
          </a:ln>
        </p:spPr>
      </p:pic>
      <p:pic>
        <p:nvPicPr>
          <p:cNvPr id="50" name="Picture 49">
            <a:extLst>
              <a:ext uri="{FF2B5EF4-FFF2-40B4-BE49-F238E27FC236}">
                <a16:creationId xmlns:a16="http://schemas.microsoft.com/office/drawing/2014/main" id="{CA696F5A-B4C2-C507-C34D-BBCBAD1CE564}"/>
              </a:ext>
            </a:extLst>
          </p:cNvPr>
          <p:cNvPicPr>
            <a:picLocks noChangeAspect="1"/>
          </p:cNvPicPr>
          <p:nvPr/>
        </p:nvPicPr>
        <p:blipFill>
          <a:blip r:embed="rId16"/>
          <a:stretch>
            <a:fillRect/>
          </a:stretch>
        </p:blipFill>
        <p:spPr>
          <a:xfrm>
            <a:off x="10277970" y="4079224"/>
            <a:ext cx="1384981" cy="857125"/>
          </a:xfrm>
          <a:prstGeom prst="rect">
            <a:avLst/>
          </a:prstGeom>
          <a:ln w="19050">
            <a:solidFill>
              <a:schemeClr val="accent3"/>
            </a:solidFill>
          </a:ln>
        </p:spPr>
      </p:pic>
      <p:grpSp>
        <p:nvGrpSpPr>
          <p:cNvPr id="24" name="Group 23">
            <a:extLst>
              <a:ext uri="{FF2B5EF4-FFF2-40B4-BE49-F238E27FC236}">
                <a16:creationId xmlns:a16="http://schemas.microsoft.com/office/drawing/2014/main" id="{64C24694-BF9C-BD86-6912-E6B2A88C705A}"/>
              </a:ext>
            </a:extLst>
          </p:cNvPr>
          <p:cNvGrpSpPr/>
          <p:nvPr/>
        </p:nvGrpSpPr>
        <p:grpSpPr>
          <a:xfrm rot="20723187">
            <a:off x="8020645" y="1608448"/>
            <a:ext cx="1270719" cy="447429"/>
            <a:chOff x="5219492" y="1176688"/>
            <a:chExt cx="1270719" cy="447429"/>
          </a:xfrm>
        </p:grpSpPr>
        <p:sp>
          <p:nvSpPr>
            <p:cNvPr id="25" name="Rectangle 24">
              <a:extLst>
                <a:ext uri="{FF2B5EF4-FFF2-40B4-BE49-F238E27FC236}">
                  <a16:creationId xmlns:a16="http://schemas.microsoft.com/office/drawing/2014/main" id="{1861050E-994A-91C1-ACA7-8910299BD519}"/>
                </a:ext>
              </a:extLst>
            </p:cNvPr>
            <p:cNvSpPr/>
            <p:nvPr/>
          </p:nvSpPr>
          <p:spPr>
            <a:xfrm>
              <a:off x="5219492" y="1216552"/>
              <a:ext cx="1193891" cy="407565"/>
            </a:xfrm>
            <a:prstGeom prst="rect">
              <a:avLst/>
            </a:prstGeom>
            <a:solidFill>
              <a:schemeClr val="accent4"/>
            </a:solid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dirty="0"/>
                <a:t>Release Date</a:t>
              </a:r>
            </a:p>
            <a:p>
              <a:pPr algn="ctr"/>
              <a:r>
                <a:rPr lang="en-US" sz="1100" dirty="0"/>
                <a:t>12</a:t>
              </a:r>
              <a:r>
                <a:rPr lang="en-US" sz="1100" baseline="30000" dirty="0"/>
                <a:t>th</a:t>
              </a:r>
              <a:r>
                <a:rPr lang="en-US" sz="1100" dirty="0"/>
                <a:t> of Jan</a:t>
              </a:r>
            </a:p>
          </p:txBody>
        </p:sp>
        <p:pic>
          <p:nvPicPr>
            <p:cNvPr id="27" name="Picture 2">
              <a:extLst>
                <a:ext uri="{FF2B5EF4-FFF2-40B4-BE49-F238E27FC236}">
                  <a16:creationId xmlns:a16="http://schemas.microsoft.com/office/drawing/2014/main" id="{3014A608-A766-9FA5-9DE8-D5493212966D}"/>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336554" y="1176688"/>
              <a:ext cx="153657" cy="153657"/>
            </a:xfrm>
            <a:prstGeom prst="rect">
              <a:avLst/>
            </a:prstGeom>
            <a:solidFill>
              <a:schemeClr val="accent4"/>
            </a:solidFill>
          </p:spPr>
        </p:pic>
      </p:grpSp>
      <p:sp>
        <p:nvSpPr>
          <p:cNvPr id="29" name="TextBox 28">
            <a:extLst>
              <a:ext uri="{FF2B5EF4-FFF2-40B4-BE49-F238E27FC236}">
                <a16:creationId xmlns:a16="http://schemas.microsoft.com/office/drawing/2014/main" id="{6B6F3ADA-5D45-681C-B582-182681E8CDC9}"/>
              </a:ext>
            </a:extLst>
          </p:cNvPr>
          <p:cNvSpPr txBox="1"/>
          <p:nvPr/>
        </p:nvSpPr>
        <p:spPr>
          <a:xfrm>
            <a:off x="299792" y="940422"/>
            <a:ext cx="11612466" cy="584775"/>
          </a:xfrm>
          <a:prstGeom prst="rect">
            <a:avLst/>
          </a:prstGeom>
          <a:noFill/>
        </p:spPr>
        <p:txBody>
          <a:bodyPr wrap="square" rtlCol="0">
            <a:spAutoFit/>
          </a:bodyPr>
          <a:lstStyle/>
          <a:p>
            <a:r>
              <a:rPr lang="en-US" sz="1600" dirty="0"/>
              <a:t>In line with our core value of Sharing Knowledge, we have built the HRIS Agent Strategy Blueprint. It will be released in three parts and is aimed to give you all necessary tools and templates to start your Agent Journey.</a:t>
            </a:r>
          </a:p>
        </p:txBody>
      </p:sp>
      <p:sp>
        <p:nvSpPr>
          <p:cNvPr id="32" name="Rectangle 31">
            <a:hlinkClick r:id="rId18"/>
            <a:extLst>
              <a:ext uri="{FF2B5EF4-FFF2-40B4-BE49-F238E27FC236}">
                <a16:creationId xmlns:a16="http://schemas.microsoft.com/office/drawing/2014/main" id="{2AF539CD-B9A8-23FB-EDA7-D7E4D6DBC5E8}"/>
              </a:ext>
            </a:extLst>
          </p:cNvPr>
          <p:cNvSpPr/>
          <p:nvPr/>
        </p:nvSpPr>
        <p:spPr>
          <a:xfrm rot="20723187">
            <a:off x="3855" y="1721860"/>
            <a:ext cx="1193891" cy="407565"/>
          </a:xfrm>
          <a:prstGeom prst="rect">
            <a:avLst/>
          </a:prstGeom>
          <a:solidFill>
            <a:schemeClr val="accent4"/>
          </a:solid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dirty="0"/>
              <a:t>Click here to download</a:t>
            </a:r>
            <a:endParaRPr lang="en-US" sz="1100" dirty="0"/>
          </a:p>
        </p:txBody>
      </p:sp>
    </p:spTree>
    <p:extLst>
      <p:ext uri="{BB962C8B-B14F-4D97-AF65-F5344CB8AC3E}">
        <p14:creationId xmlns:p14="http://schemas.microsoft.com/office/powerpoint/2010/main" val="2233709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3D484CF-1EC5-5FC0-43BA-606878E1CB27}"/>
              </a:ext>
            </a:extLst>
          </p:cNvPr>
          <p:cNvSpPr>
            <a:spLocks noGrp="1"/>
          </p:cNvSpPr>
          <p:nvPr>
            <p:ph type="sldNum" sz="quarter" idx="4"/>
          </p:nvPr>
        </p:nvSpPr>
        <p:spPr/>
        <p:txBody>
          <a:bodyPr/>
          <a:lstStyle/>
          <a:p>
            <a:fld id="{B97DCD48-F2F0-436C-978D-7C4D59D5E31F}" type="slidenum">
              <a:rPr lang="en-US" smtClean="0"/>
              <a:pPr/>
              <a:t>3</a:t>
            </a:fld>
            <a:endParaRPr lang="en-US"/>
          </a:p>
        </p:txBody>
      </p:sp>
      <p:sp>
        <p:nvSpPr>
          <p:cNvPr id="3" name="Title 2">
            <a:extLst>
              <a:ext uri="{FF2B5EF4-FFF2-40B4-BE49-F238E27FC236}">
                <a16:creationId xmlns:a16="http://schemas.microsoft.com/office/drawing/2014/main" id="{C50ADC88-7618-DDC3-0896-ECA56279638E}"/>
              </a:ext>
            </a:extLst>
          </p:cNvPr>
          <p:cNvSpPr>
            <a:spLocks noGrp="1"/>
          </p:cNvSpPr>
          <p:nvPr>
            <p:ph type="title"/>
          </p:nvPr>
        </p:nvSpPr>
        <p:spPr/>
        <p:txBody>
          <a:bodyPr/>
          <a:lstStyle/>
          <a:p>
            <a:r>
              <a:rPr lang="en-US" dirty="0"/>
              <a:t>Table of Contents – Architect &amp; Build</a:t>
            </a:r>
          </a:p>
        </p:txBody>
      </p:sp>
      <p:graphicFrame>
        <p:nvGraphicFramePr>
          <p:cNvPr id="4" name="Table 3">
            <a:extLst>
              <a:ext uri="{FF2B5EF4-FFF2-40B4-BE49-F238E27FC236}">
                <a16:creationId xmlns:a16="http://schemas.microsoft.com/office/drawing/2014/main" id="{F78BB43C-837E-DD83-6792-DF1B48B186B0}"/>
              </a:ext>
            </a:extLst>
          </p:cNvPr>
          <p:cNvGraphicFramePr>
            <a:graphicFrameLocks noGrp="1"/>
          </p:cNvGraphicFramePr>
          <p:nvPr>
            <p:extLst>
              <p:ext uri="{D42A27DB-BD31-4B8C-83A1-F6EECF244321}">
                <p14:modId xmlns:p14="http://schemas.microsoft.com/office/powerpoint/2010/main" val="2682936224"/>
              </p:ext>
            </p:extLst>
          </p:nvPr>
        </p:nvGraphicFramePr>
        <p:xfrm>
          <a:off x="392684" y="1146425"/>
          <a:ext cx="11443716" cy="5216416"/>
        </p:xfrm>
        <a:graphic>
          <a:graphicData uri="http://schemas.openxmlformats.org/drawingml/2006/table">
            <a:tbl>
              <a:tblPr firstRow="1">
                <a:tableStyleId>{EB344D84-9AFB-497E-A393-DC336BA19D2E}</a:tableStyleId>
              </a:tblPr>
              <a:tblGrid>
                <a:gridCol w="2699511">
                  <a:extLst>
                    <a:ext uri="{9D8B030D-6E8A-4147-A177-3AD203B41FA5}">
                      <a16:colId xmlns:a16="http://schemas.microsoft.com/office/drawing/2014/main" val="1799532856"/>
                    </a:ext>
                  </a:extLst>
                </a:gridCol>
                <a:gridCol w="7922968">
                  <a:extLst>
                    <a:ext uri="{9D8B030D-6E8A-4147-A177-3AD203B41FA5}">
                      <a16:colId xmlns:a16="http://schemas.microsoft.com/office/drawing/2014/main" val="2267762736"/>
                    </a:ext>
                  </a:extLst>
                </a:gridCol>
                <a:gridCol w="821237">
                  <a:extLst>
                    <a:ext uri="{9D8B030D-6E8A-4147-A177-3AD203B41FA5}">
                      <a16:colId xmlns:a16="http://schemas.microsoft.com/office/drawing/2014/main" val="1583623491"/>
                    </a:ext>
                  </a:extLst>
                </a:gridCol>
              </a:tblGrid>
              <a:tr h="331736">
                <a:tc>
                  <a:txBody>
                    <a:bodyPr/>
                    <a:lstStyle/>
                    <a:p>
                      <a:pPr>
                        <a:buNone/>
                      </a:pPr>
                      <a:r>
                        <a:rPr lang="en-US" sz="1800" dirty="0"/>
                        <a:t>Title</a:t>
                      </a:r>
                    </a:p>
                  </a:txBody>
                  <a:tcPr marL="67365" marR="67365" marT="33683" marB="33683" anchor="ct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solidFill>
                      <a:schemeClr val="accent2"/>
                    </a:solidFill>
                  </a:tcPr>
                </a:tc>
                <a:tc>
                  <a:txBody>
                    <a:bodyPr/>
                    <a:lstStyle/>
                    <a:p>
                      <a:pPr>
                        <a:buNone/>
                      </a:pPr>
                      <a:r>
                        <a:rPr lang="en-US" sz="1800" dirty="0"/>
                        <a:t>Description</a:t>
                      </a:r>
                    </a:p>
                  </a:txBody>
                  <a:tcPr marL="67365" marR="67365" marT="33683" marB="33683" anchor="ct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solidFill>
                      <a:schemeClr val="accent2"/>
                    </a:solidFill>
                  </a:tcPr>
                </a:tc>
                <a:tc>
                  <a:txBody>
                    <a:bodyPr/>
                    <a:lstStyle/>
                    <a:p>
                      <a:pPr>
                        <a:buNone/>
                      </a:pPr>
                      <a:r>
                        <a:rPr lang="en-US" sz="1800" dirty="0"/>
                        <a:t>Page</a:t>
                      </a:r>
                    </a:p>
                  </a:txBody>
                  <a:tcPr marL="67365" marR="67365" marT="33683" marB="33683" anchor="ct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solidFill>
                      <a:schemeClr val="accent2"/>
                    </a:solidFill>
                  </a:tcPr>
                </a:tc>
                <a:extLst>
                  <a:ext uri="{0D108BD9-81ED-4DB2-BD59-A6C34878D82A}">
                    <a16:rowId xmlns:a16="http://schemas.microsoft.com/office/drawing/2014/main" val="1611059023"/>
                  </a:ext>
                </a:extLst>
              </a:tr>
              <a:tr h="450105">
                <a:tc>
                  <a:txBody>
                    <a:bodyPr/>
                    <a:lstStyle/>
                    <a:p>
                      <a:pPr>
                        <a:buNone/>
                      </a:pPr>
                      <a:r>
                        <a:rPr lang="en-US" sz="1300" b="1" dirty="0"/>
                        <a:t>How to use this document</a:t>
                      </a:r>
                    </a:p>
                  </a:txBody>
                  <a:tcPr marL="67365" marR="67365" marT="33683" marB="33683" anchor="ct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tcPr>
                </a:tc>
                <a:tc>
                  <a:txBody>
                    <a:bodyPr/>
                    <a:lstStyle/>
                    <a:p>
                      <a:pPr>
                        <a:buNone/>
                      </a:pPr>
                      <a:r>
                        <a:rPr lang="en-US" sz="1300" dirty="0"/>
                        <a:t>Who this blueprint is for and how to use it in your Workday agent design and reviews.</a:t>
                      </a:r>
                    </a:p>
                  </a:txBody>
                  <a:tcPr marL="67365" marR="67365" marT="33683" marB="33683" anchor="ct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tcPr>
                </a:tc>
                <a:tc>
                  <a:txBody>
                    <a:bodyPr/>
                    <a:lstStyle/>
                    <a:p>
                      <a:pPr>
                        <a:buNone/>
                      </a:pPr>
                      <a:r>
                        <a:rPr lang="en-US" sz="1300" dirty="0"/>
                        <a:t>4</a:t>
                      </a:r>
                    </a:p>
                  </a:txBody>
                  <a:tcPr marL="67365" marR="67365" marT="33683" marB="33683" anchor="ct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tcPr>
                </a:tc>
                <a:extLst>
                  <a:ext uri="{0D108BD9-81ED-4DB2-BD59-A6C34878D82A}">
                    <a16:rowId xmlns:a16="http://schemas.microsoft.com/office/drawing/2014/main" val="838600606"/>
                  </a:ext>
                </a:extLst>
              </a:tr>
              <a:tr h="450105">
                <a:tc>
                  <a:txBody>
                    <a:bodyPr/>
                    <a:lstStyle/>
                    <a:p>
                      <a:pPr>
                        <a:buNone/>
                      </a:pPr>
                      <a:r>
                        <a:rPr lang="en-US" sz="1300" b="1" dirty="0"/>
                        <a:t>Probabilistic vs. Deterministic</a:t>
                      </a:r>
                    </a:p>
                  </a:txBody>
                  <a:tcPr marL="67365" marR="67365" marT="33683" marB="33683" anchor="ct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tcPr>
                </a:tc>
                <a:tc>
                  <a:txBody>
                    <a:bodyPr/>
                    <a:lstStyle/>
                    <a:p>
                      <a:pPr>
                        <a:buNone/>
                      </a:pPr>
                      <a:r>
                        <a:rPr lang="en-US" sz="1300" dirty="0"/>
                        <a:t>We explain these important concepts and how we can combine both in agents and workflows</a:t>
                      </a:r>
                    </a:p>
                  </a:txBody>
                  <a:tcPr marL="67365" marR="67365" marT="33683" marB="33683" anchor="ct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tcPr>
                </a:tc>
                <a:tc>
                  <a:txBody>
                    <a:bodyPr/>
                    <a:lstStyle/>
                    <a:p>
                      <a:pPr>
                        <a:buNone/>
                      </a:pPr>
                      <a:r>
                        <a:rPr lang="en-US" sz="1300" dirty="0"/>
                        <a:t>6</a:t>
                      </a:r>
                    </a:p>
                  </a:txBody>
                  <a:tcPr marL="67365" marR="67365" marT="33683" marB="33683" anchor="ct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tcPr>
                </a:tc>
                <a:extLst>
                  <a:ext uri="{0D108BD9-81ED-4DB2-BD59-A6C34878D82A}">
                    <a16:rowId xmlns:a16="http://schemas.microsoft.com/office/drawing/2014/main" val="1997970788"/>
                  </a:ext>
                </a:extLst>
              </a:tr>
              <a:tr h="479698">
                <a:tc>
                  <a:txBody>
                    <a:bodyPr/>
                    <a:lstStyle/>
                    <a:p>
                      <a:pPr>
                        <a:buNone/>
                      </a:pPr>
                      <a:r>
                        <a:rPr lang="en-US" sz="1300" b="1" dirty="0"/>
                        <a:t>Guiding principles for agents on Workday</a:t>
                      </a:r>
                    </a:p>
                  </a:txBody>
                  <a:tcPr marL="67365" marR="67365" marT="33683" marB="33683" anchor="ct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tcPr>
                </a:tc>
                <a:tc>
                  <a:txBody>
                    <a:bodyPr/>
                    <a:lstStyle/>
                    <a:p>
                      <a:pPr>
                        <a:buNone/>
                      </a:pPr>
                      <a:r>
                        <a:rPr lang="en-US" sz="1400" dirty="0"/>
                        <a:t>Core design principles that should guide every agent and integration built on top of Workday.</a:t>
                      </a:r>
                      <a:endParaRPr lang="en-US" sz="1300" dirty="0"/>
                    </a:p>
                  </a:txBody>
                  <a:tcPr marL="67365" marR="67365" marT="33683" marB="33683" anchor="ct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tcPr>
                </a:tc>
                <a:tc>
                  <a:txBody>
                    <a:bodyPr/>
                    <a:lstStyle/>
                    <a:p>
                      <a:pPr>
                        <a:buNone/>
                      </a:pPr>
                      <a:r>
                        <a:rPr lang="en-US" sz="1300" dirty="0"/>
                        <a:t>9</a:t>
                      </a:r>
                    </a:p>
                  </a:txBody>
                  <a:tcPr marL="67365" marR="67365" marT="33683" marB="33683" anchor="ct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tcPr>
                </a:tc>
                <a:extLst>
                  <a:ext uri="{0D108BD9-81ED-4DB2-BD59-A6C34878D82A}">
                    <a16:rowId xmlns:a16="http://schemas.microsoft.com/office/drawing/2014/main" val="1594653740"/>
                  </a:ext>
                </a:extLst>
              </a:tr>
              <a:tr h="479698">
                <a:tc>
                  <a:txBody>
                    <a:bodyPr/>
                    <a:lstStyle/>
                    <a:p>
                      <a:pPr>
                        <a:buNone/>
                      </a:pPr>
                      <a:r>
                        <a:rPr lang="en-US" sz="1300" b="1" dirty="0"/>
                        <a:t>Service request types &amp; agent patterns</a:t>
                      </a:r>
                    </a:p>
                  </a:txBody>
                  <a:tcPr marL="67365" marR="67365" marT="33683" marB="33683" anchor="ct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tcPr>
                </a:tc>
                <a:tc>
                  <a:txBody>
                    <a:bodyPr/>
                    <a:lstStyle/>
                    <a:p>
                      <a:pPr>
                        <a:buNone/>
                      </a:pPr>
                      <a:r>
                        <a:rPr lang="en-US" sz="1400" dirty="0"/>
                        <a:t>Mapping of HR / Workday request types to preferred agent patterns and risk considerations.</a:t>
                      </a:r>
                      <a:endParaRPr lang="en-US" sz="1300" dirty="0"/>
                    </a:p>
                  </a:txBody>
                  <a:tcPr marL="67365" marR="67365" marT="33683" marB="33683" anchor="ct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tcPr>
                </a:tc>
                <a:tc>
                  <a:txBody>
                    <a:bodyPr/>
                    <a:lstStyle/>
                    <a:p>
                      <a:pPr>
                        <a:buNone/>
                      </a:pPr>
                      <a:r>
                        <a:rPr lang="en-US" sz="1300" dirty="0"/>
                        <a:t>11</a:t>
                      </a:r>
                    </a:p>
                  </a:txBody>
                  <a:tcPr marL="67365" marR="67365" marT="33683" marB="33683" anchor="ct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tcPr>
                </a:tc>
                <a:extLst>
                  <a:ext uri="{0D108BD9-81ED-4DB2-BD59-A6C34878D82A}">
                    <a16:rowId xmlns:a16="http://schemas.microsoft.com/office/drawing/2014/main" val="3648626240"/>
                  </a:ext>
                </a:extLst>
              </a:tr>
              <a:tr h="450105">
                <a:tc>
                  <a:txBody>
                    <a:bodyPr/>
                    <a:lstStyle/>
                    <a:p>
                      <a:pPr>
                        <a:buNone/>
                      </a:pPr>
                      <a:r>
                        <a:rPr lang="en-US" sz="1300" b="1" dirty="0"/>
                        <a:t>The Power of RAG</a:t>
                      </a:r>
                    </a:p>
                  </a:txBody>
                  <a:tcPr marL="67365" marR="67365" marT="33683" marB="33683" anchor="ct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tcPr>
                </a:tc>
                <a:tc>
                  <a:txBody>
                    <a:bodyPr/>
                    <a:lstStyle/>
                    <a:p>
                      <a:pPr>
                        <a:buNone/>
                      </a:pPr>
                      <a:r>
                        <a:rPr lang="en-US" sz="1300" dirty="0"/>
                        <a:t>Explains how to improve the output of agents using RAG, so that it better understands the context and policies of your organization.</a:t>
                      </a:r>
                    </a:p>
                  </a:txBody>
                  <a:tcPr marL="67365" marR="67365" marT="33683" marB="33683" anchor="ct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tcPr>
                </a:tc>
                <a:tc>
                  <a:txBody>
                    <a:bodyPr/>
                    <a:lstStyle/>
                    <a:p>
                      <a:pPr>
                        <a:buNone/>
                      </a:pPr>
                      <a:r>
                        <a:rPr lang="en-US" sz="1300" dirty="0"/>
                        <a:t>14</a:t>
                      </a:r>
                    </a:p>
                  </a:txBody>
                  <a:tcPr marL="67365" marR="67365" marT="33683" marB="33683" anchor="ct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tcPr>
                </a:tc>
                <a:extLst>
                  <a:ext uri="{0D108BD9-81ED-4DB2-BD59-A6C34878D82A}">
                    <a16:rowId xmlns:a16="http://schemas.microsoft.com/office/drawing/2014/main" val="3826541984"/>
                  </a:ext>
                </a:extLst>
              </a:tr>
              <a:tr h="479698">
                <a:tc>
                  <a:txBody>
                    <a:bodyPr/>
                    <a:lstStyle/>
                    <a:p>
                      <a:pPr>
                        <a:buNone/>
                      </a:pPr>
                      <a:r>
                        <a:rPr lang="en-US" sz="1300" b="1" dirty="0"/>
                        <a:t>Agent reference architecture &amp; MCP / A2A</a:t>
                      </a:r>
                    </a:p>
                  </a:txBody>
                  <a:tcPr marL="67365" marR="67365" marT="33683" marB="33683" anchor="ct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tcPr>
                </a:tc>
                <a:tc>
                  <a:txBody>
                    <a:bodyPr/>
                    <a:lstStyle/>
                    <a:p>
                      <a:pPr>
                        <a:buNone/>
                      </a:pPr>
                      <a:r>
                        <a:rPr lang="en-US" sz="1400" dirty="0"/>
                        <a:t>Recommended HR agent reference architecture plus an overview of MCP and A2A concepts and scenarios.</a:t>
                      </a:r>
                      <a:endParaRPr lang="en-US" sz="1300" dirty="0"/>
                    </a:p>
                  </a:txBody>
                  <a:tcPr marL="67365" marR="67365" marT="33683" marB="33683" anchor="ct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tcPr>
                </a:tc>
                <a:tc>
                  <a:txBody>
                    <a:bodyPr/>
                    <a:lstStyle/>
                    <a:p>
                      <a:pPr>
                        <a:buNone/>
                      </a:pPr>
                      <a:r>
                        <a:rPr lang="en-US" sz="1300" dirty="0"/>
                        <a:t>19</a:t>
                      </a:r>
                    </a:p>
                  </a:txBody>
                  <a:tcPr marL="67365" marR="67365" marT="33683" marB="33683" anchor="ct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tcPr>
                </a:tc>
                <a:extLst>
                  <a:ext uri="{0D108BD9-81ED-4DB2-BD59-A6C34878D82A}">
                    <a16:rowId xmlns:a16="http://schemas.microsoft.com/office/drawing/2014/main" val="162803153"/>
                  </a:ext>
                </a:extLst>
              </a:tr>
              <a:tr h="479698">
                <a:tc>
                  <a:txBody>
                    <a:bodyPr/>
                    <a:lstStyle/>
                    <a:p>
                      <a:pPr>
                        <a:buNone/>
                      </a:pPr>
                      <a:r>
                        <a:rPr lang="en-US" sz="1300" b="1" dirty="0"/>
                        <a:t>Multi-agent architectures</a:t>
                      </a:r>
                    </a:p>
                  </a:txBody>
                  <a:tcPr marL="67365" marR="67365" marT="33683" marB="33683" anchor="ct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tcPr>
                </a:tc>
                <a:tc>
                  <a:txBody>
                    <a:bodyPr/>
                    <a:lstStyle/>
                    <a:p>
                      <a:pPr>
                        <a:buNone/>
                      </a:pPr>
                      <a:r>
                        <a:rPr lang="en-US" sz="1400" dirty="0"/>
                        <a:t>Overview and pros / cons of different multi-agent patterns (single, network, supervisor, hierarchical).</a:t>
                      </a:r>
                      <a:endParaRPr lang="en-US" sz="1300" dirty="0"/>
                    </a:p>
                  </a:txBody>
                  <a:tcPr marL="67365" marR="67365" marT="33683" marB="33683" anchor="ct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tcPr>
                </a:tc>
                <a:tc>
                  <a:txBody>
                    <a:bodyPr/>
                    <a:lstStyle/>
                    <a:p>
                      <a:pPr>
                        <a:buNone/>
                      </a:pPr>
                      <a:r>
                        <a:rPr lang="en-US" sz="1300" dirty="0"/>
                        <a:t>25</a:t>
                      </a:r>
                    </a:p>
                  </a:txBody>
                  <a:tcPr marL="67365" marR="67365" marT="33683" marB="33683" anchor="ct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tcPr>
                </a:tc>
                <a:extLst>
                  <a:ext uri="{0D108BD9-81ED-4DB2-BD59-A6C34878D82A}">
                    <a16:rowId xmlns:a16="http://schemas.microsoft.com/office/drawing/2014/main" val="4201866075"/>
                  </a:ext>
                </a:extLst>
              </a:tr>
              <a:tr h="590379">
                <a:tc>
                  <a:txBody>
                    <a:bodyPr/>
                    <a:lstStyle/>
                    <a:p>
                      <a:pPr>
                        <a:buNone/>
                      </a:pPr>
                      <a:r>
                        <a:rPr lang="en-US" sz="1300" b="1" dirty="0"/>
                        <a:t>Evals Explained</a:t>
                      </a:r>
                    </a:p>
                  </a:txBody>
                  <a:tcPr marL="67365" marR="67365" marT="33683" marB="33683" anchor="ct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tcPr>
                </a:tc>
                <a:tc>
                  <a:txBody>
                    <a:bodyPr/>
                    <a:lstStyle/>
                    <a:p>
                      <a:pPr>
                        <a:buNone/>
                      </a:pPr>
                      <a:r>
                        <a:rPr lang="en-US" sz="1400" dirty="0"/>
                        <a:t>How to test and measure your agents in a repeatable way, including key eval dimensions for HR use cases and a ready-to-use eval template with example test cases.</a:t>
                      </a:r>
                      <a:endParaRPr lang="en-US" sz="1300" dirty="0"/>
                    </a:p>
                  </a:txBody>
                  <a:tcPr marL="67365" marR="67365" marT="33683" marB="33683" anchor="ct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tcPr>
                </a:tc>
                <a:tc>
                  <a:txBody>
                    <a:bodyPr/>
                    <a:lstStyle/>
                    <a:p>
                      <a:pPr>
                        <a:buNone/>
                      </a:pPr>
                      <a:r>
                        <a:rPr lang="en-US" sz="1300" dirty="0"/>
                        <a:t>29</a:t>
                      </a:r>
                    </a:p>
                  </a:txBody>
                  <a:tcPr marL="67365" marR="67365" marT="33683" marB="33683" anchor="ct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tcPr>
                </a:tc>
                <a:extLst>
                  <a:ext uri="{0D108BD9-81ED-4DB2-BD59-A6C34878D82A}">
                    <a16:rowId xmlns:a16="http://schemas.microsoft.com/office/drawing/2014/main" val="1944611581"/>
                  </a:ext>
                </a:extLst>
              </a:tr>
              <a:tr h="479698">
                <a:tc>
                  <a:txBody>
                    <a:bodyPr/>
                    <a:lstStyle/>
                    <a:p>
                      <a:pPr>
                        <a:buNone/>
                      </a:pPr>
                      <a:r>
                        <a:rPr lang="en-US" sz="1300" b="1" dirty="0" err="1"/>
                        <a:t>Flowise</a:t>
                      </a:r>
                      <a:r>
                        <a:rPr lang="en-US" sz="1300" b="1" dirty="0"/>
                        <a:t> patterns &amp; use cases</a:t>
                      </a:r>
                    </a:p>
                  </a:txBody>
                  <a:tcPr marL="67365" marR="67365" marT="33683" marB="33683" anchor="ct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tcPr>
                </a:tc>
                <a:tc>
                  <a:txBody>
                    <a:bodyPr/>
                    <a:lstStyle/>
                    <a:p>
                      <a:pPr>
                        <a:buNone/>
                      </a:pPr>
                      <a:r>
                        <a:rPr lang="en-US" sz="1400" dirty="0"/>
                        <a:t>Library of </a:t>
                      </a:r>
                      <a:r>
                        <a:rPr lang="en-US" sz="1400" dirty="0" err="1"/>
                        <a:t>Flowise</a:t>
                      </a:r>
                      <a:r>
                        <a:rPr lang="en-US" sz="1400" dirty="0"/>
                        <a:t> design patterns with concrete Workday examples (chaining, routing, HITL, etc.).</a:t>
                      </a:r>
                      <a:endParaRPr lang="en-US" sz="1300" dirty="0"/>
                    </a:p>
                  </a:txBody>
                  <a:tcPr marL="67365" marR="67365" marT="33683" marB="33683" anchor="ct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tcPr>
                </a:tc>
                <a:tc>
                  <a:txBody>
                    <a:bodyPr/>
                    <a:lstStyle/>
                    <a:p>
                      <a:pPr>
                        <a:buNone/>
                      </a:pPr>
                      <a:r>
                        <a:rPr lang="en-US" sz="1300" dirty="0"/>
                        <a:t>33</a:t>
                      </a:r>
                    </a:p>
                  </a:txBody>
                  <a:tcPr marL="67365" marR="67365" marT="33683" marB="33683" anchor="ct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tcPr>
                </a:tc>
                <a:extLst>
                  <a:ext uri="{0D108BD9-81ED-4DB2-BD59-A6C34878D82A}">
                    <a16:rowId xmlns:a16="http://schemas.microsoft.com/office/drawing/2014/main" val="324752415"/>
                  </a:ext>
                </a:extLst>
              </a:tr>
              <a:tr h="450105">
                <a:tc>
                  <a:txBody>
                    <a:bodyPr/>
                    <a:lstStyle/>
                    <a:p>
                      <a:pPr>
                        <a:buNone/>
                      </a:pPr>
                      <a:r>
                        <a:rPr lang="en-US" sz="1300" b="1" dirty="0" err="1"/>
                        <a:t>Flowise</a:t>
                      </a:r>
                      <a:r>
                        <a:rPr lang="en-US" sz="1300" b="1" dirty="0"/>
                        <a:t> Tutorials</a:t>
                      </a:r>
                    </a:p>
                  </a:txBody>
                  <a:tcPr marL="67365" marR="67365" marT="33683" marB="33683" anchor="ct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tcPr>
                </a:tc>
                <a:tc>
                  <a:txBody>
                    <a:bodyPr/>
                    <a:lstStyle/>
                    <a:p>
                      <a:pPr>
                        <a:buNone/>
                      </a:pPr>
                      <a:r>
                        <a:rPr lang="en-US" sz="1300" dirty="0"/>
                        <a:t>Start understanding how to work with </a:t>
                      </a:r>
                      <a:r>
                        <a:rPr lang="en-US" sz="1300" dirty="0" err="1"/>
                        <a:t>Flowise</a:t>
                      </a:r>
                      <a:r>
                        <a:rPr lang="en-US" sz="1300" dirty="0"/>
                        <a:t> by following our introduction tutorials</a:t>
                      </a:r>
                    </a:p>
                  </a:txBody>
                  <a:tcPr marL="67365" marR="67365" marT="33683" marB="33683" anchor="ct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tcPr>
                </a:tc>
                <a:tc>
                  <a:txBody>
                    <a:bodyPr/>
                    <a:lstStyle/>
                    <a:p>
                      <a:pPr>
                        <a:buNone/>
                      </a:pPr>
                      <a:r>
                        <a:rPr lang="en-US" sz="1300" dirty="0"/>
                        <a:t>42</a:t>
                      </a:r>
                    </a:p>
                  </a:txBody>
                  <a:tcPr marL="67365" marR="67365" marT="33683" marB="33683" anchor="ct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tcPr>
                </a:tc>
                <a:extLst>
                  <a:ext uri="{0D108BD9-81ED-4DB2-BD59-A6C34878D82A}">
                    <a16:rowId xmlns:a16="http://schemas.microsoft.com/office/drawing/2014/main" val="521993935"/>
                  </a:ext>
                </a:extLst>
              </a:tr>
            </a:tbl>
          </a:graphicData>
        </a:graphic>
      </p:graphicFrame>
      <p:pic>
        <p:nvPicPr>
          <p:cNvPr id="6" name="Graphic 5" descr="Blockchain with solid fill">
            <a:extLst>
              <a:ext uri="{FF2B5EF4-FFF2-40B4-BE49-F238E27FC236}">
                <a16:creationId xmlns:a16="http://schemas.microsoft.com/office/drawing/2014/main" id="{02F45C9D-D508-544C-F031-DB43D87EC69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827330" y="32052"/>
            <a:ext cx="622334" cy="622334"/>
          </a:xfrm>
          <a:prstGeom prst="rect">
            <a:avLst/>
          </a:prstGeom>
        </p:spPr>
      </p:pic>
    </p:spTree>
    <p:extLst>
      <p:ext uri="{BB962C8B-B14F-4D97-AF65-F5344CB8AC3E}">
        <p14:creationId xmlns:p14="http://schemas.microsoft.com/office/powerpoint/2010/main" val="20823098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8C46E90-FDF6-098B-0C15-06C207708AE1}"/>
              </a:ext>
            </a:extLst>
          </p:cNvPr>
          <p:cNvSpPr>
            <a:spLocks noGrp="1"/>
          </p:cNvSpPr>
          <p:nvPr>
            <p:ph type="sldNum" sz="quarter" idx="4"/>
          </p:nvPr>
        </p:nvSpPr>
        <p:spPr/>
        <p:txBody>
          <a:bodyPr/>
          <a:lstStyle/>
          <a:p>
            <a:fld id="{B97DCD48-F2F0-436C-978D-7C4D59D5E31F}" type="slidenum">
              <a:rPr lang="en-US" smtClean="0"/>
              <a:pPr/>
              <a:t>4</a:t>
            </a:fld>
            <a:endParaRPr lang="en-US"/>
          </a:p>
        </p:txBody>
      </p:sp>
      <p:sp>
        <p:nvSpPr>
          <p:cNvPr id="3" name="Title 2">
            <a:extLst>
              <a:ext uri="{FF2B5EF4-FFF2-40B4-BE49-F238E27FC236}">
                <a16:creationId xmlns:a16="http://schemas.microsoft.com/office/drawing/2014/main" id="{28CDD10D-CFFC-C431-039D-29CFBC29F2AB}"/>
              </a:ext>
            </a:extLst>
          </p:cNvPr>
          <p:cNvSpPr>
            <a:spLocks noGrp="1"/>
          </p:cNvSpPr>
          <p:nvPr>
            <p:ph type="title"/>
          </p:nvPr>
        </p:nvSpPr>
        <p:spPr/>
        <p:txBody>
          <a:bodyPr/>
          <a:lstStyle/>
          <a:p>
            <a:r>
              <a:rPr lang="en-US" dirty="0"/>
              <a:t>This deck in simple terms for HRIS</a:t>
            </a:r>
          </a:p>
        </p:txBody>
      </p:sp>
      <p:grpSp>
        <p:nvGrpSpPr>
          <p:cNvPr id="4" name="Group 3">
            <a:extLst>
              <a:ext uri="{FF2B5EF4-FFF2-40B4-BE49-F238E27FC236}">
                <a16:creationId xmlns:a16="http://schemas.microsoft.com/office/drawing/2014/main" id="{EA09EB6E-4501-5890-0E97-698FD51A8F3E}"/>
              </a:ext>
            </a:extLst>
          </p:cNvPr>
          <p:cNvGrpSpPr/>
          <p:nvPr/>
        </p:nvGrpSpPr>
        <p:grpSpPr>
          <a:xfrm>
            <a:off x="8340712" y="5443214"/>
            <a:ext cx="1188480" cy="404447"/>
            <a:chOff x="10426158" y="932977"/>
            <a:chExt cx="1188480" cy="404447"/>
          </a:xfrm>
        </p:grpSpPr>
        <p:sp>
          <p:nvSpPr>
            <p:cNvPr id="25" name="Rectangle 24">
              <a:extLst>
                <a:ext uri="{FF2B5EF4-FFF2-40B4-BE49-F238E27FC236}">
                  <a16:creationId xmlns:a16="http://schemas.microsoft.com/office/drawing/2014/main" id="{309D4FB2-5918-CCF1-D107-CD06022E9927}"/>
                </a:ext>
              </a:extLst>
            </p:cNvPr>
            <p:cNvSpPr/>
            <p:nvPr/>
          </p:nvSpPr>
          <p:spPr>
            <a:xfrm>
              <a:off x="10426158" y="932977"/>
              <a:ext cx="1188480" cy="404447"/>
            </a:xfrm>
            <a:prstGeom prst="rect">
              <a:avLst/>
            </a:prstGeom>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t>HRIS focus</a:t>
              </a:r>
            </a:p>
          </p:txBody>
        </p:sp>
        <p:pic>
          <p:nvPicPr>
            <p:cNvPr id="31" name="Graphic 30" descr="Office worker female with solid fill">
              <a:extLst>
                <a:ext uri="{FF2B5EF4-FFF2-40B4-BE49-F238E27FC236}">
                  <a16:creationId xmlns:a16="http://schemas.microsoft.com/office/drawing/2014/main" id="{2BA2B3F5-ECEF-47E5-0EC8-AFAE66FA384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289624" y="976049"/>
              <a:ext cx="318301" cy="318301"/>
            </a:xfrm>
            <a:prstGeom prst="rect">
              <a:avLst/>
            </a:prstGeom>
          </p:spPr>
        </p:pic>
      </p:grpSp>
      <p:grpSp>
        <p:nvGrpSpPr>
          <p:cNvPr id="14" name="Group 13">
            <a:extLst>
              <a:ext uri="{FF2B5EF4-FFF2-40B4-BE49-F238E27FC236}">
                <a16:creationId xmlns:a16="http://schemas.microsoft.com/office/drawing/2014/main" id="{D475332F-C5E0-D57E-24B9-5B876BA30682}"/>
              </a:ext>
            </a:extLst>
          </p:cNvPr>
          <p:cNvGrpSpPr/>
          <p:nvPr/>
        </p:nvGrpSpPr>
        <p:grpSpPr>
          <a:xfrm>
            <a:off x="9607640" y="5443212"/>
            <a:ext cx="1188480" cy="404447"/>
            <a:chOff x="10426158" y="1489823"/>
            <a:chExt cx="1188480" cy="404447"/>
          </a:xfrm>
        </p:grpSpPr>
        <p:sp>
          <p:nvSpPr>
            <p:cNvPr id="5" name="Rectangle 4">
              <a:extLst>
                <a:ext uri="{FF2B5EF4-FFF2-40B4-BE49-F238E27FC236}">
                  <a16:creationId xmlns:a16="http://schemas.microsoft.com/office/drawing/2014/main" id="{35C834E4-9EBF-E118-4C74-F31C3D2D32CB}"/>
                </a:ext>
              </a:extLst>
            </p:cNvPr>
            <p:cNvSpPr/>
            <p:nvPr/>
          </p:nvSpPr>
          <p:spPr>
            <a:xfrm>
              <a:off x="10426158" y="1489823"/>
              <a:ext cx="1188480" cy="404447"/>
            </a:xfrm>
            <a:prstGeom prst="rect">
              <a:avLst/>
            </a:prstGeom>
            <a:solidFill>
              <a:schemeClr val="accent3"/>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t>Architect/IT focus</a:t>
              </a:r>
            </a:p>
          </p:txBody>
        </p:sp>
        <p:pic>
          <p:nvPicPr>
            <p:cNvPr id="29" name="Graphic 28" descr="Head with gears with solid fill">
              <a:extLst>
                <a:ext uri="{FF2B5EF4-FFF2-40B4-BE49-F238E27FC236}">
                  <a16:creationId xmlns:a16="http://schemas.microsoft.com/office/drawing/2014/main" id="{1304D0E4-643E-B895-9F31-2D216E13A2D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71738" y="1528916"/>
              <a:ext cx="342900" cy="342900"/>
            </a:xfrm>
            <a:prstGeom prst="rect">
              <a:avLst/>
            </a:prstGeom>
          </p:spPr>
        </p:pic>
      </p:grpSp>
      <p:grpSp>
        <p:nvGrpSpPr>
          <p:cNvPr id="13" name="Group 12">
            <a:extLst>
              <a:ext uri="{FF2B5EF4-FFF2-40B4-BE49-F238E27FC236}">
                <a16:creationId xmlns:a16="http://schemas.microsoft.com/office/drawing/2014/main" id="{BFEAE53B-0963-3571-AA40-B750E8250CE0}"/>
              </a:ext>
            </a:extLst>
          </p:cNvPr>
          <p:cNvGrpSpPr/>
          <p:nvPr/>
        </p:nvGrpSpPr>
        <p:grpSpPr>
          <a:xfrm>
            <a:off x="10872898" y="5420758"/>
            <a:ext cx="1217183" cy="404447"/>
            <a:chOff x="10426158" y="1964134"/>
            <a:chExt cx="1217183" cy="404447"/>
          </a:xfrm>
        </p:grpSpPr>
        <p:sp>
          <p:nvSpPr>
            <p:cNvPr id="10" name="Rectangle 9">
              <a:extLst>
                <a:ext uri="{FF2B5EF4-FFF2-40B4-BE49-F238E27FC236}">
                  <a16:creationId xmlns:a16="http://schemas.microsoft.com/office/drawing/2014/main" id="{56857435-89AB-A94F-671F-6A319C1C55EC}"/>
                </a:ext>
              </a:extLst>
            </p:cNvPr>
            <p:cNvSpPr/>
            <p:nvPr/>
          </p:nvSpPr>
          <p:spPr>
            <a:xfrm>
              <a:off x="10426158" y="1964134"/>
              <a:ext cx="1188480" cy="404447"/>
            </a:xfrm>
            <a:prstGeom prst="rect">
              <a:avLst/>
            </a:prstGeom>
            <a:solidFill>
              <a:schemeClr val="accent2"/>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t>HRIS + Architect</a:t>
              </a:r>
            </a:p>
          </p:txBody>
        </p:sp>
        <p:pic>
          <p:nvPicPr>
            <p:cNvPr id="11" name="Graphic 10" descr="Head with gears with solid fill">
              <a:extLst>
                <a:ext uri="{FF2B5EF4-FFF2-40B4-BE49-F238E27FC236}">
                  <a16:creationId xmlns:a16="http://schemas.microsoft.com/office/drawing/2014/main" id="{4A2AF384-8E65-C2A3-CDB1-B403AE3DB07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366126" y="2046669"/>
              <a:ext cx="277215" cy="277215"/>
            </a:xfrm>
            <a:prstGeom prst="rect">
              <a:avLst/>
            </a:prstGeom>
          </p:spPr>
        </p:pic>
        <p:pic>
          <p:nvPicPr>
            <p:cNvPr id="12" name="Graphic 11" descr="Office worker female with solid fill">
              <a:extLst>
                <a:ext uri="{FF2B5EF4-FFF2-40B4-BE49-F238E27FC236}">
                  <a16:creationId xmlns:a16="http://schemas.microsoft.com/office/drawing/2014/main" id="{182789A6-00FD-E871-CEF8-7D18B8B790D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117613" y="2034001"/>
              <a:ext cx="277216" cy="277216"/>
            </a:xfrm>
            <a:prstGeom prst="rect">
              <a:avLst/>
            </a:prstGeom>
          </p:spPr>
        </p:pic>
      </p:grpSp>
      <p:graphicFrame>
        <p:nvGraphicFramePr>
          <p:cNvPr id="15" name="Table 14">
            <a:extLst>
              <a:ext uri="{FF2B5EF4-FFF2-40B4-BE49-F238E27FC236}">
                <a16:creationId xmlns:a16="http://schemas.microsoft.com/office/drawing/2014/main" id="{7EF51DD0-4F1F-482A-7580-E2468C55BDE1}"/>
              </a:ext>
            </a:extLst>
          </p:cNvPr>
          <p:cNvGraphicFramePr>
            <a:graphicFrameLocks noGrp="1"/>
          </p:cNvGraphicFramePr>
          <p:nvPr>
            <p:extLst>
              <p:ext uri="{D42A27DB-BD31-4B8C-83A1-F6EECF244321}">
                <p14:modId xmlns:p14="http://schemas.microsoft.com/office/powerpoint/2010/main" val="978016145"/>
              </p:ext>
            </p:extLst>
          </p:nvPr>
        </p:nvGraphicFramePr>
        <p:xfrm>
          <a:off x="242995" y="2057938"/>
          <a:ext cx="3722336" cy="3319344"/>
        </p:xfrm>
        <a:graphic>
          <a:graphicData uri="http://schemas.openxmlformats.org/drawingml/2006/table">
            <a:tbl>
              <a:tblPr firstRow="1" bandRow="1">
                <a:tableStyleId>{5C22544A-7EE6-4342-B048-85BDC9FD1C3A}</a:tableStyleId>
              </a:tblPr>
              <a:tblGrid>
                <a:gridCol w="3722336">
                  <a:extLst>
                    <a:ext uri="{9D8B030D-6E8A-4147-A177-3AD203B41FA5}">
                      <a16:colId xmlns:a16="http://schemas.microsoft.com/office/drawing/2014/main" val="4252588243"/>
                    </a:ext>
                  </a:extLst>
                </a:gridCol>
              </a:tblGrid>
              <a:tr h="545664">
                <a:tc>
                  <a:txBody>
                    <a:bodyPr/>
                    <a:lstStyle/>
                    <a:p>
                      <a:pPr algn="ctr"/>
                      <a:r>
                        <a:rPr lang="en-US" sz="2000" dirty="0"/>
                        <a:t>What this deck is for</a:t>
                      </a:r>
                    </a:p>
                  </a:txBody>
                  <a:tcPr/>
                </a:tc>
                <a:extLst>
                  <a:ext uri="{0D108BD9-81ED-4DB2-BD59-A6C34878D82A}">
                    <a16:rowId xmlns:a16="http://schemas.microsoft.com/office/drawing/2014/main" val="2206423218"/>
                  </a:ext>
                </a:extLst>
              </a:tr>
              <a:tr h="2657611">
                <a:tc>
                  <a:txBody>
                    <a:bodyPr/>
                    <a:lstStyle/>
                    <a:p>
                      <a:r>
                        <a:rPr lang="en-US" sz="1600" dirty="0"/>
                        <a:t>This part of the HRIS Agent Blueprint shows </a:t>
                      </a:r>
                      <a:r>
                        <a:rPr lang="en-US" sz="1600" b="0" dirty="0"/>
                        <a:t>how agents sit on top of Workday.</a:t>
                      </a:r>
                    </a:p>
                    <a:p>
                      <a:br>
                        <a:rPr lang="en-US" sz="1600" dirty="0"/>
                      </a:br>
                      <a:r>
                        <a:rPr lang="en-US" sz="1600" dirty="0"/>
                        <a:t>It gives you standard patterns for entry points, integrations, MCP / A2A and </a:t>
                      </a:r>
                      <a:r>
                        <a:rPr lang="en-US" sz="1600" dirty="0" err="1"/>
                        <a:t>Flowise</a:t>
                      </a:r>
                      <a:r>
                        <a:rPr lang="en-US" sz="1600" dirty="0"/>
                        <a:t>.</a:t>
                      </a:r>
                    </a:p>
                    <a:p>
                      <a:br>
                        <a:rPr lang="en-US" sz="1600" dirty="0"/>
                      </a:br>
                      <a:r>
                        <a:rPr lang="en-US" sz="1600" dirty="0"/>
                        <a:t>You can use it to make sure every new agent idea fits into one clear, agreed architecture.</a:t>
                      </a:r>
                    </a:p>
                  </a:txBody>
                  <a:tcPr/>
                </a:tc>
                <a:extLst>
                  <a:ext uri="{0D108BD9-81ED-4DB2-BD59-A6C34878D82A}">
                    <a16:rowId xmlns:a16="http://schemas.microsoft.com/office/drawing/2014/main" val="3197171011"/>
                  </a:ext>
                </a:extLst>
              </a:tr>
            </a:tbl>
          </a:graphicData>
        </a:graphic>
      </p:graphicFrame>
      <p:graphicFrame>
        <p:nvGraphicFramePr>
          <p:cNvPr id="18" name="Table 17">
            <a:extLst>
              <a:ext uri="{FF2B5EF4-FFF2-40B4-BE49-F238E27FC236}">
                <a16:creationId xmlns:a16="http://schemas.microsoft.com/office/drawing/2014/main" id="{70D02053-B135-3E3E-EAB3-E8CE6B3D3E62}"/>
              </a:ext>
            </a:extLst>
          </p:cNvPr>
          <p:cNvGraphicFramePr>
            <a:graphicFrameLocks noGrp="1"/>
          </p:cNvGraphicFramePr>
          <p:nvPr>
            <p:extLst>
              <p:ext uri="{D42A27DB-BD31-4B8C-83A1-F6EECF244321}">
                <p14:modId xmlns:p14="http://schemas.microsoft.com/office/powerpoint/2010/main" val="1801874048"/>
              </p:ext>
            </p:extLst>
          </p:nvPr>
        </p:nvGraphicFramePr>
        <p:xfrm>
          <a:off x="4291853" y="2046668"/>
          <a:ext cx="3722336" cy="3319343"/>
        </p:xfrm>
        <a:graphic>
          <a:graphicData uri="http://schemas.openxmlformats.org/drawingml/2006/table">
            <a:tbl>
              <a:tblPr firstRow="1" bandRow="1">
                <a:tableStyleId>{5C22544A-7EE6-4342-B048-85BDC9FD1C3A}</a:tableStyleId>
              </a:tblPr>
              <a:tblGrid>
                <a:gridCol w="3722336">
                  <a:extLst>
                    <a:ext uri="{9D8B030D-6E8A-4147-A177-3AD203B41FA5}">
                      <a16:colId xmlns:a16="http://schemas.microsoft.com/office/drawing/2014/main" val="4252588243"/>
                    </a:ext>
                  </a:extLst>
                </a:gridCol>
              </a:tblGrid>
              <a:tr h="720235">
                <a:tc>
                  <a:txBody>
                    <a:bodyPr/>
                    <a:lstStyle/>
                    <a:p>
                      <a:pPr algn="ctr"/>
                      <a:r>
                        <a:rPr lang="en-US" sz="2000" dirty="0"/>
                        <a:t>What you as HRIS should focus on</a:t>
                      </a:r>
                    </a:p>
                  </a:txBody>
                  <a:tcPr>
                    <a:solidFill>
                      <a:schemeClr val="accent3"/>
                    </a:solidFill>
                  </a:tcPr>
                </a:tc>
                <a:extLst>
                  <a:ext uri="{0D108BD9-81ED-4DB2-BD59-A6C34878D82A}">
                    <a16:rowId xmlns:a16="http://schemas.microsoft.com/office/drawing/2014/main" val="2206423218"/>
                  </a:ext>
                </a:extLst>
              </a:tr>
              <a:tr h="2599108">
                <a:tc>
                  <a:txBody>
                    <a:bodyPr/>
                    <a:lstStyle/>
                    <a:p>
                      <a:pPr marL="285750" indent="-285750">
                        <a:buFont typeface="Arial" panose="020B0604020202020204" pitchFamily="34" charset="0"/>
                        <a:buChar char="•"/>
                      </a:pPr>
                      <a:r>
                        <a:rPr lang="en-US" sz="1600" dirty="0"/>
                        <a:t>Use the service request types to label your use cases (transaction, knowledge etc.)</a:t>
                      </a:r>
                    </a:p>
                    <a:p>
                      <a:pPr marL="285750" indent="-285750">
                        <a:buFont typeface="Arial" panose="020B0604020202020204" pitchFamily="34" charset="0"/>
                        <a:buChar char="•"/>
                      </a:pPr>
                      <a:r>
                        <a:rPr lang="en-US" sz="1600" dirty="0"/>
                        <a:t>Pick a simple agent pattern for each use case, using the pattern slides.</a:t>
                      </a:r>
                    </a:p>
                    <a:p>
                      <a:pPr marL="285750" indent="-285750">
                        <a:buFont typeface="Arial" panose="020B0604020202020204" pitchFamily="34" charset="0"/>
                        <a:buChar char="•"/>
                      </a:pPr>
                      <a:r>
                        <a:rPr lang="en-US" sz="1600" dirty="0"/>
                        <a:t>Check that agents use Workday as source of truth, respect security and approvals, and that you know which KPIs to track.</a:t>
                      </a:r>
                    </a:p>
                  </a:txBody>
                  <a:tcPr>
                    <a:solidFill>
                      <a:schemeClr val="accent3">
                        <a:lumMod val="20000"/>
                        <a:lumOff val="80000"/>
                      </a:schemeClr>
                    </a:solidFill>
                  </a:tcPr>
                </a:tc>
                <a:extLst>
                  <a:ext uri="{0D108BD9-81ED-4DB2-BD59-A6C34878D82A}">
                    <a16:rowId xmlns:a16="http://schemas.microsoft.com/office/drawing/2014/main" val="3197171011"/>
                  </a:ext>
                </a:extLst>
              </a:tr>
            </a:tbl>
          </a:graphicData>
        </a:graphic>
      </p:graphicFrame>
      <p:graphicFrame>
        <p:nvGraphicFramePr>
          <p:cNvPr id="19" name="Table 18">
            <a:extLst>
              <a:ext uri="{FF2B5EF4-FFF2-40B4-BE49-F238E27FC236}">
                <a16:creationId xmlns:a16="http://schemas.microsoft.com/office/drawing/2014/main" id="{ACB51A63-5285-315F-04B4-E169E2FF29FC}"/>
              </a:ext>
            </a:extLst>
          </p:cNvPr>
          <p:cNvGraphicFramePr>
            <a:graphicFrameLocks noGrp="1"/>
          </p:cNvGraphicFramePr>
          <p:nvPr>
            <p:extLst>
              <p:ext uri="{D42A27DB-BD31-4B8C-83A1-F6EECF244321}">
                <p14:modId xmlns:p14="http://schemas.microsoft.com/office/powerpoint/2010/main" val="3802505297"/>
              </p:ext>
            </p:extLst>
          </p:nvPr>
        </p:nvGraphicFramePr>
        <p:xfrm>
          <a:off x="8340712" y="2046668"/>
          <a:ext cx="3722336" cy="3319343"/>
        </p:xfrm>
        <a:graphic>
          <a:graphicData uri="http://schemas.openxmlformats.org/drawingml/2006/table">
            <a:tbl>
              <a:tblPr firstRow="1" bandRow="1">
                <a:tableStyleId>{5C22544A-7EE6-4342-B048-85BDC9FD1C3A}</a:tableStyleId>
              </a:tblPr>
              <a:tblGrid>
                <a:gridCol w="3722336">
                  <a:extLst>
                    <a:ext uri="{9D8B030D-6E8A-4147-A177-3AD203B41FA5}">
                      <a16:colId xmlns:a16="http://schemas.microsoft.com/office/drawing/2014/main" val="4252588243"/>
                    </a:ext>
                  </a:extLst>
                </a:gridCol>
              </a:tblGrid>
              <a:tr h="779029">
                <a:tc>
                  <a:txBody>
                    <a:bodyPr/>
                    <a:lstStyle/>
                    <a:p>
                      <a:pPr algn="ctr"/>
                      <a:r>
                        <a:rPr lang="en-US" sz="2000" dirty="0"/>
                        <a:t>How to work with architects (and the icons)</a:t>
                      </a:r>
                    </a:p>
                  </a:txBody>
                  <a:tcPr>
                    <a:solidFill>
                      <a:schemeClr val="accent4"/>
                    </a:solidFill>
                  </a:tcPr>
                </a:tc>
                <a:extLst>
                  <a:ext uri="{0D108BD9-81ED-4DB2-BD59-A6C34878D82A}">
                    <a16:rowId xmlns:a16="http://schemas.microsoft.com/office/drawing/2014/main" val="2206423218"/>
                  </a:ext>
                </a:extLst>
              </a:tr>
              <a:tr h="2540314">
                <a:tc>
                  <a:txBody>
                    <a:bodyPr/>
                    <a:lstStyle/>
                    <a:p>
                      <a:r>
                        <a:rPr lang="en-US" sz="1600" b="0" dirty="0"/>
                        <a:t>Bring your top 3–5 use cases and this deck to a joint session with architecture and IT.</a:t>
                      </a:r>
                    </a:p>
                    <a:p>
                      <a:br>
                        <a:rPr lang="en-US" sz="1600" b="0" dirty="0"/>
                      </a:br>
                      <a:r>
                        <a:rPr lang="en-US" sz="1600" b="0" dirty="0"/>
                        <a:t>Use the architecture scenario and MCP / A2A slides to let them choose how agents connect to Workday and other systems, while you own process and value.</a:t>
                      </a:r>
                    </a:p>
                  </a:txBody>
                  <a:tcPr>
                    <a:solidFill>
                      <a:schemeClr val="accent4">
                        <a:lumMod val="20000"/>
                        <a:lumOff val="80000"/>
                      </a:schemeClr>
                    </a:solidFill>
                  </a:tcPr>
                </a:tc>
                <a:extLst>
                  <a:ext uri="{0D108BD9-81ED-4DB2-BD59-A6C34878D82A}">
                    <a16:rowId xmlns:a16="http://schemas.microsoft.com/office/drawing/2014/main" val="3197171011"/>
                  </a:ext>
                </a:extLst>
              </a:tr>
            </a:tbl>
          </a:graphicData>
        </a:graphic>
      </p:graphicFrame>
    </p:spTree>
    <p:extLst>
      <p:ext uri="{BB962C8B-B14F-4D97-AF65-F5344CB8AC3E}">
        <p14:creationId xmlns:p14="http://schemas.microsoft.com/office/powerpoint/2010/main" val="24394330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AD786-4209-0202-97CF-9B37017976C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924FE15-B4A7-4BAA-D677-FA22C712F8A1}"/>
              </a:ext>
            </a:extLst>
          </p:cNvPr>
          <p:cNvSpPr>
            <a:spLocks noGrp="1"/>
          </p:cNvSpPr>
          <p:nvPr>
            <p:ph type="sldNum" sz="quarter" idx="4"/>
          </p:nvPr>
        </p:nvSpPr>
        <p:spPr/>
        <p:txBody>
          <a:bodyPr/>
          <a:lstStyle/>
          <a:p>
            <a:fld id="{B97DCD48-F2F0-436C-978D-7C4D59D5E31F}" type="slidenum">
              <a:rPr lang="en-US" smtClean="0"/>
              <a:pPr/>
              <a:t>5</a:t>
            </a:fld>
            <a:endParaRPr lang="en-US"/>
          </a:p>
        </p:txBody>
      </p:sp>
      <p:sp>
        <p:nvSpPr>
          <p:cNvPr id="3" name="Title 2">
            <a:extLst>
              <a:ext uri="{FF2B5EF4-FFF2-40B4-BE49-F238E27FC236}">
                <a16:creationId xmlns:a16="http://schemas.microsoft.com/office/drawing/2014/main" id="{00B10574-7563-501B-167A-69513878537F}"/>
              </a:ext>
            </a:extLst>
          </p:cNvPr>
          <p:cNvSpPr>
            <a:spLocks noGrp="1"/>
          </p:cNvSpPr>
          <p:nvPr>
            <p:ph type="title"/>
          </p:nvPr>
        </p:nvSpPr>
        <p:spPr/>
        <p:txBody>
          <a:bodyPr/>
          <a:lstStyle/>
          <a:p>
            <a:r>
              <a:rPr lang="en-US" dirty="0"/>
              <a:t>How to Use the Architect &amp; Build Blueprint</a:t>
            </a:r>
          </a:p>
        </p:txBody>
      </p:sp>
      <p:graphicFrame>
        <p:nvGraphicFramePr>
          <p:cNvPr id="5" name="Table 4">
            <a:extLst>
              <a:ext uri="{FF2B5EF4-FFF2-40B4-BE49-F238E27FC236}">
                <a16:creationId xmlns:a16="http://schemas.microsoft.com/office/drawing/2014/main" id="{8C91880B-9727-917C-0CD0-7D18D201A678}"/>
              </a:ext>
            </a:extLst>
          </p:cNvPr>
          <p:cNvGraphicFramePr>
            <a:graphicFrameLocks noGrp="1"/>
          </p:cNvGraphicFramePr>
          <p:nvPr>
            <p:extLst>
              <p:ext uri="{D42A27DB-BD31-4B8C-83A1-F6EECF244321}">
                <p14:modId xmlns:p14="http://schemas.microsoft.com/office/powerpoint/2010/main" val="1035405663"/>
              </p:ext>
            </p:extLst>
          </p:nvPr>
        </p:nvGraphicFramePr>
        <p:xfrm>
          <a:off x="336550" y="1436925"/>
          <a:ext cx="10406530" cy="4541520"/>
        </p:xfrm>
        <a:graphic>
          <a:graphicData uri="http://schemas.openxmlformats.org/drawingml/2006/table">
            <a:tbl>
              <a:tblPr firstRow="1" bandRow="1">
                <a:tableStyleId>{8799B23B-EC83-4686-B30A-512413B5E67A}</a:tableStyleId>
              </a:tblPr>
              <a:tblGrid>
                <a:gridCol w="3290814">
                  <a:extLst>
                    <a:ext uri="{9D8B030D-6E8A-4147-A177-3AD203B41FA5}">
                      <a16:colId xmlns:a16="http://schemas.microsoft.com/office/drawing/2014/main" val="3479510549"/>
                    </a:ext>
                  </a:extLst>
                </a:gridCol>
                <a:gridCol w="7115716">
                  <a:extLst>
                    <a:ext uri="{9D8B030D-6E8A-4147-A177-3AD203B41FA5}">
                      <a16:colId xmlns:a16="http://schemas.microsoft.com/office/drawing/2014/main" val="3630415192"/>
                    </a:ext>
                  </a:extLst>
                </a:gridCol>
              </a:tblGrid>
              <a:tr h="370840">
                <a:tc>
                  <a:txBody>
                    <a:bodyPr/>
                    <a:lstStyle/>
                    <a:p>
                      <a:pPr algn="l"/>
                      <a:r>
                        <a:rPr lang="en-US" b="1" dirty="0">
                          <a:solidFill>
                            <a:schemeClr val="bg1"/>
                          </a:solidFill>
                        </a:rPr>
                        <a:t>Who this document </a:t>
                      </a:r>
                    </a:p>
                    <a:p>
                      <a:pPr algn="l"/>
                      <a:r>
                        <a:rPr lang="en-US" b="1" dirty="0">
                          <a:solidFill>
                            <a:schemeClr val="bg1"/>
                          </a:solidFill>
                        </a:rPr>
                        <a:t>is for</a:t>
                      </a:r>
                    </a:p>
                  </a:txBody>
                  <a:tcPr anchor="ctr">
                    <a:lnL w="12700" cap="flat" cmpd="sng" algn="ctr">
                      <a:solidFill>
                        <a:schemeClr val="accent2">
                          <a:lumMod val="50000"/>
                        </a:schemeClr>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pPr marL="285750" indent="-285750">
                        <a:buFont typeface="Arial" panose="020B0604020202020204" pitchFamily="34" charset="0"/>
                        <a:buChar char="•"/>
                      </a:pPr>
                      <a:r>
                        <a:rPr lang="en-US" sz="1400" b="0" dirty="0"/>
                        <a:t>HRIS leads and Workday product owners.</a:t>
                      </a:r>
                    </a:p>
                    <a:p>
                      <a:pPr marL="285750" indent="-285750">
                        <a:buFont typeface="Arial" panose="020B0604020202020204" pitchFamily="34" charset="0"/>
                        <a:buChar char="•"/>
                      </a:pPr>
                      <a:r>
                        <a:rPr lang="en-US" sz="1400" b="0" dirty="0"/>
                        <a:t>Enterprise / solution architects and integration teams.</a:t>
                      </a:r>
                    </a:p>
                    <a:p>
                      <a:pPr marL="285750" indent="-285750">
                        <a:buFont typeface="Arial" panose="020B0604020202020204" pitchFamily="34" charset="0"/>
                        <a:buChar char="•"/>
                      </a:pPr>
                      <a:r>
                        <a:rPr lang="en-US" sz="1400" b="0" dirty="0"/>
                        <a:t>Data &amp; AI engineers and partners who help build agents on Workday.</a:t>
                      </a:r>
                    </a:p>
                  </a:txBody>
                  <a:tcPr>
                    <a:lnL w="12700" cap="flat" cmpd="sng" algn="ctr">
                      <a:solidFill>
                        <a:schemeClr val="accent4"/>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tcPr>
                </a:tc>
                <a:extLst>
                  <a:ext uri="{0D108BD9-81ED-4DB2-BD59-A6C34878D82A}">
                    <a16:rowId xmlns:a16="http://schemas.microsoft.com/office/drawing/2014/main" val="2630133347"/>
                  </a:ext>
                </a:extLst>
              </a:tr>
              <a:tr h="370840">
                <a:tc>
                  <a:txBody>
                    <a:bodyPr/>
                    <a:lstStyle/>
                    <a:p>
                      <a:pPr algn="l"/>
                      <a:r>
                        <a:rPr lang="en-US" b="1" dirty="0">
                          <a:solidFill>
                            <a:schemeClr val="bg1"/>
                          </a:solidFill>
                        </a:rPr>
                        <a:t>When to use it</a:t>
                      </a:r>
                    </a:p>
                  </a:txBody>
                  <a:tcPr anchor="ctr">
                    <a:lnL w="12700" cap="flat" cmpd="sng" algn="ctr">
                      <a:solidFill>
                        <a:schemeClr val="accent2">
                          <a:lumMod val="50000"/>
                        </a:schemeClr>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pPr marL="285750" indent="-285750">
                        <a:buFont typeface="Arial" panose="020B0604020202020204" pitchFamily="34" charset="0"/>
                        <a:buChar char="•"/>
                      </a:pPr>
                      <a:r>
                        <a:rPr lang="en-US" sz="1400" b="0" dirty="0"/>
                        <a:t>When you design or review agent architectures on top of Workday.</a:t>
                      </a:r>
                    </a:p>
                    <a:p>
                      <a:pPr marL="285750" indent="-285750">
                        <a:buFont typeface="Arial" panose="020B0604020202020204" pitchFamily="34" charset="0"/>
                        <a:buChar char="•"/>
                      </a:pPr>
                      <a:r>
                        <a:rPr lang="en-US" sz="1400" b="0" dirty="0"/>
                        <a:t>When you need to decide where MCP, A2A and </a:t>
                      </a:r>
                      <a:r>
                        <a:rPr lang="en-US" sz="1400" b="0" dirty="0" err="1"/>
                        <a:t>Flowise</a:t>
                      </a:r>
                      <a:r>
                        <a:rPr lang="en-US" sz="1400" b="0" dirty="0"/>
                        <a:t> fit in your landscape.</a:t>
                      </a:r>
                    </a:p>
                    <a:p>
                      <a:pPr marL="285750" indent="-285750">
                        <a:buFont typeface="Arial" panose="020B0604020202020204" pitchFamily="34" charset="0"/>
                        <a:buChar char="•"/>
                      </a:pPr>
                      <a:r>
                        <a:rPr lang="en-US" sz="1400" b="0" dirty="0"/>
                        <a:t>When you move from “we want agents” to concrete technical patterns for real HR / Finance use cases.</a:t>
                      </a:r>
                    </a:p>
                  </a:txBody>
                  <a:tcPr>
                    <a:lnL w="12700" cap="flat" cmpd="sng" algn="ctr">
                      <a:solidFill>
                        <a:schemeClr val="accent4"/>
                      </a:solidFill>
                      <a:prstDash val="solid"/>
                      <a:round/>
                      <a:headEnd type="none" w="med" len="med"/>
                      <a:tailEnd type="none" w="med" len="med"/>
                    </a:lnL>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solidFill>
                      <a:schemeClr val="bg1">
                        <a:alpha val="20000"/>
                      </a:schemeClr>
                    </a:solidFill>
                  </a:tcPr>
                </a:tc>
                <a:extLst>
                  <a:ext uri="{0D108BD9-81ED-4DB2-BD59-A6C34878D82A}">
                    <a16:rowId xmlns:a16="http://schemas.microsoft.com/office/drawing/2014/main" val="1509918327"/>
                  </a:ext>
                </a:extLst>
              </a:tr>
              <a:tr h="370840">
                <a:tc>
                  <a:txBody>
                    <a:bodyPr/>
                    <a:lstStyle/>
                    <a:p>
                      <a:pPr algn="l"/>
                      <a:r>
                        <a:rPr lang="en-US" b="1" dirty="0">
                          <a:solidFill>
                            <a:schemeClr val="bg1"/>
                          </a:solidFill>
                        </a:rPr>
                        <a:t>How to work with it</a:t>
                      </a:r>
                    </a:p>
                  </a:txBody>
                  <a:tcPr anchor="ctr">
                    <a:lnL w="12700" cap="flat" cmpd="sng" algn="ctr">
                      <a:solidFill>
                        <a:schemeClr val="accent2">
                          <a:lumMod val="50000"/>
                        </a:schemeClr>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solidFill>
                      <a:schemeClr val="accent2"/>
                    </a:solidFill>
                  </a:tcPr>
                </a:tc>
                <a:tc>
                  <a:txBody>
                    <a:bodyPr/>
                    <a:lstStyle/>
                    <a:p>
                      <a:pPr marL="342900" indent="-342900">
                        <a:buFont typeface="+mj-lt"/>
                        <a:buAutoNum type="arabicPeriod"/>
                      </a:pPr>
                      <a:r>
                        <a:rPr lang="en-US" sz="1400" b="0" dirty="0"/>
                        <a:t>Start with the Guiding principles for agents on Workday to align your team on the rules of the game.</a:t>
                      </a:r>
                    </a:p>
                    <a:p>
                      <a:pPr marL="342900" indent="-342900">
                        <a:buFont typeface="+mj-lt"/>
                        <a:buAutoNum type="arabicPeriod"/>
                      </a:pPr>
                      <a:r>
                        <a:rPr lang="en-US" sz="1400" b="0" dirty="0"/>
                        <a:t>Use the Architecture scenarios &amp; reference architecture to choose your target landscape and position Workday in it.</a:t>
                      </a:r>
                    </a:p>
                    <a:p>
                      <a:pPr marL="342900" indent="-342900">
                        <a:buFont typeface="+mj-lt"/>
                        <a:buAutoNum type="arabicPeriod"/>
                      </a:pPr>
                      <a:r>
                        <a:rPr lang="en-US" sz="1400" b="0" dirty="0"/>
                        <a:t>Apply the MCP &amp; A2A overview and decision table to decide how agents will talk to Workday and other systems.</a:t>
                      </a:r>
                    </a:p>
                    <a:p>
                      <a:pPr marL="342900" indent="-342900">
                        <a:buFont typeface="+mj-lt"/>
                        <a:buAutoNum type="arabicPeriod"/>
                      </a:pPr>
                      <a:r>
                        <a:rPr lang="en-US" sz="1400" b="0" dirty="0"/>
                        <a:t>Use the Multi-agent architecture patterns to pick the right structure (single, supervisor, hierarchical, etc.) for each solution.</a:t>
                      </a:r>
                    </a:p>
                    <a:p>
                      <a:pPr marL="342900" indent="-342900">
                        <a:buFont typeface="+mj-lt"/>
                        <a:buAutoNum type="arabicPeriod"/>
                      </a:pPr>
                      <a:r>
                        <a:rPr lang="en-US" sz="1400" b="0" dirty="0"/>
                        <a:t>Map your HR service request types (transaction, knowledge, status, advice, problem cases) to the suggested agent patterns.</a:t>
                      </a:r>
                    </a:p>
                    <a:p>
                      <a:pPr marL="342900" indent="-342900">
                        <a:buFont typeface="+mj-lt"/>
                        <a:buAutoNum type="arabicPeriod"/>
                      </a:pPr>
                      <a:r>
                        <a:rPr lang="en-US" sz="1400" b="0" dirty="0"/>
                        <a:t>Use the </a:t>
                      </a:r>
                      <a:r>
                        <a:rPr lang="en-US" sz="1400" b="0" dirty="0" err="1"/>
                        <a:t>Flowise</a:t>
                      </a:r>
                      <a:r>
                        <a:rPr lang="en-US" sz="1400" b="0" dirty="0"/>
                        <a:t> patterns &amp; examples as a library when you design or review concrete flows and proof-of-concepts.</a:t>
                      </a:r>
                    </a:p>
                  </a:txBody>
                  <a:tcPr>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tcPr>
                </a:tc>
                <a:extLst>
                  <a:ext uri="{0D108BD9-81ED-4DB2-BD59-A6C34878D82A}">
                    <a16:rowId xmlns:a16="http://schemas.microsoft.com/office/drawing/2014/main" val="7991360"/>
                  </a:ext>
                </a:extLst>
              </a:tr>
            </a:tbl>
          </a:graphicData>
        </a:graphic>
      </p:graphicFrame>
      <p:pic>
        <p:nvPicPr>
          <p:cNvPr id="7" name="Graphic 6" descr="Users with solid fill">
            <a:extLst>
              <a:ext uri="{FF2B5EF4-FFF2-40B4-BE49-F238E27FC236}">
                <a16:creationId xmlns:a16="http://schemas.microsoft.com/office/drawing/2014/main" id="{415EDB32-038A-1204-F490-AF08BC88A63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766791" y="1436925"/>
            <a:ext cx="782273" cy="782273"/>
          </a:xfrm>
          <a:prstGeom prst="rect">
            <a:avLst/>
          </a:prstGeom>
        </p:spPr>
      </p:pic>
      <p:pic>
        <p:nvPicPr>
          <p:cNvPr id="9" name="Graphic 8" descr="Monthly calendar with solid fill">
            <a:extLst>
              <a:ext uri="{FF2B5EF4-FFF2-40B4-BE49-F238E27FC236}">
                <a16:creationId xmlns:a16="http://schemas.microsoft.com/office/drawing/2014/main" id="{CE2D8350-A31A-A6DF-236F-C7A1E4C64D9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880391" y="2483839"/>
            <a:ext cx="555072" cy="555072"/>
          </a:xfrm>
          <a:prstGeom prst="rect">
            <a:avLst/>
          </a:prstGeom>
        </p:spPr>
      </p:pic>
      <p:pic>
        <p:nvPicPr>
          <p:cNvPr id="11" name="Graphic 10" descr="Checklist with solid fill">
            <a:extLst>
              <a:ext uri="{FF2B5EF4-FFF2-40B4-BE49-F238E27FC236}">
                <a16:creationId xmlns:a16="http://schemas.microsoft.com/office/drawing/2014/main" id="{B2D8A99B-8262-7643-38AA-025B97B6606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805937" y="4324040"/>
            <a:ext cx="629526" cy="629526"/>
          </a:xfrm>
          <a:prstGeom prst="rect">
            <a:avLst/>
          </a:prstGeom>
        </p:spPr>
      </p:pic>
      <p:pic>
        <p:nvPicPr>
          <p:cNvPr id="6" name="Graphic 5" descr="Blockchain with solid fill">
            <a:extLst>
              <a:ext uri="{FF2B5EF4-FFF2-40B4-BE49-F238E27FC236}">
                <a16:creationId xmlns:a16="http://schemas.microsoft.com/office/drawing/2014/main" id="{785DF5BA-A314-2347-D360-2694676508A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827330" y="32052"/>
            <a:ext cx="622334" cy="622334"/>
          </a:xfrm>
          <a:prstGeom prst="rect">
            <a:avLst/>
          </a:prstGeom>
        </p:spPr>
      </p:pic>
      <p:sp>
        <p:nvSpPr>
          <p:cNvPr id="4" name="Rectangle 3">
            <a:extLst>
              <a:ext uri="{FF2B5EF4-FFF2-40B4-BE49-F238E27FC236}">
                <a16:creationId xmlns:a16="http://schemas.microsoft.com/office/drawing/2014/main" id="{ABB4644C-2341-6681-FABD-476DCDB9A161}"/>
              </a:ext>
            </a:extLst>
          </p:cNvPr>
          <p:cNvSpPr/>
          <p:nvPr/>
        </p:nvSpPr>
        <p:spPr>
          <a:xfrm>
            <a:off x="0" y="6224573"/>
            <a:ext cx="12192000" cy="633427"/>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Slide Number Placeholder 1">
            <a:extLst>
              <a:ext uri="{FF2B5EF4-FFF2-40B4-BE49-F238E27FC236}">
                <a16:creationId xmlns:a16="http://schemas.microsoft.com/office/drawing/2014/main" id="{CB7FA0ED-69B4-33B7-1214-78356647D22D}"/>
              </a:ext>
            </a:extLst>
          </p:cNvPr>
          <p:cNvSpPr txBox="1">
            <a:spLocks/>
          </p:cNvSpPr>
          <p:nvPr/>
        </p:nvSpPr>
        <p:spPr>
          <a:xfrm>
            <a:off x="11138497" y="6351769"/>
            <a:ext cx="773762"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7DCD48-F2F0-436C-978D-7C4D59D5E31F}" type="slidenum">
              <a:rPr lang="en-US" smtClean="0">
                <a:solidFill>
                  <a:schemeClr val="bg1"/>
                </a:solidFill>
              </a:rPr>
              <a:pPr/>
              <a:t>5</a:t>
            </a:fld>
            <a:endParaRPr lang="en-US" dirty="0">
              <a:solidFill>
                <a:schemeClr val="bg1"/>
              </a:solidFill>
            </a:endParaRPr>
          </a:p>
        </p:txBody>
      </p:sp>
      <p:pic>
        <p:nvPicPr>
          <p:cNvPr id="10" name="Graphic 9" descr="Vlog with solid fill">
            <a:extLst>
              <a:ext uri="{FF2B5EF4-FFF2-40B4-BE49-F238E27FC236}">
                <a16:creationId xmlns:a16="http://schemas.microsoft.com/office/drawing/2014/main" id="{B66D1DC7-4A0B-D83A-FD80-B37DDCE223A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32321" y="6268361"/>
            <a:ext cx="506231" cy="506231"/>
          </a:xfrm>
          <a:prstGeom prst="rect">
            <a:avLst/>
          </a:prstGeom>
        </p:spPr>
      </p:pic>
      <p:sp>
        <p:nvSpPr>
          <p:cNvPr id="12" name="TextBox 11">
            <a:extLst>
              <a:ext uri="{FF2B5EF4-FFF2-40B4-BE49-F238E27FC236}">
                <a16:creationId xmlns:a16="http://schemas.microsoft.com/office/drawing/2014/main" id="{02858E17-BD8D-4BCA-D1D4-1894423FCF83}"/>
              </a:ext>
            </a:extLst>
          </p:cNvPr>
          <p:cNvSpPr txBox="1"/>
          <p:nvPr/>
        </p:nvSpPr>
        <p:spPr>
          <a:xfrm>
            <a:off x="1189575" y="6312988"/>
            <a:ext cx="1424677" cy="430887"/>
          </a:xfrm>
          <a:prstGeom prst="rect">
            <a:avLst/>
          </a:prstGeom>
          <a:noFill/>
        </p:spPr>
        <p:txBody>
          <a:bodyPr wrap="square" rtlCol="0">
            <a:spAutoFit/>
          </a:bodyPr>
          <a:lstStyle/>
          <a:p>
            <a:r>
              <a:rPr lang="en-US" sz="1100" b="1" dirty="0">
                <a:solidFill>
                  <a:schemeClr val="bg1"/>
                </a:solidFill>
              </a:rPr>
              <a:t>Incubane’s Agent Webinar Series</a:t>
            </a:r>
          </a:p>
        </p:txBody>
      </p:sp>
      <p:sp>
        <p:nvSpPr>
          <p:cNvPr id="13" name="TextBox 12">
            <a:extLst>
              <a:ext uri="{FF2B5EF4-FFF2-40B4-BE49-F238E27FC236}">
                <a16:creationId xmlns:a16="http://schemas.microsoft.com/office/drawing/2014/main" id="{6DC3B70D-6405-8CA5-4E05-71D49330FBF8}"/>
              </a:ext>
            </a:extLst>
          </p:cNvPr>
          <p:cNvSpPr txBox="1"/>
          <p:nvPr/>
        </p:nvSpPr>
        <p:spPr>
          <a:xfrm>
            <a:off x="2661114" y="6326977"/>
            <a:ext cx="1346960" cy="430887"/>
          </a:xfrm>
          <a:prstGeom prst="rect">
            <a:avLst/>
          </a:prstGeom>
          <a:noFill/>
        </p:spPr>
        <p:txBody>
          <a:bodyPr wrap="square" rtlCol="0">
            <a:spAutoFit/>
          </a:bodyPr>
          <a:lstStyle/>
          <a:p>
            <a:r>
              <a:rPr lang="en-US" sz="1100" b="1" dirty="0">
                <a:solidFill>
                  <a:schemeClr val="bg1"/>
                </a:solidFill>
              </a:rPr>
              <a:t>Age of Agents </a:t>
            </a:r>
          </a:p>
          <a:p>
            <a:r>
              <a:rPr lang="en-US" sz="1100" b="1" dirty="0">
                <a:solidFill>
                  <a:schemeClr val="bg1"/>
                </a:solidFill>
              </a:rPr>
              <a:t>(intro to Flowise)</a:t>
            </a:r>
          </a:p>
        </p:txBody>
      </p:sp>
      <p:sp>
        <p:nvSpPr>
          <p:cNvPr id="14" name="TextBox 13">
            <a:extLst>
              <a:ext uri="{FF2B5EF4-FFF2-40B4-BE49-F238E27FC236}">
                <a16:creationId xmlns:a16="http://schemas.microsoft.com/office/drawing/2014/main" id="{43237BB6-EA60-CF52-7286-5DE5B57B7384}"/>
              </a:ext>
            </a:extLst>
          </p:cNvPr>
          <p:cNvSpPr txBox="1"/>
          <p:nvPr/>
        </p:nvSpPr>
        <p:spPr>
          <a:xfrm>
            <a:off x="3855152" y="6300770"/>
            <a:ext cx="1254732" cy="246221"/>
          </a:xfrm>
          <a:prstGeom prst="rect">
            <a:avLst/>
          </a:prstGeom>
          <a:noFill/>
        </p:spPr>
        <p:txBody>
          <a:bodyPr wrap="square" rtlCol="0">
            <a:spAutoFit/>
          </a:bodyPr>
          <a:lstStyle/>
          <a:p>
            <a:r>
              <a:rPr lang="en-US" sz="1000" dirty="0">
                <a:solidFill>
                  <a:schemeClr val="bg1"/>
                </a:solidFill>
                <a:hlinkClick r:id="rId12">
                  <a:extLst>
                    <a:ext uri="{A12FA001-AC4F-418D-AE19-62706E023703}">
                      <ahyp:hlinkClr xmlns:ahyp="http://schemas.microsoft.com/office/drawing/2018/hyperlinkcolor" val="tx"/>
                    </a:ext>
                  </a:extLst>
                </a:hlinkClick>
              </a:rPr>
              <a:t>Link to webinar</a:t>
            </a:r>
            <a:endParaRPr lang="en-US" sz="1000" dirty="0">
              <a:solidFill>
                <a:schemeClr val="bg1"/>
              </a:solidFill>
            </a:endParaRPr>
          </a:p>
        </p:txBody>
      </p:sp>
      <p:sp>
        <p:nvSpPr>
          <p:cNvPr id="15" name="TextBox 14">
            <a:hlinkClick r:id="rId13"/>
            <a:extLst>
              <a:ext uri="{FF2B5EF4-FFF2-40B4-BE49-F238E27FC236}">
                <a16:creationId xmlns:a16="http://schemas.microsoft.com/office/drawing/2014/main" id="{148E3766-DE32-1613-FA6D-8837BB0E347F}"/>
              </a:ext>
            </a:extLst>
          </p:cNvPr>
          <p:cNvSpPr txBox="1"/>
          <p:nvPr/>
        </p:nvSpPr>
        <p:spPr>
          <a:xfrm>
            <a:off x="3855150" y="6541768"/>
            <a:ext cx="1254733" cy="246221"/>
          </a:xfrm>
          <a:prstGeom prst="rect">
            <a:avLst/>
          </a:prstGeom>
          <a:noFill/>
        </p:spPr>
        <p:txBody>
          <a:bodyPr wrap="square" rtlCol="0">
            <a:spAutoFit/>
          </a:bodyPr>
          <a:lstStyle/>
          <a:p>
            <a:r>
              <a:rPr lang="en-US" sz="1000" dirty="0">
                <a:solidFill>
                  <a:schemeClr val="bg1"/>
                </a:solidFill>
                <a:hlinkClick r:id="rId13">
                  <a:extLst>
                    <a:ext uri="{A12FA001-AC4F-418D-AE19-62706E023703}">
                      <ahyp:hlinkClr xmlns:ahyp="http://schemas.microsoft.com/office/drawing/2018/hyperlinkcolor" val="tx"/>
                    </a:ext>
                  </a:extLst>
                </a:hlinkClick>
              </a:rPr>
              <a:t>Link to slides</a:t>
            </a:r>
            <a:endParaRPr lang="en-US" sz="1000" dirty="0">
              <a:solidFill>
                <a:schemeClr val="bg1"/>
              </a:solidFill>
            </a:endParaRPr>
          </a:p>
        </p:txBody>
      </p:sp>
      <p:cxnSp>
        <p:nvCxnSpPr>
          <p:cNvPr id="16" name="Straight Connector 15">
            <a:extLst>
              <a:ext uri="{FF2B5EF4-FFF2-40B4-BE49-F238E27FC236}">
                <a16:creationId xmlns:a16="http://schemas.microsoft.com/office/drawing/2014/main" id="{559A0458-79FD-8785-CA3A-8E7B371B2CCE}"/>
              </a:ext>
            </a:extLst>
          </p:cNvPr>
          <p:cNvCxnSpPr/>
          <p:nvPr/>
        </p:nvCxnSpPr>
        <p:spPr>
          <a:xfrm>
            <a:off x="2661115" y="6271728"/>
            <a:ext cx="0" cy="5321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F81519E-2D15-F018-ADAB-4CB00F99C2CB}"/>
              </a:ext>
            </a:extLst>
          </p:cNvPr>
          <p:cNvCxnSpPr/>
          <p:nvPr/>
        </p:nvCxnSpPr>
        <p:spPr>
          <a:xfrm>
            <a:off x="5095320" y="6271728"/>
            <a:ext cx="0" cy="5321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7CB789AB-F70B-A206-FDE1-AC6C5E3CF355}"/>
              </a:ext>
            </a:extLst>
          </p:cNvPr>
          <p:cNvSpPr txBox="1"/>
          <p:nvPr/>
        </p:nvSpPr>
        <p:spPr>
          <a:xfrm>
            <a:off x="5095320" y="6318886"/>
            <a:ext cx="1873309" cy="430887"/>
          </a:xfrm>
          <a:prstGeom prst="rect">
            <a:avLst/>
          </a:prstGeom>
          <a:noFill/>
        </p:spPr>
        <p:txBody>
          <a:bodyPr wrap="square" rtlCol="0">
            <a:spAutoFit/>
          </a:bodyPr>
          <a:lstStyle/>
          <a:p>
            <a:r>
              <a:rPr lang="en-US" sz="1100" b="1" dirty="0">
                <a:solidFill>
                  <a:schemeClr val="bg1"/>
                </a:solidFill>
              </a:rPr>
              <a:t>Build Your Agent Strategy &amp; Business Case</a:t>
            </a:r>
          </a:p>
        </p:txBody>
      </p:sp>
      <p:sp>
        <p:nvSpPr>
          <p:cNvPr id="19" name="TextBox 18">
            <a:extLst>
              <a:ext uri="{FF2B5EF4-FFF2-40B4-BE49-F238E27FC236}">
                <a16:creationId xmlns:a16="http://schemas.microsoft.com/office/drawing/2014/main" id="{EBE34B75-1592-4B01-0E29-189348DA0196}"/>
              </a:ext>
            </a:extLst>
          </p:cNvPr>
          <p:cNvSpPr txBox="1"/>
          <p:nvPr/>
        </p:nvSpPr>
        <p:spPr>
          <a:xfrm>
            <a:off x="6916548" y="6503552"/>
            <a:ext cx="1234592" cy="246221"/>
          </a:xfrm>
          <a:prstGeom prst="rect">
            <a:avLst/>
          </a:prstGeom>
          <a:noFill/>
        </p:spPr>
        <p:txBody>
          <a:bodyPr wrap="square" rtlCol="0">
            <a:spAutoFit/>
          </a:bodyPr>
          <a:lstStyle/>
          <a:p>
            <a:r>
              <a:rPr lang="en-US" sz="1000" dirty="0">
                <a:solidFill>
                  <a:schemeClr val="bg1"/>
                </a:solidFill>
                <a:hlinkClick r:id="rId14">
                  <a:extLst>
                    <a:ext uri="{A12FA001-AC4F-418D-AE19-62706E023703}">
                      <ahyp:hlinkClr xmlns:ahyp="http://schemas.microsoft.com/office/drawing/2018/hyperlinkcolor" val="tx"/>
                    </a:ext>
                  </a:extLst>
                </a:hlinkClick>
              </a:rPr>
              <a:t>Link to slides</a:t>
            </a:r>
            <a:endParaRPr lang="en-US" sz="1000" dirty="0">
              <a:solidFill>
                <a:schemeClr val="bg1"/>
              </a:solidFill>
            </a:endParaRPr>
          </a:p>
        </p:txBody>
      </p:sp>
      <p:sp>
        <p:nvSpPr>
          <p:cNvPr id="20" name="TextBox 19">
            <a:extLst>
              <a:ext uri="{FF2B5EF4-FFF2-40B4-BE49-F238E27FC236}">
                <a16:creationId xmlns:a16="http://schemas.microsoft.com/office/drawing/2014/main" id="{A32DECF3-2D57-4620-640B-0C3B63078C9F}"/>
              </a:ext>
            </a:extLst>
          </p:cNvPr>
          <p:cNvSpPr txBox="1"/>
          <p:nvPr/>
        </p:nvSpPr>
        <p:spPr>
          <a:xfrm>
            <a:off x="6912175" y="6282211"/>
            <a:ext cx="1224402" cy="246221"/>
          </a:xfrm>
          <a:prstGeom prst="rect">
            <a:avLst/>
          </a:prstGeom>
          <a:noFill/>
        </p:spPr>
        <p:txBody>
          <a:bodyPr wrap="square" rtlCol="0">
            <a:spAutoFit/>
          </a:bodyPr>
          <a:lstStyle/>
          <a:p>
            <a:r>
              <a:rPr lang="en-US" sz="1000" dirty="0">
                <a:solidFill>
                  <a:schemeClr val="bg1"/>
                </a:solidFill>
                <a:hlinkClick r:id="rId15">
                  <a:extLst>
                    <a:ext uri="{A12FA001-AC4F-418D-AE19-62706E023703}">
                      <ahyp:hlinkClr xmlns:ahyp="http://schemas.microsoft.com/office/drawing/2018/hyperlinkcolor" val="tx"/>
                    </a:ext>
                  </a:extLst>
                </a:hlinkClick>
              </a:rPr>
              <a:t>Link to webinar</a:t>
            </a:r>
            <a:endParaRPr lang="en-US" sz="1000" dirty="0">
              <a:solidFill>
                <a:schemeClr val="bg1"/>
              </a:solidFill>
            </a:endParaRPr>
          </a:p>
        </p:txBody>
      </p:sp>
      <p:cxnSp>
        <p:nvCxnSpPr>
          <p:cNvPr id="21" name="Straight Connector 20">
            <a:extLst>
              <a:ext uri="{FF2B5EF4-FFF2-40B4-BE49-F238E27FC236}">
                <a16:creationId xmlns:a16="http://schemas.microsoft.com/office/drawing/2014/main" id="{1AC5908B-BBBB-1C6C-593E-4B8DC7160873}"/>
              </a:ext>
            </a:extLst>
          </p:cNvPr>
          <p:cNvCxnSpPr/>
          <p:nvPr/>
        </p:nvCxnSpPr>
        <p:spPr>
          <a:xfrm>
            <a:off x="8136577" y="6271728"/>
            <a:ext cx="0" cy="5321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7A296A2B-C829-4AA9-6728-16898C0620CC}"/>
              </a:ext>
            </a:extLst>
          </p:cNvPr>
          <p:cNvSpPr txBox="1"/>
          <p:nvPr/>
        </p:nvSpPr>
        <p:spPr>
          <a:xfrm>
            <a:off x="8136578" y="6318886"/>
            <a:ext cx="1832620" cy="430887"/>
          </a:xfrm>
          <a:prstGeom prst="rect">
            <a:avLst/>
          </a:prstGeom>
          <a:noFill/>
        </p:spPr>
        <p:txBody>
          <a:bodyPr wrap="square" rtlCol="0">
            <a:spAutoFit/>
          </a:bodyPr>
          <a:lstStyle/>
          <a:p>
            <a:r>
              <a:rPr lang="en-US" sz="1100" b="1" dirty="0">
                <a:solidFill>
                  <a:schemeClr val="bg1"/>
                </a:solidFill>
              </a:rPr>
              <a:t>Technical Deep Dive into Flowise &amp; Agents</a:t>
            </a:r>
          </a:p>
        </p:txBody>
      </p:sp>
      <p:sp>
        <p:nvSpPr>
          <p:cNvPr id="23" name="TextBox 22">
            <a:extLst>
              <a:ext uri="{FF2B5EF4-FFF2-40B4-BE49-F238E27FC236}">
                <a16:creationId xmlns:a16="http://schemas.microsoft.com/office/drawing/2014/main" id="{2416A832-A2FC-E175-9302-13F1F827C9F9}"/>
              </a:ext>
            </a:extLst>
          </p:cNvPr>
          <p:cNvSpPr txBox="1"/>
          <p:nvPr/>
        </p:nvSpPr>
        <p:spPr>
          <a:xfrm>
            <a:off x="9728382" y="6517888"/>
            <a:ext cx="1424677" cy="246221"/>
          </a:xfrm>
          <a:prstGeom prst="rect">
            <a:avLst/>
          </a:prstGeom>
          <a:noFill/>
        </p:spPr>
        <p:txBody>
          <a:bodyPr wrap="square" rtlCol="0">
            <a:spAutoFit/>
          </a:bodyPr>
          <a:lstStyle/>
          <a:p>
            <a:r>
              <a:rPr lang="en-US" sz="1000" dirty="0">
                <a:solidFill>
                  <a:schemeClr val="bg1"/>
                </a:solidFill>
                <a:hlinkClick r:id="rId16">
                  <a:extLst>
                    <a:ext uri="{A12FA001-AC4F-418D-AE19-62706E023703}">
                      <ahyp:hlinkClr xmlns:ahyp="http://schemas.microsoft.com/office/drawing/2018/hyperlinkcolor" val="tx"/>
                    </a:ext>
                  </a:extLst>
                </a:hlinkClick>
              </a:rPr>
              <a:t>Link to slides</a:t>
            </a:r>
            <a:endParaRPr lang="en-US" sz="1000" dirty="0">
              <a:solidFill>
                <a:schemeClr val="bg1"/>
              </a:solidFill>
            </a:endParaRPr>
          </a:p>
        </p:txBody>
      </p:sp>
      <p:sp>
        <p:nvSpPr>
          <p:cNvPr id="24" name="TextBox 23">
            <a:extLst>
              <a:ext uri="{FF2B5EF4-FFF2-40B4-BE49-F238E27FC236}">
                <a16:creationId xmlns:a16="http://schemas.microsoft.com/office/drawing/2014/main" id="{AF33F35D-CD9F-3EA7-110D-A9FE02BCFE75}"/>
              </a:ext>
            </a:extLst>
          </p:cNvPr>
          <p:cNvSpPr txBox="1"/>
          <p:nvPr/>
        </p:nvSpPr>
        <p:spPr>
          <a:xfrm>
            <a:off x="9713820" y="6304550"/>
            <a:ext cx="1424677" cy="246221"/>
          </a:xfrm>
          <a:prstGeom prst="rect">
            <a:avLst/>
          </a:prstGeom>
          <a:noFill/>
        </p:spPr>
        <p:txBody>
          <a:bodyPr wrap="square" rtlCol="0">
            <a:spAutoFit/>
          </a:bodyPr>
          <a:lstStyle/>
          <a:p>
            <a:r>
              <a:rPr lang="en-US" sz="1000" dirty="0">
                <a:solidFill>
                  <a:schemeClr val="bg1"/>
                </a:solidFill>
                <a:hlinkClick r:id="rId17">
                  <a:extLst>
                    <a:ext uri="{A12FA001-AC4F-418D-AE19-62706E023703}">
                      <ahyp:hlinkClr xmlns:ahyp="http://schemas.microsoft.com/office/drawing/2018/hyperlinkcolor" val="tx"/>
                    </a:ext>
                  </a:extLst>
                </a:hlinkClick>
              </a:rPr>
              <a:t>Link to webinar</a:t>
            </a:r>
            <a:endParaRPr lang="en-US" sz="1000" dirty="0">
              <a:solidFill>
                <a:schemeClr val="bg1"/>
              </a:solidFill>
            </a:endParaRPr>
          </a:p>
        </p:txBody>
      </p:sp>
      <p:grpSp>
        <p:nvGrpSpPr>
          <p:cNvPr id="32" name="Group 31">
            <a:extLst>
              <a:ext uri="{FF2B5EF4-FFF2-40B4-BE49-F238E27FC236}">
                <a16:creationId xmlns:a16="http://schemas.microsoft.com/office/drawing/2014/main" id="{F83EFF9E-1176-4E74-5C55-9467984FBED8}"/>
              </a:ext>
            </a:extLst>
          </p:cNvPr>
          <p:cNvGrpSpPr/>
          <p:nvPr/>
        </p:nvGrpSpPr>
        <p:grpSpPr>
          <a:xfrm>
            <a:off x="10887558" y="787212"/>
            <a:ext cx="1217183" cy="404447"/>
            <a:chOff x="10426158" y="1964134"/>
            <a:chExt cx="1217183" cy="404447"/>
          </a:xfrm>
        </p:grpSpPr>
        <p:sp>
          <p:nvSpPr>
            <p:cNvPr id="33" name="Rectangle 32">
              <a:extLst>
                <a:ext uri="{FF2B5EF4-FFF2-40B4-BE49-F238E27FC236}">
                  <a16:creationId xmlns:a16="http://schemas.microsoft.com/office/drawing/2014/main" id="{12AC1702-E348-EA29-2E74-36E044CC4B8B}"/>
                </a:ext>
              </a:extLst>
            </p:cNvPr>
            <p:cNvSpPr/>
            <p:nvPr/>
          </p:nvSpPr>
          <p:spPr>
            <a:xfrm>
              <a:off x="10426158" y="1964134"/>
              <a:ext cx="1188480" cy="404447"/>
            </a:xfrm>
            <a:prstGeom prst="rect">
              <a:avLst/>
            </a:prstGeom>
            <a:solidFill>
              <a:schemeClr val="accent2"/>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t>HRIS + Architect</a:t>
              </a:r>
            </a:p>
          </p:txBody>
        </p:sp>
        <p:pic>
          <p:nvPicPr>
            <p:cNvPr id="34" name="Graphic 33" descr="Head with gears with solid fill">
              <a:extLst>
                <a:ext uri="{FF2B5EF4-FFF2-40B4-BE49-F238E27FC236}">
                  <a16:creationId xmlns:a16="http://schemas.microsoft.com/office/drawing/2014/main" id="{87EFD6D1-454C-1563-779D-D819DF642960}"/>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1366126" y="2046669"/>
              <a:ext cx="277215" cy="277215"/>
            </a:xfrm>
            <a:prstGeom prst="rect">
              <a:avLst/>
            </a:prstGeom>
          </p:spPr>
        </p:pic>
        <p:pic>
          <p:nvPicPr>
            <p:cNvPr id="35" name="Graphic 34" descr="Office worker female with solid fill">
              <a:extLst>
                <a:ext uri="{FF2B5EF4-FFF2-40B4-BE49-F238E27FC236}">
                  <a16:creationId xmlns:a16="http://schemas.microsoft.com/office/drawing/2014/main" id="{7658F199-3581-A144-DA97-6D3D8EB953F2}"/>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1117613" y="2034001"/>
              <a:ext cx="277216" cy="277216"/>
            </a:xfrm>
            <a:prstGeom prst="rect">
              <a:avLst/>
            </a:prstGeom>
          </p:spPr>
        </p:pic>
      </p:grpSp>
    </p:spTree>
    <p:extLst>
      <p:ext uri="{BB962C8B-B14F-4D97-AF65-F5344CB8AC3E}">
        <p14:creationId xmlns:p14="http://schemas.microsoft.com/office/powerpoint/2010/main" val="4638007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103D8-4AB5-3FD5-DFB3-0A8A6F4956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B9BEA3-99EE-7330-51D5-0620519F95EB}"/>
              </a:ext>
            </a:extLst>
          </p:cNvPr>
          <p:cNvSpPr>
            <a:spLocks noGrp="1"/>
          </p:cNvSpPr>
          <p:nvPr>
            <p:ph type="title"/>
          </p:nvPr>
        </p:nvSpPr>
        <p:spPr>
          <a:xfrm>
            <a:off x="-498763" y="3146323"/>
            <a:ext cx="8222526" cy="930131"/>
          </a:xfrm>
          <a:solidFill>
            <a:schemeClr val="tx2"/>
          </a:solidFill>
        </p:spPr>
        <p:txBody>
          <a:bodyPr/>
          <a:lstStyle/>
          <a:p>
            <a:r>
              <a:rPr lang="en-US" dirty="0"/>
              <a:t>Probabilistic vs. Deterministic</a:t>
            </a:r>
          </a:p>
        </p:txBody>
      </p:sp>
    </p:spTree>
    <p:extLst>
      <p:ext uri="{BB962C8B-B14F-4D97-AF65-F5344CB8AC3E}">
        <p14:creationId xmlns:p14="http://schemas.microsoft.com/office/powerpoint/2010/main" val="3259180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243EEDC-BD5B-C659-8515-49E87AC70019}"/>
              </a:ext>
            </a:extLst>
          </p:cNvPr>
          <p:cNvSpPr>
            <a:spLocks noGrp="1"/>
          </p:cNvSpPr>
          <p:nvPr>
            <p:ph type="sldNum" sz="quarter" idx="4"/>
          </p:nvPr>
        </p:nvSpPr>
        <p:spPr/>
        <p:txBody>
          <a:bodyPr/>
          <a:lstStyle/>
          <a:p>
            <a:fld id="{B97DCD48-F2F0-436C-978D-7C4D59D5E31F}" type="slidenum">
              <a:rPr lang="en-US" smtClean="0"/>
              <a:pPr/>
              <a:t>7</a:t>
            </a:fld>
            <a:endParaRPr lang="en-US"/>
          </a:p>
        </p:txBody>
      </p:sp>
      <p:sp>
        <p:nvSpPr>
          <p:cNvPr id="3" name="Title 2">
            <a:extLst>
              <a:ext uri="{FF2B5EF4-FFF2-40B4-BE49-F238E27FC236}">
                <a16:creationId xmlns:a16="http://schemas.microsoft.com/office/drawing/2014/main" id="{D131823C-4D27-9DD2-44A9-5D8B0DB807D5}"/>
              </a:ext>
            </a:extLst>
          </p:cNvPr>
          <p:cNvSpPr>
            <a:spLocks noGrp="1"/>
          </p:cNvSpPr>
          <p:nvPr>
            <p:ph type="title"/>
          </p:nvPr>
        </p:nvSpPr>
        <p:spPr/>
        <p:txBody>
          <a:bodyPr/>
          <a:lstStyle/>
          <a:p>
            <a:r>
              <a:rPr lang="en-US" dirty="0"/>
              <a:t>Deterministic vs probabilistic, in plain language</a:t>
            </a:r>
          </a:p>
        </p:txBody>
      </p:sp>
      <p:sp>
        <p:nvSpPr>
          <p:cNvPr id="6" name="TextBox 5">
            <a:extLst>
              <a:ext uri="{FF2B5EF4-FFF2-40B4-BE49-F238E27FC236}">
                <a16:creationId xmlns:a16="http://schemas.microsoft.com/office/drawing/2014/main" id="{594BC34D-BC68-5A72-9029-6A273F5FCCCB}"/>
              </a:ext>
            </a:extLst>
          </p:cNvPr>
          <p:cNvSpPr txBox="1"/>
          <p:nvPr/>
        </p:nvSpPr>
        <p:spPr>
          <a:xfrm>
            <a:off x="242995" y="1223493"/>
            <a:ext cx="11772994" cy="1754326"/>
          </a:xfrm>
          <a:prstGeom prst="rect">
            <a:avLst/>
          </a:prstGeom>
          <a:noFill/>
        </p:spPr>
        <p:txBody>
          <a:bodyPr wrap="square" rtlCol="0">
            <a:spAutoFit/>
          </a:bodyPr>
          <a:lstStyle/>
          <a:p>
            <a:r>
              <a:rPr lang="en-US" dirty="0"/>
              <a:t>The difference between probabilistic and deterministic is an important concept to understand in the world of AI and Agents.</a:t>
            </a:r>
          </a:p>
          <a:p>
            <a:endParaRPr lang="en-US" dirty="0"/>
          </a:p>
          <a:p>
            <a:r>
              <a:rPr lang="en-US" dirty="0"/>
              <a:t>Agents are built on probabilistic models, so they are powerful but not fully predictable. HR and IT need to decide where we are OK with variability (advice, drafting, coaching) and where we need strict, repeatable rules (pay, hiring, terminations).</a:t>
            </a:r>
          </a:p>
        </p:txBody>
      </p:sp>
      <p:graphicFrame>
        <p:nvGraphicFramePr>
          <p:cNvPr id="9" name="Table 8">
            <a:extLst>
              <a:ext uri="{FF2B5EF4-FFF2-40B4-BE49-F238E27FC236}">
                <a16:creationId xmlns:a16="http://schemas.microsoft.com/office/drawing/2014/main" id="{38269F3E-CFFD-8D85-7268-596327C3BDC4}"/>
              </a:ext>
            </a:extLst>
          </p:cNvPr>
          <p:cNvGraphicFramePr>
            <a:graphicFrameLocks noGrp="1"/>
          </p:cNvGraphicFramePr>
          <p:nvPr>
            <p:extLst>
              <p:ext uri="{D42A27DB-BD31-4B8C-83A1-F6EECF244321}">
                <p14:modId xmlns:p14="http://schemas.microsoft.com/office/powerpoint/2010/main" val="1320387316"/>
              </p:ext>
            </p:extLst>
          </p:nvPr>
        </p:nvGraphicFramePr>
        <p:xfrm>
          <a:off x="388621" y="3099992"/>
          <a:ext cx="10636860" cy="3432652"/>
        </p:xfrm>
        <a:graphic>
          <a:graphicData uri="http://schemas.openxmlformats.org/drawingml/2006/table">
            <a:tbl>
              <a:tblPr/>
              <a:tblGrid>
                <a:gridCol w="2518965">
                  <a:extLst>
                    <a:ext uri="{9D8B030D-6E8A-4147-A177-3AD203B41FA5}">
                      <a16:colId xmlns:a16="http://schemas.microsoft.com/office/drawing/2014/main" val="3956113043"/>
                    </a:ext>
                  </a:extLst>
                </a:gridCol>
                <a:gridCol w="4615054">
                  <a:extLst>
                    <a:ext uri="{9D8B030D-6E8A-4147-A177-3AD203B41FA5}">
                      <a16:colId xmlns:a16="http://schemas.microsoft.com/office/drawing/2014/main" val="4158385981"/>
                    </a:ext>
                  </a:extLst>
                </a:gridCol>
                <a:gridCol w="3502841">
                  <a:extLst>
                    <a:ext uri="{9D8B030D-6E8A-4147-A177-3AD203B41FA5}">
                      <a16:colId xmlns:a16="http://schemas.microsoft.com/office/drawing/2014/main" val="82762021"/>
                    </a:ext>
                  </a:extLst>
                </a:gridCol>
              </a:tblGrid>
              <a:tr h="456076">
                <a:tc>
                  <a:txBody>
                    <a:bodyPr/>
                    <a:lstStyle/>
                    <a:p>
                      <a:pPr>
                        <a:buNone/>
                      </a:pPr>
                      <a:r>
                        <a:rPr lang="en-US" sz="1400" b="1" dirty="0">
                          <a:solidFill>
                            <a:schemeClr val="bg1"/>
                          </a:solidFill>
                        </a:rPr>
                        <a:t>Aspect</a:t>
                      </a:r>
                    </a:p>
                  </a:txBody>
                  <a:tcPr marL="69376" marR="69376" marT="34688" marB="34688" anchor="ctr">
                    <a:lnL>
                      <a:noFill/>
                    </a:lnL>
                    <a:lnR>
                      <a:noFill/>
                    </a:lnR>
                    <a:lnT>
                      <a:noFill/>
                    </a:lnT>
                    <a:lnB w="12700" cap="flat" cmpd="sng" algn="ctr">
                      <a:solidFill>
                        <a:schemeClr val="bg1"/>
                      </a:solidFill>
                      <a:prstDash val="solid"/>
                      <a:round/>
                      <a:headEnd type="none" w="med" len="med"/>
                      <a:tailEnd type="none" w="med" len="med"/>
                    </a:lnB>
                    <a:solidFill>
                      <a:schemeClr val="accent4"/>
                    </a:solidFill>
                  </a:tcPr>
                </a:tc>
                <a:tc>
                  <a:txBody>
                    <a:bodyPr/>
                    <a:lstStyle/>
                    <a:p>
                      <a:pPr>
                        <a:buNone/>
                      </a:pPr>
                      <a:r>
                        <a:rPr lang="en-US" sz="1400" b="1" dirty="0">
                          <a:solidFill>
                            <a:schemeClr val="bg1"/>
                          </a:solidFill>
                        </a:rPr>
                        <a:t>Deterministic Systems</a:t>
                      </a:r>
                    </a:p>
                  </a:txBody>
                  <a:tcPr marL="69376" marR="69376" marT="34688" marB="34688" anchor="ctr">
                    <a:lnL>
                      <a:noFill/>
                    </a:lnL>
                    <a:lnR>
                      <a:noFill/>
                    </a:lnR>
                    <a:lnT>
                      <a:noFill/>
                    </a:lnT>
                    <a:lnB w="12700" cap="flat" cmpd="sng" algn="ctr">
                      <a:solidFill>
                        <a:schemeClr val="accent4"/>
                      </a:solidFill>
                      <a:prstDash val="solid"/>
                      <a:round/>
                      <a:headEnd type="none" w="med" len="med"/>
                      <a:tailEnd type="none" w="med" len="med"/>
                    </a:lnB>
                    <a:solidFill>
                      <a:schemeClr val="accent1"/>
                    </a:solidFill>
                  </a:tcPr>
                </a:tc>
                <a:tc>
                  <a:txBody>
                    <a:bodyPr/>
                    <a:lstStyle/>
                    <a:p>
                      <a:pPr>
                        <a:buNone/>
                      </a:pPr>
                      <a:r>
                        <a:rPr lang="en-US" sz="1400" b="1" dirty="0">
                          <a:solidFill>
                            <a:schemeClr val="bg1"/>
                          </a:solidFill>
                        </a:rPr>
                        <a:t>Probabilistic Systems</a:t>
                      </a:r>
                    </a:p>
                  </a:txBody>
                  <a:tcPr marL="69376" marR="69376" marT="34688" marB="34688" anchor="ctr">
                    <a:lnL>
                      <a:noFill/>
                    </a:lnL>
                    <a:lnR>
                      <a:noFill/>
                    </a:lnR>
                    <a:lnT>
                      <a:noFill/>
                    </a:lnT>
                    <a:lnB w="12700" cap="flat" cmpd="sng" algn="ctr">
                      <a:solidFill>
                        <a:schemeClr val="accent4"/>
                      </a:solidFill>
                      <a:prstDash val="solid"/>
                      <a:round/>
                      <a:headEnd type="none" w="med" len="med"/>
                      <a:tailEnd type="none" w="med" len="med"/>
                    </a:lnB>
                    <a:solidFill>
                      <a:schemeClr val="accent3"/>
                    </a:solidFill>
                  </a:tcPr>
                </a:tc>
                <a:extLst>
                  <a:ext uri="{0D108BD9-81ED-4DB2-BD59-A6C34878D82A}">
                    <a16:rowId xmlns:a16="http://schemas.microsoft.com/office/drawing/2014/main" val="1312512380"/>
                  </a:ext>
                </a:extLst>
              </a:tr>
              <a:tr h="391298">
                <a:tc>
                  <a:txBody>
                    <a:bodyPr/>
                    <a:lstStyle/>
                    <a:p>
                      <a:pPr>
                        <a:buNone/>
                      </a:pPr>
                      <a:r>
                        <a:rPr lang="en-US" sz="1400" b="1" dirty="0">
                          <a:solidFill>
                            <a:schemeClr val="bg1"/>
                          </a:solidFill>
                        </a:rPr>
                        <a:t>Behavior</a:t>
                      </a:r>
                      <a:endParaRPr lang="en-US" sz="1400" dirty="0">
                        <a:solidFill>
                          <a:schemeClr val="bg1"/>
                        </a:solidFill>
                      </a:endParaRPr>
                    </a:p>
                  </a:txBody>
                  <a:tcPr marL="69376" marR="69376" marT="34688" marB="34688" anchor="ctr">
                    <a:lnL>
                      <a:noFill/>
                    </a:lnL>
                    <a:lnR w="12700" cap="flat" cmpd="sng" algn="ctr">
                      <a:solidFill>
                        <a:schemeClr val="accent4"/>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pPr>
                        <a:buNone/>
                      </a:pPr>
                      <a:r>
                        <a:rPr lang="en-US" sz="1400" dirty="0"/>
                        <a:t>Predictable, repeatable, same input gives same output</a:t>
                      </a:r>
                    </a:p>
                  </a:txBody>
                  <a:tcPr marL="69376" marR="69376" marT="34688" marB="34688"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buNone/>
                      </a:pPr>
                      <a:r>
                        <a:rPr lang="en-US" sz="1400" dirty="0"/>
                        <a:t>Creative, flexible, output can vary for the same input</a:t>
                      </a:r>
                    </a:p>
                  </a:txBody>
                  <a:tcPr marL="69376" marR="69376" marT="34688" marB="34688"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49381865"/>
                  </a:ext>
                </a:extLst>
              </a:tr>
              <a:tr h="391298">
                <a:tc>
                  <a:txBody>
                    <a:bodyPr/>
                    <a:lstStyle/>
                    <a:p>
                      <a:pPr>
                        <a:buNone/>
                      </a:pPr>
                      <a:r>
                        <a:rPr lang="en-US" sz="1400" b="1" dirty="0">
                          <a:solidFill>
                            <a:schemeClr val="bg1"/>
                          </a:solidFill>
                        </a:rPr>
                        <a:t>Strengths</a:t>
                      </a:r>
                      <a:endParaRPr lang="en-US" sz="1400" dirty="0">
                        <a:solidFill>
                          <a:schemeClr val="bg1"/>
                        </a:solidFill>
                      </a:endParaRPr>
                    </a:p>
                  </a:txBody>
                  <a:tcPr marL="69376" marR="69376" marT="34688" marB="34688" anchor="ctr">
                    <a:lnL>
                      <a:noFill/>
                    </a:lnL>
                    <a:lnR w="12700" cap="flat" cmpd="sng" algn="ctr">
                      <a:solidFill>
                        <a:schemeClr val="accent4"/>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pPr>
                        <a:buNone/>
                      </a:pPr>
                      <a:r>
                        <a:rPr lang="en-US" sz="1400" dirty="0"/>
                        <a:t>High reliability, easy to test and audit</a:t>
                      </a:r>
                    </a:p>
                  </a:txBody>
                  <a:tcPr marL="69376" marR="69376" marT="34688" marB="34688"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buNone/>
                      </a:pPr>
                      <a:r>
                        <a:rPr lang="en-US" sz="1400" dirty="0"/>
                        <a:t>Handles nuance and complexity, adapts to new questions</a:t>
                      </a:r>
                    </a:p>
                  </a:txBody>
                  <a:tcPr marL="69376" marR="69376" marT="34688" marB="34688"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2160850945"/>
                  </a:ext>
                </a:extLst>
              </a:tr>
              <a:tr h="391298">
                <a:tc>
                  <a:txBody>
                    <a:bodyPr/>
                    <a:lstStyle/>
                    <a:p>
                      <a:pPr>
                        <a:buNone/>
                      </a:pPr>
                      <a:r>
                        <a:rPr lang="en-US" sz="1400" b="1" dirty="0">
                          <a:solidFill>
                            <a:schemeClr val="bg1"/>
                          </a:solidFill>
                        </a:rPr>
                        <a:t>Weaknesses</a:t>
                      </a:r>
                      <a:endParaRPr lang="en-US" sz="1400" dirty="0">
                        <a:solidFill>
                          <a:schemeClr val="bg1"/>
                        </a:solidFill>
                      </a:endParaRPr>
                    </a:p>
                  </a:txBody>
                  <a:tcPr marL="69376" marR="69376" marT="34688" marB="34688" anchor="ctr">
                    <a:lnL>
                      <a:noFill/>
                    </a:lnL>
                    <a:lnR w="12700" cap="flat" cmpd="sng" algn="ctr">
                      <a:solidFill>
                        <a:schemeClr val="accent4"/>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pPr>
                        <a:buNone/>
                      </a:pPr>
                      <a:r>
                        <a:rPr lang="en-US" sz="1400" dirty="0"/>
                        <a:t>Limited to predefined rules, struggles with new situations</a:t>
                      </a:r>
                    </a:p>
                  </a:txBody>
                  <a:tcPr marL="69376" marR="69376" marT="34688" marB="34688"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buNone/>
                      </a:pPr>
                      <a:r>
                        <a:rPr lang="en-US" sz="1400" dirty="0"/>
                        <a:t>Risk of unexpected or inconsistent answers if not constrained</a:t>
                      </a:r>
                    </a:p>
                  </a:txBody>
                  <a:tcPr marL="69376" marR="69376" marT="34688" marB="34688"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2167805558"/>
                  </a:ext>
                </a:extLst>
              </a:tr>
              <a:tr h="391298">
                <a:tc>
                  <a:txBody>
                    <a:bodyPr/>
                    <a:lstStyle/>
                    <a:p>
                      <a:pPr>
                        <a:buNone/>
                      </a:pPr>
                      <a:r>
                        <a:rPr lang="en-US" sz="1400" b="1" dirty="0">
                          <a:solidFill>
                            <a:schemeClr val="bg1"/>
                          </a:solidFill>
                        </a:rPr>
                        <a:t>Typical HR examples</a:t>
                      </a:r>
                      <a:endParaRPr lang="en-US" sz="1400" dirty="0">
                        <a:solidFill>
                          <a:schemeClr val="bg1"/>
                        </a:solidFill>
                      </a:endParaRPr>
                    </a:p>
                  </a:txBody>
                  <a:tcPr marL="69376" marR="69376" marT="34688" marB="34688" anchor="ctr">
                    <a:lnL>
                      <a:noFill/>
                    </a:lnL>
                    <a:lnR w="12700" cap="flat" cmpd="sng" algn="ctr">
                      <a:solidFill>
                        <a:schemeClr val="accent4"/>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pPr>
                        <a:buNone/>
                      </a:pPr>
                      <a:r>
                        <a:rPr lang="en-US" sz="1400" dirty="0"/>
                        <a:t>Merit rules in Workday, eligibility checks, routing logic</a:t>
                      </a:r>
                    </a:p>
                  </a:txBody>
                  <a:tcPr marL="69376" marR="69376" marT="34688" marB="34688"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buNone/>
                      </a:pPr>
                      <a:r>
                        <a:rPr lang="en-US" sz="1400" dirty="0"/>
                        <a:t>Drafting performance summaries, PIP plans, coaching messages</a:t>
                      </a:r>
                    </a:p>
                  </a:txBody>
                  <a:tcPr marL="69376" marR="69376" marT="34688" marB="34688"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2823191001"/>
                  </a:ext>
                </a:extLst>
              </a:tr>
              <a:tr h="391298">
                <a:tc>
                  <a:txBody>
                    <a:bodyPr/>
                    <a:lstStyle/>
                    <a:p>
                      <a:pPr>
                        <a:buNone/>
                      </a:pPr>
                      <a:r>
                        <a:rPr lang="en-US" sz="1400" b="1" dirty="0">
                          <a:solidFill>
                            <a:schemeClr val="bg1"/>
                          </a:solidFill>
                        </a:rPr>
                        <a:t>Role in AI and agents</a:t>
                      </a:r>
                      <a:endParaRPr lang="en-US" sz="1400" dirty="0">
                        <a:solidFill>
                          <a:schemeClr val="bg1"/>
                        </a:solidFill>
                      </a:endParaRPr>
                    </a:p>
                  </a:txBody>
                  <a:tcPr marL="69376" marR="69376" marT="34688" marB="34688" anchor="ctr">
                    <a:lnL>
                      <a:noFill/>
                    </a:lnL>
                    <a:lnR w="12700" cap="flat" cmpd="sng" algn="ctr">
                      <a:solidFill>
                        <a:schemeClr val="accent4"/>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pPr>
                        <a:buNone/>
                      </a:pPr>
                      <a:r>
                        <a:rPr lang="en-US" sz="1400" dirty="0"/>
                        <a:t>Final decisions, approvals, policy enforcement</a:t>
                      </a:r>
                    </a:p>
                  </a:txBody>
                  <a:tcPr marL="69376" marR="69376" marT="34688" marB="34688"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buNone/>
                      </a:pPr>
                      <a:r>
                        <a:rPr lang="en-US" sz="1400" dirty="0"/>
                        <a:t>Understanding intent, reasoning, </a:t>
                      </a:r>
                      <a:r>
                        <a:rPr lang="en-US" sz="1400" dirty="0" err="1"/>
                        <a:t>personalised</a:t>
                      </a:r>
                      <a:r>
                        <a:rPr lang="en-US" sz="1400" dirty="0"/>
                        <a:t> guidance</a:t>
                      </a:r>
                    </a:p>
                  </a:txBody>
                  <a:tcPr marL="69376" marR="69376" marT="34688" marB="34688"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76906715"/>
                  </a:ext>
                </a:extLst>
              </a:tr>
              <a:tr h="391298">
                <a:tc>
                  <a:txBody>
                    <a:bodyPr/>
                    <a:lstStyle/>
                    <a:p>
                      <a:pPr>
                        <a:buNone/>
                      </a:pPr>
                      <a:r>
                        <a:rPr lang="en-US" sz="1400" b="1" dirty="0">
                          <a:solidFill>
                            <a:schemeClr val="bg1"/>
                          </a:solidFill>
                        </a:rPr>
                        <a:t>Integration strategy</a:t>
                      </a:r>
                      <a:endParaRPr lang="en-US" sz="1400" dirty="0">
                        <a:solidFill>
                          <a:schemeClr val="bg1"/>
                        </a:solidFill>
                      </a:endParaRPr>
                    </a:p>
                  </a:txBody>
                  <a:tcPr marL="69376" marR="69376" marT="34688" marB="34688" anchor="ctr">
                    <a:lnL>
                      <a:noFill/>
                    </a:lnL>
                    <a:lnR w="12700" cap="flat" cmpd="sng" algn="ctr">
                      <a:solidFill>
                        <a:schemeClr val="accent4"/>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pPr>
                        <a:buNone/>
                      </a:pPr>
                      <a:r>
                        <a:rPr lang="en-US" sz="1400" dirty="0"/>
                        <a:t>Act as guardrails, validations and fixed steps in flows</a:t>
                      </a:r>
                    </a:p>
                  </a:txBody>
                  <a:tcPr marL="69376" marR="69376" marT="34688" marB="34688"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buNone/>
                      </a:pPr>
                      <a:r>
                        <a:rPr lang="en-US" sz="1400" dirty="0"/>
                        <a:t>Act as the “brain” that calls tools and proposes next actions</a:t>
                      </a:r>
                    </a:p>
                  </a:txBody>
                  <a:tcPr marL="69376" marR="69376" marT="34688" marB="34688"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3840023380"/>
                  </a:ext>
                </a:extLst>
              </a:tr>
            </a:tbl>
          </a:graphicData>
        </a:graphic>
      </p:graphicFrame>
      <p:pic>
        <p:nvPicPr>
          <p:cNvPr id="13" name="Graphic 12" descr="Decision chart with solid fill">
            <a:extLst>
              <a:ext uri="{FF2B5EF4-FFF2-40B4-BE49-F238E27FC236}">
                <a16:creationId xmlns:a16="http://schemas.microsoft.com/office/drawing/2014/main" id="{D8E6061E-B6D3-3F25-BE08-54D3E0D8182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117474" y="3136878"/>
            <a:ext cx="375955" cy="375955"/>
          </a:xfrm>
          <a:prstGeom prst="rect">
            <a:avLst/>
          </a:prstGeom>
        </p:spPr>
      </p:pic>
      <p:pic>
        <p:nvPicPr>
          <p:cNvPr id="15" name="Graphic 14" descr="Network with solid fill">
            <a:extLst>
              <a:ext uri="{FF2B5EF4-FFF2-40B4-BE49-F238E27FC236}">
                <a16:creationId xmlns:a16="http://schemas.microsoft.com/office/drawing/2014/main" id="{95C8BBB5-8C6C-1BF6-1F26-EE86E616197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534891" y="3099993"/>
            <a:ext cx="446934" cy="446934"/>
          </a:xfrm>
          <a:prstGeom prst="rect">
            <a:avLst/>
          </a:prstGeom>
        </p:spPr>
      </p:pic>
      <p:grpSp>
        <p:nvGrpSpPr>
          <p:cNvPr id="4" name="Group 3">
            <a:extLst>
              <a:ext uri="{FF2B5EF4-FFF2-40B4-BE49-F238E27FC236}">
                <a16:creationId xmlns:a16="http://schemas.microsoft.com/office/drawing/2014/main" id="{A77DF50B-8AFE-A9C2-7F7F-7788C6B1BB0F}"/>
              </a:ext>
            </a:extLst>
          </p:cNvPr>
          <p:cNvGrpSpPr/>
          <p:nvPr/>
        </p:nvGrpSpPr>
        <p:grpSpPr>
          <a:xfrm>
            <a:off x="10887558" y="787212"/>
            <a:ext cx="1217183" cy="404447"/>
            <a:chOff x="10426158" y="1964134"/>
            <a:chExt cx="1217183" cy="404447"/>
          </a:xfrm>
        </p:grpSpPr>
        <p:sp>
          <p:nvSpPr>
            <p:cNvPr id="5" name="Rectangle 4">
              <a:extLst>
                <a:ext uri="{FF2B5EF4-FFF2-40B4-BE49-F238E27FC236}">
                  <a16:creationId xmlns:a16="http://schemas.microsoft.com/office/drawing/2014/main" id="{5D92D407-5A3D-6C0F-3134-B124F1017CD4}"/>
                </a:ext>
              </a:extLst>
            </p:cNvPr>
            <p:cNvSpPr/>
            <p:nvPr/>
          </p:nvSpPr>
          <p:spPr>
            <a:xfrm>
              <a:off x="10426158" y="1964134"/>
              <a:ext cx="1188480" cy="404447"/>
            </a:xfrm>
            <a:prstGeom prst="rect">
              <a:avLst/>
            </a:prstGeom>
            <a:solidFill>
              <a:schemeClr val="accent2"/>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t>HRIS + Architect</a:t>
              </a:r>
            </a:p>
          </p:txBody>
        </p:sp>
        <p:pic>
          <p:nvPicPr>
            <p:cNvPr id="7" name="Graphic 6" descr="Head with gears with solid fill">
              <a:extLst>
                <a:ext uri="{FF2B5EF4-FFF2-40B4-BE49-F238E27FC236}">
                  <a16:creationId xmlns:a16="http://schemas.microsoft.com/office/drawing/2014/main" id="{3CC07D95-050F-A2E5-EF53-86EE9610185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366126" y="2046669"/>
              <a:ext cx="277215" cy="277215"/>
            </a:xfrm>
            <a:prstGeom prst="rect">
              <a:avLst/>
            </a:prstGeom>
          </p:spPr>
        </p:pic>
        <p:pic>
          <p:nvPicPr>
            <p:cNvPr id="8" name="Graphic 7" descr="Office worker female with solid fill">
              <a:extLst>
                <a:ext uri="{FF2B5EF4-FFF2-40B4-BE49-F238E27FC236}">
                  <a16:creationId xmlns:a16="http://schemas.microsoft.com/office/drawing/2014/main" id="{3E77E252-B757-C433-9215-33EAFD8F6A9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1117613" y="2034001"/>
              <a:ext cx="277216" cy="277216"/>
            </a:xfrm>
            <a:prstGeom prst="rect">
              <a:avLst/>
            </a:prstGeom>
          </p:spPr>
        </p:pic>
      </p:grpSp>
    </p:spTree>
    <p:extLst>
      <p:ext uri="{BB962C8B-B14F-4D97-AF65-F5344CB8AC3E}">
        <p14:creationId xmlns:p14="http://schemas.microsoft.com/office/powerpoint/2010/main" val="27401226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C4A8B8C-5DAE-C49E-E587-82706039D6AA}"/>
              </a:ext>
            </a:extLst>
          </p:cNvPr>
          <p:cNvSpPr>
            <a:spLocks noGrp="1"/>
          </p:cNvSpPr>
          <p:nvPr>
            <p:ph type="sldNum" sz="quarter" idx="4"/>
          </p:nvPr>
        </p:nvSpPr>
        <p:spPr/>
        <p:txBody>
          <a:bodyPr/>
          <a:lstStyle/>
          <a:p>
            <a:fld id="{B97DCD48-F2F0-436C-978D-7C4D59D5E31F}" type="slidenum">
              <a:rPr lang="en-US" smtClean="0"/>
              <a:pPr/>
              <a:t>8</a:t>
            </a:fld>
            <a:endParaRPr lang="en-US"/>
          </a:p>
        </p:txBody>
      </p:sp>
      <p:sp>
        <p:nvSpPr>
          <p:cNvPr id="3" name="Title 2">
            <a:extLst>
              <a:ext uri="{FF2B5EF4-FFF2-40B4-BE49-F238E27FC236}">
                <a16:creationId xmlns:a16="http://schemas.microsoft.com/office/drawing/2014/main" id="{85ED8899-4C4F-726A-0F62-F5F2502428D2}"/>
              </a:ext>
            </a:extLst>
          </p:cNvPr>
          <p:cNvSpPr>
            <a:spLocks noGrp="1"/>
          </p:cNvSpPr>
          <p:nvPr>
            <p:ph type="title"/>
          </p:nvPr>
        </p:nvSpPr>
        <p:spPr/>
        <p:txBody>
          <a:bodyPr/>
          <a:lstStyle/>
          <a:p>
            <a:r>
              <a:rPr lang="en-US" dirty="0"/>
              <a:t>Agents sit on the probabilistic side, guardrails make them safe</a:t>
            </a:r>
          </a:p>
        </p:txBody>
      </p:sp>
      <p:pic>
        <p:nvPicPr>
          <p:cNvPr id="4" name="Picture 2" descr="The Silent Battle Over Agents, Workflows and Frameworks">
            <a:extLst>
              <a:ext uri="{FF2B5EF4-FFF2-40B4-BE49-F238E27FC236}">
                <a16:creationId xmlns:a16="http://schemas.microsoft.com/office/drawing/2014/main" id="{DF47CCE5-691C-64BF-28BB-C31460E262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4124" y="1794968"/>
            <a:ext cx="4838362" cy="279328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040BD2B2-DEFD-36DC-1EAD-E0A312C7C210}"/>
              </a:ext>
            </a:extLst>
          </p:cNvPr>
          <p:cNvSpPr txBox="1"/>
          <p:nvPr/>
        </p:nvSpPr>
        <p:spPr>
          <a:xfrm>
            <a:off x="242995" y="1794968"/>
            <a:ext cx="3754418" cy="2585323"/>
          </a:xfrm>
          <a:prstGeom prst="rect">
            <a:avLst/>
          </a:prstGeom>
          <a:noFill/>
        </p:spPr>
        <p:txBody>
          <a:bodyPr wrap="square">
            <a:spAutoFit/>
          </a:bodyPr>
          <a:lstStyle/>
          <a:p>
            <a:pPr>
              <a:buNone/>
            </a:pPr>
            <a:r>
              <a:rPr lang="en-US" b="1" dirty="0">
                <a:solidFill>
                  <a:srgbClr val="2C9D42"/>
                </a:solidFill>
              </a:rPr>
              <a:t>Agentic workflows</a:t>
            </a:r>
            <a:endParaRPr lang="en-US" dirty="0">
              <a:solidFill>
                <a:srgbClr val="2C9D42"/>
              </a:solidFill>
            </a:endParaRPr>
          </a:p>
          <a:p>
            <a:pPr marL="285750" indent="-285750">
              <a:buFont typeface="Arial" panose="020B0604020202020204" pitchFamily="34" charset="0"/>
              <a:buChar char="•"/>
            </a:pPr>
            <a:r>
              <a:rPr lang="en-US" sz="1600" dirty="0"/>
              <a:t>Wraps LLM’s in </a:t>
            </a:r>
            <a:r>
              <a:rPr lang="en-US" sz="1600" b="1" dirty="0"/>
              <a:t>deterministic steps</a:t>
            </a:r>
            <a:r>
              <a:rPr lang="en-US" sz="1600" dirty="0"/>
              <a:t>.</a:t>
            </a:r>
          </a:p>
          <a:p>
            <a:pPr marL="285750" indent="-285750">
              <a:buFont typeface="Arial" panose="020B0604020202020204" pitchFamily="34" charset="0"/>
              <a:buChar char="•"/>
            </a:pPr>
            <a:r>
              <a:rPr lang="en-US" sz="1600" dirty="0"/>
              <a:t>The agent can think freely, but must choose from a limited set of allowed actions or outputs.</a:t>
            </a:r>
          </a:p>
          <a:p>
            <a:pPr marL="285750" indent="-285750">
              <a:buFont typeface="Arial" panose="020B0604020202020204" pitchFamily="34" charset="0"/>
              <a:buChar char="•"/>
            </a:pPr>
            <a:r>
              <a:rPr lang="en-US" sz="1600" dirty="0"/>
              <a:t>Example: the agent can only pick one of three pre-approved comp actions or fill a Workday task in a fixed way.</a:t>
            </a:r>
          </a:p>
        </p:txBody>
      </p:sp>
      <p:sp>
        <p:nvSpPr>
          <p:cNvPr id="7" name="TextBox 6">
            <a:extLst>
              <a:ext uri="{FF2B5EF4-FFF2-40B4-BE49-F238E27FC236}">
                <a16:creationId xmlns:a16="http://schemas.microsoft.com/office/drawing/2014/main" id="{4EB202DB-1D23-094B-A156-21022B635860}"/>
              </a:ext>
            </a:extLst>
          </p:cNvPr>
          <p:cNvSpPr txBox="1"/>
          <p:nvPr/>
        </p:nvSpPr>
        <p:spPr>
          <a:xfrm>
            <a:off x="8194587" y="1794968"/>
            <a:ext cx="3754418" cy="2831544"/>
          </a:xfrm>
          <a:prstGeom prst="rect">
            <a:avLst/>
          </a:prstGeom>
          <a:noFill/>
        </p:spPr>
        <p:txBody>
          <a:bodyPr wrap="square">
            <a:spAutoFit/>
          </a:bodyPr>
          <a:lstStyle/>
          <a:p>
            <a:pPr>
              <a:buNone/>
            </a:pPr>
            <a:r>
              <a:rPr lang="en-US" b="1" dirty="0">
                <a:solidFill>
                  <a:srgbClr val="2176C4"/>
                </a:solidFill>
              </a:rPr>
              <a:t>True agents</a:t>
            </a:r>
          </a:p>
          <a:p>
            <a:pPr marL="285750" indent="-285750">
              <a:buFont typeface="Arial" panose="020B0604020202020204" pitchFamily="34" charset="0"/>
              <a:buChar char="•"/>
            </a:pPr>
            <a:r>
              <a:rPr lang="en-US" sz="1600" dirty="0"/>
              <a:t>Use models like LLMs to understand requests, reason and plan actions.</a:t>
            </a:r>
          </a:p>
          <a:p>
            <a:pPr marL="285750" indent="-285750">
              <a:buFont typeface="Arial" panose="020B0604020202020204" pitchFamily="34" charset="0"/>
              <a:buChar char="•"/>
            </a:pPr>
            <a:r>
              <a:rPr lang="en-US" sz="1600" dirty="0"/>
              <a:t>They are naturally probabilistic. They can adapt, combine information and find new paths.</a:t>
            </a:r>
          </a:p>
          <a:p>
            <a:pPr marL="285750" indent="-285750">
              <a:buFont typeface="Arial" panose="020B0604020202020204" pitchFamily="34" charset="0"/>
              <a:buChar char="•"/>
            </a:pPr>
            <a:r>
              <a:rPr lang="en-US" sz="1600" dirty="0"/>
              <a:t>Example: a Manager Assistant agent that reads context, checks Workday, pulls guidance and proposes next steps.</a:t>
            </a:r>
          </a:p>
        </p:txBody>
      </p:sp>
      <p:sp>
        <p:nvSpPr>
          <p:cNvPr id="9" name="TextBox 8">
            <a:extLst>
              <a:ext uri="{FF2B5EF4-FFF2-40B4-BE49-F238E27FC236}">
                <a16:creationId xmlns:a16="http://schemas.microsoft.com/office/drawing/2014/main" id="{A1E09D67-C6DC-7E71-5C66-BCBB765B739B}"/>
              </a:ext>
            </a:extLst>
          </p:cNvPr>
          <p:cNvSpPr txBox="1"/>
          <p:nvPr/>
        </p:nvSpPr>
        <p:spPr>
          <a:xfrm>
            <a:off x="2640458" y="5059107"/>
            <a:ext cx="8009068" cy="1600438"/>
          </a:xfrm>
          <a:prstGeom prst="rect">
            <a:avLst/>
          </a:prstGeom>
          <a:noFill/>
        </p:spPr>
        <p:txBody>
          <a:bodyPr wrap="square">
            <a:spAutoFit/>
          </a:bodyPr>
          <a:lstStyle/>
          <a:p>
            <a:pPr>
              <a:buNone/>
            </a:pPr>
            <a:r>
              <a:rPr lang="en-US" b="1" dirty="0">
                <a:solidFill>
                  <a:schemeClr val="accent3"/>
                </a:solidFill>
              </a:rPr>
              <a:t>How we combine both</a:t>
            </a:r>
            <a:endParaRPr lang="en-US" dirty="0">
              <a:solidFill>
                <a:schemeClr val="accent3"/>
              </a:solidFill>
            </a:endParaRPr>
          </a:p>
          <a:p>
            <a:pPr marL="285750" indent="-285750">
              <a:buFont typeface="Arial" panose="020B0604020202020204" pitchFamily="34" charset="0"/>
              <a:buChar char="•"/>
            </a:pPr>
            <a:r>
              <a:rPr lang="en-US" sz="1600" dirty="0"/>
              <a:t>Use agents for understanding, guidance and drafting.</a:t>
            </a:r>
          </a:p>
          <a:p>
            <a:pPr marL="285750" indent="-285750">
              <a:buFont typeface="Arial" panose="020B0604020202020204" pitchFamily="34" charset="0"/>
              <a:buChar char="•"/>
            </a:pPr>
            <a:r>
              <a:rPr lang="en-US" sz="1600" dirty="0"/>
              <a:t>Use deterministic rules for processes, approvals, policy checks and final decisions.</a:t>
            </a:r>
          </a:p>
          <a:p>
            <a:pPr marL="285750" indent="-285750">
              <a:buFont typeface="Arial" panose="020B0604020202020204" pitchFamily="34" charset="0"/>
              <a:buChar char="•"/>
            </a:pPr>
            <a:r>
              <a:rPr lang="en-US" sz="1600" dirty="0"/>
              <a:t>Result: agents feel smart and helpful, but behavior is still predictable where it matters.</a:t>
            </a:r>
          </a:p>
        </p:txBody>
      </p:sp>
      <p:grpSp>
        <p:nvGrpSpPr>
          <p:cNvPr id="5" name="Group 4">
            <a:extLst>
              <a:ext uri="{FF2B5EF4-FFF2-40B4-BE49-F238E27FC236}">
                <a16:creationId xmlns:a16="http://schemas.microsoft.com/office/drawing/2014/main" id="{1C9B1074-E1B0-1944-9DCF-804ABAEECB05}"/>
              </a:ext>
            </a:extLst>
          </p:cNvPr>
          <p:cNvGrpSpPr/>
          <p:nvPr/>
        </p:nvGrpSpPr>
        <p:grpSpPr>
          <a:xfrm>
            <a:off x="10887558" y="787212"/>
            <a:ext cx="1217183" cy="404447"/>
            <a:chOff x="10426158" y="1964134"/>
            <a:chExt cx="1217183" cy="404447"/>
          </a:xfrm>
        </p:grpSpPr>
        <p:sp>
          <p:nvSpPr>
            <p:cNvPr id="8" name="Rectangle 7">
              <a:extLst>
                <a:ext uri="{FF2B5EF4-FFF2-40B4-BE49-F238E27FC236}">
                  <a16:creationId xmlns:a16="http://schemas.microsoft.com/office/drawing/2014/main" id="{4E19F8BB-882E-32BC-4BA6-DF87C83F846D}"/>
                </a:ext>
              </a:extLst>
            </p:cNvPr>
            <p:cNvSpPr/>
            <p:nvPr/>
          </p:nvSpPr>
          <p:spPr>
            <a:xfrm>
              <a:off x="10426158" y="1964134"/>
              <a:ext cx="1188480" cy="404447"/>
            </a:xfrm>
            <a:prstGeom prst="rect">
              <a:avLst/>
            </a:prstGeom>
            <a:solidFill>
              <a:schemeClr val="accent2"/>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t>HRIS + Architect</a:t>
              </a:r>
            </a:p>
          </p:txBody>
        </p:sp>
        <p:pic>
          <p:nvPicPr>
            <p:cNvPr id="10" name="Graphic 9" descr="Head with gears with solid fill">
              <a:extLst>
                <a:ext uri="{FF2B5EF4-FFF2-40B4-BE49-F238E27FC236}">
                  <a16:creationId xmlns:a16="http://schemas.microsoft.com/office/drawing/2014/main" id="{5E69DE13-E440-76C5-6E13-8DD2F2C9CAE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366126" y="2046669"/>
              <a:ext cx="277215" cy="277215"/>
            </a:xfrm>
            <a:prstGeom prst="rect">
              <a:avLst/>
            </a:prstGeom>
          </p:spPr>
        </p:pic>
        <p:pic>
          <p:nvPicPr>
            <p:cNvPr id="11" name="Graphic 10" descr="Office worker female with solid fill">
              <a:extLst>
                <a:ext uri="{FF2B5EF4-FFF2-40B4-BE49-F238E27FC236}">
                  <a16:creationId xmlns:a16="http://schemas.microsoft.com/office/drawing/2014/main" id="{C6F95102-5ECF-E4B4-9BF0-0F8BE768D2A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117613" y="2034001"/>
              <a:ext cx="277216" cy="277216"/>
            </a:xfrm>
            <a:prstGeom prst="rect">
              <a:avLst/>
            </a:prstGeom>
          </p:spPr>
        </p:pic>
      </p:grpSp>
    </p:spTree>
    <p:extLst>
      <p:ext uri="{BB962C8B-B14F-4D97-AF65-F5344CB8AC3E}">
        <p14:creationId xmlns:p14="http://schemas.microsoft.com/office/powerpoint/2010/main" val="34597235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65C98-B7D1-9EE8-D4A2-0F45EFE057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B040E8-46E8-51B6-58ED-3766AD0B465D}"/>
              </a:ext>
            </a:extLst>
          </p:cNvPr>
          <p:cNvSpPr>
            <a:spLocks noGrp="1"/>
          </p:cNvSpPr>
          <p:nvPr>
            <p:ph type="title"/>
          </p:nvPr>
        </p:nvSpPr>
        <p:spPr>
          <a:xfrm>
            <a:off x="-498763" y="3146323"/>
            <a:ext cx="8222526" cy="930131"/>
          </a:xfrm>
          <a:solidFill>
            <a:schemeClr val="tx2"/>
          </a:solidFill>
        </p:spPr>
        <p:txBody>
          <a:bodyPr/>
          <a:lstStyle/>
          <a:p>
            <a:r>
              <a:rPr lang="en-US" dirty="0"/>
              <a:t>Guiding principles for agents on Workday</a:t>
            </a:r>
          </a:p>
        </p:txBody>
      </p:sp>
    </p:spTree>
    <p:extLst>
      <p:ext uri="{BB962C8B-B14F-4D97-AF65-F5344CB8AC3E}">
        <p14:creationId xmlns:p14="http://schemas.microsoft.com/office/powerpoint/2010/main" val="1987518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B85B316-BB8E-E97F-D9B4-3ADCBAB3E3FC}"/>
              </a:ext>
            </a:extLst>
          </p:cNvPr>
          <p:cNvSpPr>
            <a:spLocks noGrp="1"/>
          </p:cNvSpPr>
          <p:nvPr>
            <p:ph type="sldNum" sz="quarter" idx="4"/>
          </p:nvPr>
        </p:nvSpPr>
        <p:spPr/>
        <p:txBody>
          <a:bodyPr/>
          <a:lstStyle/>
          <a:p>
            <a:fld id="{B97DCD48-F2F0-436C-978D-7C4D59D5E31F}" type="slidenum">
              <a:rPr lang="en-US" smtClean="0"/>
              <a:pPr/>
              <a:t>10</a:t>
            </a:fld>
            <a:endParaRPr lang="en-US"/>
          </a:p>
        </p:txBody>
      </p:sp>
      <p:sp>
        <p:nvSpPr>
          <p:cNvPr id="3" name="Title 2">
            <a:extLst>
              <a:ext uri="{FF2B5EF4-FFF2-40B4-BE49-F238E27FC236}">
                <a16:creationId xmlns:a16="http://schemas.microsoft.com/office/drawing/2014/main" id="{C31C4EBA-FA5D-D3F3-3E9E-87A45774D9DD}"/>
              </a:ext>
            </a:extLst>
          </p:cNvPr>
          <p:cNvSpPr>
            <a:spLocks noGrp="1"/>
          </p:cNvSpPr>
          <p:nvPr>
            <p:ph type="title"/>
          </p:nvPr>
        </p:nvSpPr>
        <p:spPr/>
        <p:txBody>
          <a:bodyPr/>
          <a:lstStyle/>
          <a:p>
            <a:r>
              <a:rPr lang="en-US" dirty="0"/>
              <a:t>Guiding principles for agents on Workday</a:t>
            </a:r>
          </a:p>
        </p:txBody>
      </p:sp>
      <p:graphicFrame>
        <p:nvGraphicFramePr>
          <p:cNvPr id="6" name="Table 5">
            <a:extLst>
              <a:ext uri="{FF2B5EF4-FFF2-40B4-BE49-F238E27FC236}">
                <a16:creationId xmlns:a16="http://schemas.microsoft.com/office/drawing/2014/main" id="{52309FE5-27FD-E246-362D-E4EA66755A71}"/>
              </a:ext>
            </a:extLst>
          </p:cNvPr>
          <p:cNvGraphicFramePr>
            <a:graphicFrameLocks noGrp="1"/>
          </p:cNvGraphicFramePr>
          <p:nvPr>
            <p:extLst>
              <p:ext uri="{D42A27DB-BD31-4B8C-83A1-F6EECF244321}">
                <p14:modId xmlns:p14="http://schemas.microsoft.com/office/powerpoint/2010/main" val="3449645659"/>
              </p:ext>
            </p:extLst>
          </p:nvPr>
        </p:nvGraphicFramePr>
        <p:xfrm>
          <a:off x="464611" y="1389958"/>
          <a:ext cx="10923444" cy="4726032"/>
        </p:xfrm>
        <a:graphic>
          <a:graphicData uri="http://schemas.openxmlformats.org/drawingml/2006/table">
            <a:tbl>
              <a:tblPr firstRow="1">
                <a:tableStyleId>{1E171933-4619-4E11-9A3F-F7608DF75F80}</a:tableStyleId>
              </a:tblPr>
              <a:tblGrid>
                <a:gridCol w="3302046">
                  <a:extLst>
                    <a:ext uri="{9D8B030D-6E8A-4147-A177-3AD203B41FA5}">
                      <a16:colId xmlns:a16="http://schemas.microsoft.com/office/drawing/2014/main" val="3277056183"/>
                    </a:ext>
                  </a:extLst>
                </a:gridCol>
                <a:gridCol w="7621398">
                  <a:extLst>
                    <a:ext uri="{9D8B030D-6E8A-4147-A177-3AD203B41FA5}">
                      <a16:colId xmlns:a16="http://schemas.microsoft.com/office/drawing/2014/main" val="2304596172"/>
                    </a:ext>
                  </a:extLst>
                </a:gridCol>
              </a:tblGrid>
              <a:tr h="221343">
                <a:tc>
                  <a:txBody>
                    <a:bodyPr/>
                    <a:lstStyle/>
                    <a:p>
                      <a:pPr>
                        <a:buNone/>
                      </a:pPr>
                      <a:r>
                        <a:rPr lang="en-US" sz="1600" dirty="0"/>
                        <a:t>Title</a:t>
                      </a:r>
                    </a:p>
                  </a:txBody>
                  <a:tcPr marL="55336" marR="55336" marT="27668" marB="27668" anchor="ctr">
                    <a:lnL w="12700" cap="flat" cmpd="sng" algn="ctr">
                      <a:solidFill>
                        <a:schemeClr val="accent2">
                          <a:lumMod val="50000"/>
                        </a:schemeClr>
                      </a:solidFill>
                      <a:prstDash val="solid"/>
                      <a:round/>
                      <a:headEnd type="none" w="med" len="med"/>
                      <a:tailEnd type="none" w="med" len="med"/>
                    </a:lnL>
                    <a:lnT w="12700" cap="flat" cmpd="sng" algn="ctr">
                      <a:solidFill>
                        <a:schemeClr val="accent2">
                          <a:lumMod val="50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pPr>
                        <a:buNone/>
                      </a:pPr>
                      <a:r>
                        <a:rPr lang="en-US" sz="1600" dirty="0"/>
                        <a:t>Description</a:t>
                      </a:r>
                    </a:p>
                  </a:txBody>
                  <a:tcPr marL="55336" marR="55336" marT="27668" marB="27668" anchor="ctr">
                    <a:lnR w="12700" cap="flat" cmpd="sng" algn="ctr">
                      <a:solidFill>
                        <a:schemeClr val="accent2">
                          <a:lumMod val="50000"/>
                        </a:schemeClr>
                      </a:solidFill>
                      <a:prstDash val="solid"/>
                      <a:round/>
                      <a:headEnd type="none" w="med" len="med"/>
                      <a:tailEnd type="none" w="med" len="med"/>
                    </a:lnR>
                    <a:lnT w="12700" cap="flat" cmpd="sng" algn="ctr">
                      <a:solidFill>
                        <a:schemeClr val="accent2">
                          <a:lumMod val="50000"/>
                        </a:schemeClr>
                      </a:solidFill>
                      <a:prstDash val="solid"/>
                      <a:round/>
                      <a:headEnd type="none" w="med" len="med"/>
                      <a:tailEnd type="none" w="med" len="med"/>
                    </a:lnT>
                    <a:solidFill>
                      <a:schemeClr val="accent2"/>
                    </a:solidFill>
                  </a:tcPr>
                </a:tc>
                <a:extLst>
                  <a:ext uri="{0D108BD9-81ED-4DB2-BD59-A6C34878D82A}">
                    <a16:rowId xmlns:a16="http://schemas.microsoft.com/office/drawing/2014/main" val="111009008"/>
                  </a:ext>
                </a:extLst>
              </a:tr>
              <a:tr h="553357">
                <a:tc>
                  <a:txBody>
                    <a:bodyPr/>
                    <a:lstStyle/>
                    <a:p>
                      <a:pPr>
                        <a:buNone/>
                      </a:pPr>
                      <a:r>
                        <a:rPr lang="en-US" sz="1200" b="1" dirty="0">
                          <a:solidFill>
                            <a:schemeClr val="bg1"/>
                          </a:solidFill>
                        </a:rPr>
                        <a:t>Employee and manager first</a:t>
                      </a:r>
                    </a:p>
                  </a:txBody>
                  <a:tcPr marL="55336" marR="55336" marT="27668" marB="27668" anchor="ctr">
                    <a:lnL w="12700" cap="flat" cmpd="sng" algn="ctr">
                      <a:solidFill>
                        <a:schemeClr val="accent2">
                          <a:lumMod val="50000"/>
                        </a:schemeClr>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pPr>
                        <a:buNone/>
                      </a:pPr>
                      <a:r>
                        <a:rPr lang="en-US" sz="1200" dirty="0"/>
                        <a:t>Agents should remove friction and make Workday easier. If the flow feels harder than today, we redesign it.</a:t>
                      </a:r>
                    </a:p>
                  </a:txBody>
                  <a:tcPr marL="55336" marR="55336" marT="27668" marB="27668" anchor="ctr">
                    <a:lnR w="12700" cap="flat" cmpd="sng" algn="ctr">
                      <a:solidFill>
                        <a:schemeClr val="accent2">
                          <a:lumMod val="50000"/>
                        </a:schemeClr>
                      </a:solidFill>
                      <a:prstDash val="solid"/>
                      <a:round/>
                      <a:headEnd type="none" w="med" len="med"/>
                      <a:tailEnd type="none" w="med" len="med"/>
                    </a:lnR>
                  </a:tcPr>
                </a:tc>
                <a:extLst>
                  <a:ext uri="{0D108BD9-81ED-4DB2-BD59-A6C34878D82A}">
                    <a16:rowId xmlns:a16="http://schemas.microsoft.com/office/drawing/2014/main" val="1472856824"/>
                  </a:ext>
                </a:extLst>
              </a:tr>
              <a:tr h="553357">
                <a:tc>
                  <a:txBody>
                    <a:bodyPr/>
                    <a:lstStyle/>
                    <a:p>
                      <a:pPr>
                        <a:buNone/>
                      </a:pPr>
                      <a:r>
                        <a:rPr lang="en-US" sz="1200" b="1" dirty="0">
                          <a:solidFill>
                            <a:schemeClr val="bg1"/>
                          </a:solidFill>
                        </a:rPr>
                        <a:t>Workday as the backbone</a:t>
                      </a:r>
                    </a:p>
                  </a:txBody>
                  <a:tcPr marL="55336" marR="55336" marT="27668" marB="27668" anchor="ctr">
                    <a:lnL w="12700" cap="flat" cmpd="sng" algn="ctr">
                      <a:solidFill>
                        <a:schemeClr val="accent2">
                          <a:lumMod val="50000"/>
                        </a:schemeClr>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pPr>
                        <a:buNone/>
                      </a:pPr>
                      <a:r>
                        <a:rPr lang="en-US" sz="1200"/>
                        <a:t>Workday stays the source of truth for people and finance. Agents read and act through Workday, not side copies.</a:t>
                      </a:r>
                    </a:p>
                  </a:txBody>
                  <a:tcPr marL="55336" marR="55336" marT="27668" marB="27668" anchor="ctr">
                    <a:lnR w="12700" cap="flat" cmpd="sng" algn="ctr">
                      <a:solidFill>
                        <a:schemeClr val="accent2">
                          <a:lumMod val="50000"/>
                        </a:schemeClr>
                      </a:solidFill>
                      <a:prstDash val="solid"/>
                      <a:round/>
                      <a:headEnd type="none" w="med" len="med"/>
                      <a:tailEnd type="none" w="med" len="med"/>
                    </a:lnR>
                  </a:tcPr>
                </a:tc>
                <a:extLst>
                  <a:ext uri="{0D108BD9-81ED-4DB2-BD59-A6C34878D82A}">
                    <a16:rowId xmlns:a16="http://schemas.microsoft.com/office/drawing/2014/main" val="4110934045"/>
                  </a:ext>
                </a:extLst>
              </a:tr>
              <a:tr h="553357">
                <a:tc>
                  <a:txBody>
                    <a:bodyPr/>
                    <a:lstStyle/>
                    <a:p>
                      <a:pPr>
                        <a:buNone/>
                      </a:pPr>
                      <a:r>
                        <a:rPr lang="en-US" sz="1200" b="1" dirty="0">
                          <a:solidFill>
                            <a:schemeClr val="bg1"/>
                          </a:solidFill>
                        </a:rPr>
                        <a:t>Open, but controlled</a:t>
                      </a:r>
                    </a:p>
                  </a:txBody>
                  <a:tcPr marL="55336" marR="55336" marT="27668" marB="27668" anchor="ctr">
                    <a:lnL w="12700" cap="flat" cmpd="sng" algn="ctr">
                      <a:solidFill>
                        <a:schemeClr val="accent2">
                          <a:lumMod val="50000"/>
                        </a:schemeClr>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pPr>
                        <a:buNone/>
                      </a:pPr>
                      <a:r>
                        <a:rPr lang="en-US" sz="1200"/>
                        <a:t>We use open standards (for example MCP, A2A) to connect to other platforms, but every link has clear security and ownership.</a:t>
                      </a:r>
                    </a:p>
                  </a:txBody>
                  <a:tcPr marL="55336" marR="55336" marT="27668" marB="27668" anchor="ctr">
                    <a:lnR w="12700" cap="flat" cmpd="sng" algn="ctr">
                      <a:solidFill>
                        <a:schemeClr val="accent2">
                          <a:lumMod val="50000"/>
                        </a:schemeClr>
                      </a:solidFill>
                      <a:prstDash val="solid"/>
                      <a:round/>
                      <a:headEnd type="none" w="med" len="med"/>
                      <a:tailEnd type="none" w="med" len="med"/>
                    </a:lnR>
                  </a:tcPr>
                </a:tc>
                <a:extLst>
                  <a:ext uri="{0D108BD9-81ED-4DB2-BD59-A6C34878D82A}">
                    <a16:rowId xmlns:a16="http://schemas.microsoft.com/office/drawing/2014/main" val="3021696122"/>
                  </a:ext>
                </a:extLst>
              </a:tr>
              <a:tr h="553357">
                <a:tc>
                  <a:txBody>
                    <a:bodyPr/>
                    <a:lstStyle/>
                    <a:p>
                      <a:pPr>
                        <a:buNone/>
                      </a:pPr>
                      <a:r>
                        <a:rPr lang="en-US" sz="1200" b="1" dirty="0">
                          <a:solidFill>
                            <a:schemeClr val="bg1"/>
                          </a:solidFill>
                        </a:rPr>
                        <a:t>Human in control of key decisions</a:t>
                      </a:r>
                    </a:p>
                  </a:txBody>
                  <a:tcPr marL="55336" marR="55336" marT="27668" marB="27668" anchor="ctr">
                    <a:lnL w="12700" cap="flat" cmpd="sng" algn="ctr">
                      <a:solidFill>
                        <a:schemeClr val="accent2">
                          <a:lumMod val="50000"/>
                        </a:schemeClr>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pPr>
                        <a:buNone/>
                      </a:pPr>
                      <a:r>
                        <a:rPr lang="en-US" sz="1200"/>
                        <a:t>Agents can draft and suggest. For hiring, pay, performance and other sensitive topics, a human always approves.</a:t>
                      </a:r>
                    </a:p>
                  </a:txBody>
                  <a:tcPr marL="55336" marR="55336" marT="27668" marB="27668" anchor="ctr">
                    <a:lnR w="12700" cap="flat" cmpd="sng" algn="ctr">
                      <a:solidFill>
                        <a:schemeClr val="accent2">
                          <a:lumMod val="50000"/>
                        </a:schemeClr>
                      </a:solidFill>
                      <a:prstDash val="solid"/>
                      <a:round/>
                      <a:headEnd type="none" w="med" len="med"/>
                      <a:tailEnd type="none" w="med" len="med"/>
                    </a:lnR>
                  </a:tcPr>
                </a:tc>
                <a:extLst>
                  <a:ext uri="{0D108BD9-81ED-4DB2-BD59-A6C34878D82A}">
                    <a16:rowId xmlns:a16="http://schemas.microsoft.com/office/drawing/2014/main" val="2185550508"/>
                  </a:ext>
                </a:extLst>
              </a:tr>
              <a:tr h="553357">
                <a:tc>
                  <a:txBody>
                    <a:bodyPr/>
                    <a:lstStyle/>
                    <a:p>
                      <a:pPr>
                        <a:buNone/>
                      </a:pPr>
                      <a:r>
                        <a:rPr lang="en-US" sz="1200" b="1" dirty="0">
                          <a:solidFill>
                            <a:schemeClr val="bg1"/>
                          </a:solidFill>
                        </a:rPr>
                        <a:t>Security and privacy by default</a:t>
                      </a:r>
                    </a:p>
                  </a:txBody>
                  <a:tcPr marL="55336" marR="55336" marT="27668" marB="27668" anchor="ctr">
                    <a:lnL w="12700" cap="flat" cmpd="sng" algn="ctr">
                      <a:solidFill>
                        <a:schemeClr val="accent2">
                          <a:lumMod val="50000"/>
                        </a:schemeClr>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pPr>
                        <a:buNone/>
                      </a:pPr>
                      <a:r>
                        <a:rPr lang="en-US" sz="1200"/>
                        <a:t>Agents only see data the user or service account may see. We minimise data, avoid extra copies and keep logs.</a:t>
                      </a:r>
                    </a:p>
                  </a:txBody>
                  <a:tcPr marL="55336" marR="55336" marT="27668" marB="27668" anchor="ctr">
                    <a:lnR w="12700" cap="flat" cmpd="sng" algn="ctr">
                      <a:solidFill>
                        <a:schemeClr val="accent2">
                          <a:lumMod val="50000"/>
                        </a:schemeClr>
                      </a:solidFill>
                      <a:prstDash val="solid"/>
                      <a:round/>
                      <a:headEnd type="none" w="med" len="med"/>
                      <a:tailEnd type="none" w="med" len="med"/>
                    </a:lnR>
                  </a:tcPr>
                </a:tc>
                <a:extLst>
                  <a:ext uri="{0D108BD9-81ED-4DB2-BD59-A6C34878D82A}">
                    <a16:rowId xmlns:a16="http://schemas.microsoft.com/office/drawing/2014/main" val="3837980981"/>
                  </a:ext>
                </a:extLst>
              </a:tr>
              <a:tr h="553357">
                <a:tc>
                  <a:txBody>
                    <a:bodyPr/>
                    <a:lstStyle/>
                    <a:p>
                      <a:pPr>
                        <a:buNone/>
                      </a:pPr>
                      <a:r>
                        <a:rPr lang="en-US" sz="1200" b="1" dirty="0">
                          <a:solidFill>
                            <a:schemeClr val="bg1"/>
                          </a:solidFill>
                        </a:rPr>
                        <a:t>Pattern first, not one-off</a:t>
                      </a:r>
                    </a:p>
                  </a:txBody>
                  <a:tcPr marL="55336" marR="55336" marT="27668" marB="27668" anchor="ctr">
                    <a:lnL w="12700" cap="flat" cmpd="sng" algn="ctr">
                      <a:solidFill>
                        <a:schemeClr val="accent2">
                          <a:lumMod val="50000"/>
                        </a:schemeClr>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pPr>
                        <a:buNone/>
                      </a:pPr>
                      <a:r>
                        <a:rPr lang="en-US" sz="1200" dirty="0"/>
                        <a:t>Each agent or flow should be built as a reusable pattern, so the next team can reuse it instead of starting over.</a:t>
                      </a:r>
                    </a:p>
                  </a:txBody>
                  <a:tcPr marL="55336" marR="55336" marT="27668" marB="27668" anchor="ctr">
                    <a:lnR w="12700" cap="flat" cmpd="sng" algn="ctr">
                      <a:solidFill>
                        <a:schemeClr val="accent2">
                          <a:lumMod val="50000"/>
                        </a:schemeClr>
                      </a:solidFill>
                      <a:prstDash val="solid"/>
                      <a:round/>
                      <a:headEnd type="none" w="med" len="med"/>
                      <a:tailEnd type="none" w="med" len="med"/>
                    </a:lnR>
                  </a:tcPr>
                </a:tc>
                <a:extLst>
                  <a:ext uri="{0D108BD9-81ED-4DB2-BD59-A6C34878D82A}">
                    <a16:rowId xmlns:a16="http://schemas.microsoft.com/office/drawing/2014/main" val="1729247199"/>
                  </a:ext>
                </a:extLst>
              </a:tr>
              <a:tr h="553357">
                <a:tc>
                  <a:txBody>
                    <a:bodyPr/>
                    <a:lstStyle/>
                    <a:p>
                      <a:pPr>
                        <a:buNone/>
                      </a:pPr>
                      <a:r>
                        <a:rPr lang="en-US" sz="1200" b="1" dirty="0">
                          <a:solidFill>
                            <a:schemeClr val="bg1"/>
                          </a:solidFill>
                        </a:rPr>
                        <a:t>Start small, scale what works</a:t>
                      </a:r>
                    </a:p>
                  </a:txBody>
                  <a:tcPr marL="55336" marR="55336" marT="27668" marB="27668" anchor="ctr">
                    <a:lnL w="12700" cap="flat" cmpd="sng" algn="ctr">
                      <a:solidFill>
                        <a:schemeClr val="accent2">
                          <a:lumMod val="50000"/>
                        </a:schemeClr>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pPr>
                        <a:buNone/>
                      </a:pPr>
                      <a:r>
                        <a:rPr lang="en-US" sz="1200"/>
                        <a:t>We begin with narrow pilots where value and risk are clear. Once KPIs and controls are proven, we expand.</a:t>
                      </a:r>
                    </a:p>
                  </a:txBody>
                  <a:tcPr marL="55336" marR="55336" marT="27668" marB="27668" anchor="ctr">
                    <a:lnR w="12700" cap="flat" cmpd="sng" algn="ctr">
                      <a:solidFill>
                        <a:schemeClr val="accent2">
                          <a:lumMod val="50000"/>
                        </a:schemeClr>
                      </a:solidFill>
                      <a:prstDash val="solid"/>
                      <a:round/>
                      <a:headEnd type="none" w="med" len="med"/>
                      <a:tailEnd type="none" w="med" len="med"/>
                    </a:lnR>
                  </a:tcPr>
                </a:tc>
                <a:extLst>
                  <a:ext uri="{0D108BD9-81ED-4DB2-BD59-A6C34878D82A}">
                    <a16:rowId xmlns:a16="http://schemas.microsoft.com/office/drawing/2014/main" val="2807523303"/>
                  </a:ext>
                </a:extLst>
              </a:tr>
              <a:tr h="553357">
                <a:tc>
                  <a:txBody>
                    <a:bodyPr/>
                    <a:lstStyle/>
                    <a:p>
                      <a:pPr>
                        <a:buNone/>
                      </a:pPr>
                      <a:r>
                        <a:rPr lang="en-US" sz="1200" b="1" dirty="0">
                          <a:solidFill>
                            <a:schemeClr val="bg1"/>
                          </a:solidFill>
                        </a:rPr>
                        <a:t>Measure, learn, improve</a:t>
                      </a:r>
                    </a:p>
                  </a:txBody>
                  <a:tcPr marL="55336" marR="55336" marT="27668" marB="27668" anchor="ctr">
                    <a:lnL w="12700" cap="flat" cmpd="sng" algn="ctr">
                      <a:solidFill>
                        <a:schemeClr val="accent2">
                          <a:lumMod val="50000"/>
                        </a:schemeClr>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2">
                          <a:lumMod val="50000"/>
                        </a:schemeClr>
                      </a:solidFill>
                      <a:prstDash val="solid"/>
                      <a:round/>
                      <a:headEnd type="none" w="med" len="med"/>
                      <a:tailEnd type="none" w="med" len="med"/>
                    </a:lnB>
                    <a:solidFill>
                      <a:schemeClr val="accent2"/>
                    </a:solidFill>
                  </a:tcPr>
                </a:tc>
                <a:tc>
                  <a:txBody>
                    <a:bodyPr/>
                    <a:lstStyle/>
                    <a:p>
                      <a:pPr>
                        <a:buNone/>
                      </a:pPr>
                      <a:r>
                        <a:rPr lang="en-US" sz="1200" dirty="0"/>
                        <a:t>Every agent has basic metrics (usage, time saved, issues). We use them to tune prompts, improve flows or retire the agent.</a:t>
                      </a:r>
                    </a:p>
                  </a:txBody>
                  <a:tcPr marL="55336" marR="55336" marT="27668" marB="27668" anchor="ctr">
                    <a:lnR w="12700" cap="flat" cmpd="sng" algn="ctr">
                      <a:solidFill>
                        <a:schemeClr val="accent2">
                          <a:lumMod val="50000"/>
                        </a:schemeClr>
                      </a:solidFill>
                      <a:prstDash val="solid"/>
                      <a:round/>
                      <a:headEnd type="none" w="med" len="med"/>
                      <a:tailEnd type="none" w="med" len="med"/>
                    </a:lnR>
                    <a:lnB w="12700" cap="flat" cmpd="sng" algn="ctr">
                      <a:solidFill>
                        <a:schemeClr val="accent2">
                          <a:lumMod val="50000"/>
                        </a:schemeClr>
                      </a:solidFill>
                      <a:prstDash val="solid"/>
                      <a:round/>
                      <a:headEnd type="none" w="med" len="med"/>
                      <a:tailEnd type="none" w="med" len="med"/>
                    </a:lnB>
                  </a:tcPr>
                </a:tc>
                <a:extLst>
                  <a:ext uri="{0D108BD9-81ED-4DB2-BD59-A6C34878D82A}">
                    <a16:rowId xmlns:a16="http://schemas.microsoft.com/office/drawing/2014/main" val="404907868"/>
                  </a:ext>
                </a:extLst>
              </a:tr>
            </a:tbl>
          </a:graphicData>
        </a:graphic>
      </p:graphicFrame>
      <p:grpSp>
        <p:nvGrpSpPr>
          <p:cNvPr id="4" name="Group 3">
            <a:extLst>
              <a:ext uri="{FF2B5EF4-FFF2-40B4-BE49-F238E27FC236}">
                <a16:creationId xmlns:a16="http://schemas.microsoft.com/office/drawing/2014/main" id="{2D2F360B-6CA0-61C4-6016-EAFBE04F0BAE}"/>
              </a:ext>
            </a:extLst>
          </p:cNvPr>
          <p:cNvGrpSpPr/>
          <p:nvPr/>
        </p:nvGrpSpPr>
        <p:grpSpPr>
          <a:xfrm>
            <a:off x="10887558" y="787212"/>
            <a:ext cx="1217183" cy="404447"/>
            <a:chOff x="10426158" y="1964134"/>
            <a:chExt cx="1217183" cy="404447"/>
          </a:xfrm>
        </p:grpSpPr>
        <p:sp>
          <p:nvSpPr>
            <p:cNvPr id="5" name="Rectangle 4">
              <a:extLst>
                <a:ext uri="{FF2B5EF4-FFF2-40B4-BE49-F238E27FC236}">
                  <a16:creationId xmlns:a16="http://schemas.microsoft.com/office/drawing/2014/main" id="{ED3DFCD5-11BD-2162-6C65-741323B17BE0}"/>
                </a:ext>
              </a:extLst>
            </p:cNvPr>
            <p:cNvSpPr/>
            <p:nvPr/>
          </p:nvSpPr>
          <p:spPr>
            <a:xfrm>
              <a:off x="10426158" y="1964134"/>
              <a:ext cx="1188480" cy="404447"/>
            </a:xfrm>
            <a:prstGeom prst="rect">
              <a:avLst/>
            </a:prstGeom>
            <a:solidFill>
              <a:schemeClr val="accent2"/>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t>HRIS + Architect</a:t>
              </a:r>
            </a:p>
          </p:txBody>
        </p:sp>
        <p:pic>
          <p:nvPicPr>
            <p:cNvPr id="7" name="Graphic 6" descr="Head with gears with solid fill">
              <a:extLst>
                <a:ext uri="{FF2B5EF4-FFF2-40B4-BE49-F238E27FC236}">
                  <a16:creationId xmlns:a16="http://schemas.microsoft.com/office/drawing/2014/main" id="{7BCEFE4C-8729-D7D8-7818-6149B514AAA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366126" y="2046669"/>
              <a:ext cx="277215" cy="277215"/>
            </a:xfrm>
            <a:prstGeom prst="rect">
              <a:avLst/>
            </a:prstGeom>
          </p:spPr>
        </p:pic>
        <p:pic>
          <p:nvPicPr>
            <p:cNvPr id="8" name="Graphic 7" descr="Office worker female with solid fill">
              <a:extLst>
                <a:ext uri="{FF2B5EF4-FFF2-40B4-BE49-F238E27FC236}">
                  <a16:creationId xmlns:a16="http://schemas.microsoft.com/office/drawing/2014/main" id="{99A17873-24D0-8917-90E4-4243684B287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117613" y="2034001"/>
              <a:ext cx="277216" cy="277216"/>
            </a:xfrm>
            <a:prstGeom prst="rect">
              <a:avLst/>
            </a:prstGeom>
          </p:spPr>
        </p:pic>
      </p:grpSp>
    </p:spTree>
    <p:extLst>
      <p:ext uri="{BB962C8B-B14F-4D97-AF65-F5344CB8AC3E}">
        <p14:creationId xmlns:p14="http://schemas.microsoft.com/office/powerpoint/2010/main" val="8058161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669DC-01EF-7674-B64F-ACA271D0B7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703DE0-CC72-1DC7-2D27-97242405EE46}"/>
              </a:ext>
            </a:extLst>
          </p:cNvPr>
          <p:cNvSpPr>
            <a:spLocks noGrp="1"/>
          </p:cNvSpPr>
          <p:nvPr>
            <p:ph type="title"/>
          </p:nvPr>
        </p:nvSpPr>
        <p:spPr>
          <a:xfrm>
            <a:off x="-498763" y="3259590"/>
            <a:ext cx="8222526" cy="816864"/>
          </a:xfrm>
          <a:solidFill>
            <a:schemeClr val="tx2"/>
          </a:solidFill>
        </p:spPr>
        <p:txBody>
          <a:bodyPr/>
          <a:lstStyle/>
          <a:p>
            <a:r>
              <a:rPr lang="en-US" dirty="0"/>
              <a:t>Service request types &amp; Agent Patterns</a:t>
            </a:r>
          </a:p>
        </p:txBody>
      </p:sp>
    </p:spTree>
    <p:extLst>
      <p:ext uri="{BB962C8B-B14F-4D97-AF65-F5344CB8AC3E}">
        <p14:creationId xmlns:p14="http://schemas.microsoft.com/office/powerpoint/2010/main" val="3228588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A2CDF29-F927-B1EB-804E-AB2CC97BB7EF}"/>
              </a:ext>
            </a:extLst>
          </p:cNvPr>
          <p:cNvSpPr>
            <a:spLocks noGrp="1"/>
          </p:cNvSpPr>
          <p:nvPr>
            <p:ph type="sldNum" sz="quarter" idx="4"/>
          </p:nvPr>
        </p:nvSpPr>
        <p:spPr/>
        <p:txBody>
          <a:bodyPr/>
          <a:lstStyle/>
          <a:p>
            <a:fld id="{B97DCD48-F2F0-436C-978D-7C4D59D5E31F}" type="slidenum">
              <a:rPr lang="en-US" smtClean="0"/>
              <a:pPr/>
              <a:t>12</a:t>
            </a:fld>
            <a:endParaRPr lang="en-US"/>
          </a:p>
        </p:txBody>
      </p:sp>
      <p:sp>
        <p:nvSpPr>
          <p:cNvPr id="3" name="Title 2">
            <a:extLst>
              <a:ext uri="{FF2B5EF4-FFF2-40B4-BE49-F238E27FC236}">
                <a16:creationId xmlns:a16="http://schemas.microsoft.com/office/drawing/2014/main" id="{D75722E7-31AD-1F71-877D-C144A0C96787}"/>
              </a:ext>
            </a:extLst>
          </p:cNvPr>
          <p:cNvSpPr>
            <a:spLocks noGrp="1"/>
          </p:cNvSpPr>
          <p:nvPr>
            <p:ph type="title"/>
          </p:nvPr>
        </p:nvSpPr>
        <p:spPr/>
        <p:txBody>
          <a:bodyPr/>
          <a:lstStyle/>
          <a:p>
            <a:r>
              <a:rPr lang="en-US" dirty="0"/>
              <a:t>Service request types in HR and Workday</a:t>
            </a:r>
          </a:p>
        </p:txBody>
      </p:sp>
      <p:graphicFrame>
        <p:nvGraphicFramePr>
          <p:cNvPr id="4" name="Table 3">
            <a:extLst>
              <a:ext uri="{FF2B5EF4-FFF2-40B4-BE49-F238E27FC236}">
                <a16:creationId xmlns:a16="http://schemas.microsoft.com/office/drawing/2014/main" id="{CB826867-B59F-FD3F-F9F6-D82114EFF20F}"/>
              </a:ext>
            </a:extLst>
          </p:cNvPr>
          <p:cNvGraphicFramePr>
            <a:graphicFrameLocks noGrp="1"/>
          </p:cNvGraphicFramePr>
          <p:nvPr>
            <p:extLst>
              <p:ext uri="{D42A27DB-BD31-4B8C-83A1-F6EECF244321}">
                <p14:modId xmlns:p14="http://schemas.microsoft.com/office/powerpoint/2010/main" val="368342734"/>
              </p:ext>
            </p:extLst>
          </p:nvPr>
        </p:nvGraphicFramePr>
        <p:xfrm>
          <a:off x="326515" y="2025941"/>
          <a:ext cx="10811982" cy="4359798"/>
        </p:xfrm>
        <a:graphic>
          <a:graphicData uri="http://schemas.openxmlformats.org/drawingml/2006/table">
            <a:tbl>
              <a:tblPr firstRow="1">
                <a:tableStyleId>{B301B821-A1FF-4177-AEE7-76D212191A09}</a:tableStyleId>
              </a:tblPr>
              <a:tblGrid>
                <a:gridCol w="2645300">
                  <a:extLst>
                    <a:ext uri="{9D8B030D-6E8A-4147-A177-3AD203B41FA5}">
                      <a16:colId xmlns:a16="http://schemas.microsoft.com/office/drawing/2014/main" val="3430868090"/>
                    </a:ext>
                  </a:extLst>
                </a:gridCol>
                <a:gridCol w="3829574">
                  <a:extLst>
                    <a:ext uri="{9D8B030D-6E8A-4147-A177-3AD203B41FA5}">
                      <a16:colId xmlns:a16="http://schemas.microsoft.com/office/drawing/2014/main" val="682916640"/>
                    </a:ext>
                  </a:extLst>
                </a:gridCol>
                <a:gridCol w="4337108">
                  <a:extLst>
                    <a:ext uri="{9D8B030D-6E8A-4147-A177-3AD203B41FA5}">
                      <a16:colId xmlns:a16="http://schemas.microsoft.com/office/drawing/2014/main" val="4174432194"/>
                    </a:ext>
                  </a:extLst>
                </a:gridCol>
              </a:tblGrid>
              <a:tr h="508643">
                <a:tc>
                  <a:txBody>
                    <a:bodyPr/>
                    <a:lstStyle/>
                    <a:p>
                      <a:pPr>
                        <a:buNone/>
                      </a:pPr>
                      <a:r>
                        <a:rPr lang="en-US" sz="1400" dirty="0"/>
                        <a:t>Request type</a:t>
                      </a:r>
                    </a:p>
                  </a:txBody>
                  <a:tcPr marL="77470" marR="77470" marT="38735" marB="38735" anchor="ctr"/>
                </a:tc>
                <a:tc>
                  <a:txBody>
                    <a:bodyPr/>
                    <a:lstStyle/>
                    <a:p>
                      <a:pPr>
                        <a:buNone/>
                      </a:pPr>
                      <a:r>
                        <a:rPr lang="en-US" sz="1400" dirty="0"/>
                        <a:t>Short description</a:t>
                      </a:r>
                    </a:p>
                  </a:txBody>
                  <a:tcPr marL="77470" marR="77470" marT="38735" marB="38735" anchor="ctr"/>
                </a:tc>
                <a:tc>
                  <a:txBody>
                    <a:bodyPr/>
                    <a:lstStyle/>
                    <a:p>
                      <a:pPr>
                        <a:buNone/>
                      </a:pPr>
                      <a:r>
                        <a:rPr lang="en-US" sz="1400" dirty="0"/>
                        <a:t>Typical HR / Workday examples</a:t>
                      </a:r>
                    </a:p>
                  </a:txBody>
                  <a:tcPr marL="77470" marR="77470" marT="38735" marB="38735" anchor="ctr"/>
                </a:tc>
                <a:extLst>
                  <a:ext uri="{0D108BD9-81ED-4DB2-BD59-A6C34878D82A}">
                    <a16:rowId xmlns:a16="http://schemas.microsoft.com/office/drawing/2014/main" val="70902989"/>
                  </a:ext>
                </a:extLst>
              </a:tr>
              <a:tr h="726633">
                <a:tc>
                  <a:txBody>
                    <a:bodyPr/>
                    <a:lstStyle/>
                    <a:p>
                      <a:pPr>
                        <a:buNone/>
                      </a:pPr>
                      <a:r>
                        <a:rPr lang="en-US" sz="1400" b="1" dirty="0"/>
                        <a:t>Transaction</a:t>
                      </a:r>
                      <a:endParaRPr lang="en-US" sz="1400" dirty="0"/>
                    </a:p>
                  </a:txBody>
                  <a:tcPr marL="77470" marR="77470" marT="38735" marB="38735" anchor="ctr"/>
                </a:tc>
                <a:tc>
                  <a:txBody>
                    <a:bodyPr/>
                    <a:lstStyle/>
                    <a:p>
                      <a:pPr>
                        <a:buNone/>
                      </a:pPr>
                      <a:r>
                        <a:rPr lang="en-US" sz="1400" dirty="0"/>
                        <a:t>A change in the system with a clear outcome.</a:t>
                      </a:r>
                    </a:p>
                  </a:txBody>
                  <a:tcPr marL="77470" marR="77470" marT="38735" marB="38735" anchor="ctr"/>
                </a:tc>
                <a:tc>
                  <a:txBody>
                    <a:bodyPr/>
                    <a:lstStyle/>
                    <a:p>
                      <a:pPr>
                        <a:buNone/>
                      </a:pPr>
                      <a:r>
                        <a:rPr lang="en-US" sz="1400" dirty="0"/>
                        <a:t>Hire, job change, manager change, time off, comp change, create position.</a:t>
                      </a:r>
                    </a:p>
                  </a:txBody>
                  <a:tcPr marL="77470" marR="77470" marT="38735" marB="38735" anchor="ctr"/>
                </a:tc>
                <a:extLst>
                  <a:ext uri="{0D108BD9-81ED-4DB2-BD59-A6C34878D82A}">
                    <a16:rowId xmlns:a16="http://schemas.microsoft.com/office/drawing/2014/main" val="2127102433"/>
                  </a:ext>
                </a:extLst>
              </a:tr>
              <a:tr h="726633">
                <a:tc>
                  <a:txBody>
                    <a:bodyPr/>
                    <a:lstStyle/>
                    <a:p>
                      <a:pPr>
                        <a:buNone/>
                      </a:pPr>
                      <a:r>
                        <a:rPr lang="en-US" sz="1400" b="1" dirty="0"/>
                        <a:t>Knowledge question</a:t>
                      </a:r>
                      <a:endParaRPr lang="en-US" sz="1400" dirty="0"/>
                    </a:p>
                  </a:txBody>
                  <a:tcPr marL="77470" marR="77470" marT="38735" marB="38735" anchor="ctr"/>
                </a:tc>
                <a:tc>
                  <a:txBody>
                    <a:bodyPr/>
                    <a:lstStyle/>
                    <a:p>
                      <a:pPr>
                        <a:buNone/>
                      </a:pPr>
                      <a:r>
                        <a:rPr lang="en-US" sz="1400" dirty="0"/>
                        <a:t>A “how / what” question where the answer is in a policy or knowledge article.</a:t>
                      </a:r>
                    </a:p>
                  </a:txBody>
                  <a:tcPr marL="77470" marR="77470" marT="38735" marB="38735" anchor="ctr"/>
                </a:tc>
                <a:tc>
                  <a:txBody>
                    <a:bodyPr/>
                    <a:lstStyle/>
                    <a:p>
                      <a:pPr>
                        <a:buNone/>
                      </a:pPr>
                      <a:r>
                        <a:rPr lang="en-US" sz="1400"/>
                        <a:t>“What is our parental leave policy”, “How do I request unpaid leave”.</a:t>
                      </a:r>
                    </a:p>
                  </a:txBody>
                  <a:tcPr marL="77470" marR="77470" marT="38735" marB="38735" anchor="ctr"/>
                </a:tc>
                <a:extLst>
                  <a:ext uri="{0D108BD9-81ED-4DB2-BD59-A6C34878D82A}">
                    <a16:rowId xmlns:a16="http://schemas.microsoft.com/office/drawing/2014/main" val="1804579237"/>
                  </a:ext>
                </a:extLst>
              </a:tr>
              <a:tr h="944623">
                <a:tc>
                  <a:txBody>
                    <a:bodyPr/>
                    <a:lstStyle/>
                    <a:p>
                      <a:pPr>
                        <a:buNone/>
                      </a:pPr>
                      <a:r>
                        <a:rPr lang="en-US" sz="1400" b="1"/>
                        <a:t>Status update</a:t>
                      </a:r>
                      <a:endParaRPr lang="en-US" sz="1400"/>
                    </a:p>
                  </a:txBody>
                  <a:tcPr marL="77470" marR="77470" marT="38735" marB="38735" anchor="ctr"/>
                </a:tc>
                <a:tc>
                  <a:txBody>
                    <a:bodyPr/>
                    <a:lstStyle/>
                    <a:p>
                      <a:pPr>
                        <a:buNone/>
                      </a:pPr>
                      <a:r>
                        <a:rPr lang="en-US" sz="1400"/>
                        <a:t>A question about where something stands in a process.</a:t>
                      </a:r>
                    </a:p>
                  </a:txBody>
                  <a:tcPr marL="77470" marR="77470" marT="38735" marB="38735" anchor="ctr"/>
                </a:tc>
                <a:tc>
                  <a:txBody>
                    <a:bodyPr/>
                    <a:lstStyle/>
                    <a:p>
                      <a:pPr>
                        <a:buNone/>
                      </a:pPr>
                      <a:r>
                        <a:rPr lang="en-US" sz="1400" dirty="0"/>
                        <a:t>“Has my promotion been approved”, “When does my new hire start”, “Ticket status”.</a:t>
                      </a:r>
                    </a:p>
                  </a:txBody>
                  <a:tcPr marL="77470" marR="77470" marT="38735" marB="38735" anchor="ctr"/>
                </a:tc>
                <a:extLst>
                  <a:ext uri="{0D108BD9-81ED-4DB2-BD59-A6C34878D82A}">
                    <a16:rowId xmlns:a16="http://schemas.microsoft.com/office/drawing/2014/main" val="2384064972"/>
                  </a:ext>
                </a:extLst>
              </a:tr>
              <a:tr h="726633">
                <a:tc>
                  <a:txBody>
                    <a:bodyPr/>
                    <a:lstStyle/>
                    <a:p>
                      <a:pPr>
                        <a:buNone/>
                      </a:pPr>
                      <a:r>
                        <a:rPr lang="en-US" sz="1400" b="1"/>
                        <a:t>Advice / decision support</a:t>
                      </a:r>
                      <a:endParaRPr lang="en-US" sz="1400"/>
                    </a:p>
                  </a:txBody>
                  <a:tcPr marL="77470" marR="77470" marT="38735" marB="38735" anchor="ctr"/>
                </a:tc>
                <a:tc>
                  <a:txBody>
                    <a:bodyPr/>
                    <a:lstStyle/>
                    <a:p>
                      <a:pPr>
                        <a:buNone/>
                      </a:pPr>
                      <a:r>
                        <a:rPr lang="en-US" sz="1400"/>
                        <a:t>User needs guidance to make a choice, based on rules plus judgement.</a:t>
                      </a:r>
                    </a:p>
                  </a:txBody>
                  <a:tcPr marL="77470" marR="77470" marT="38735" marB="38735" anchor="ctr"/>
                </a:tc>
                <a:tc>
                  <a:txBody>
                    <a:bodyPr/>
                    <a:lstStyle/>
                    <a:p>
                      <a:pPr>
                        <a:buNone/>
                      </a:pPr>
                      <a:r>
                        <a:rPr lang="en-US" sz="1400" dirty="0"/>
                        <a:t>“Which job profile should I pick”, “Is this candidate strong enough for offer”.</a:t>
                      </a:r>
                    </a:p>
                  </a:txBody>
                  <a:tcPr marL="77470" marR="77470" marT="38735" marB="38735" anchor="ctr"/>
                </a:tc>
                <a:extLst>
                  <a:ext uri="{0D108BD9-81ED-4DB2-BD59-A6C34878D82A}">
                    <a16:rowId xmlns:a16="http://schemas.microsoft.com/office/drawing/2014/main" val="3151594882"/>
                  </a:ext>
                </a:extLst>
              </a:tr>
              <a:tr h="726633">
                <a:tc>
                  <a:txBody>
                    <a:bodyPr/>
                    <a:lstStyle/>
                    <a:p>
                      <a:pPr>
                        <a:buNone/>
                      </a:pPr>
                      <a:r>
                        <a:rPr lang="en-US" sz="1400" b="1"/>
                        <a:t>Problem analysis / complex case</a:t>
                      </a:r>
                      <a:endParaRPr lang="en-US" sz="1400"/>
                    </a:p>
                  </a:txBody>
                  <a:tcPr marL="77470" marR="77470" marT="38735" marB="38735" anchor="ctr"/>
                </a:tc>
                <a:tc>
                  <a:txBody>
                    <a:bodyPr/>
                    <a:lstStyle/>
                    <a:p>
                      <a:pPr>
                        <a:buNone/>
                      </a:pPr>
                      <a:r>
                        <a:rPr lang="en-US" sz="1400"/>
                        <a:t>Something is broken or unclear and needs investigation and routing.</a:t>
                      </a:r>
                    </a:p>
                  </a:txBody>
                  <a:tcPr marL="77470" marR="77470" marT="38735" marB="38735" anchor="ctr"/>
                </a:tc>
                <a:tc>
                  <a:txBody>
                    <a:bodyPr/>
                    <a:lstStyle/>
                    <a:p>
                      <a:pPr>
                        <a:buNone/>
                      </a:pPr>
                      <a:r>
                        <a:rPr lang="en-US" sz="1400" dirty="0"/>
                        <a:t>“Payroll discrepancy”, “Repeated login issues”, “Employee relations case”.</a:t>
                      </a:r>
                    </a:p>
                  </a:txBody>
                  <a:tcPr marL="77470" marR="77470" marT="38735" marB="38735" anchor="ctr"/>
                </a:tc>
                <a:extLst>
                  <a:ext uri="{0D108BD9-81ED-4DB2-BD59-A6C34878D82A}">
                    <a16:rowId xmlns:a16="http://schemas.microsoft.com/office/drawing/2014/main" val="3370958966"/>
                  </a:ext>
                </a:extLst>
              </a:tr>
            </a:tbl>
          </a:graphicData>
        </a:graphic>
      </p:graphicFrame>
      <p:sp>
        <p:nvSpPr>
          <p:cNvPr id="6" name="TextBox 5">
            <a:extLst>
              <a:ext uri="{FF2B5EF4-FFF2-40B4-BE49-F238E27FC236}">
                <a16:creationId xmlns:a16="http://schemas.microsoft.com/office/drawing/2014/main" id="{C818A117-5E82-501D-2B0E-6078EAD0896C}"/>
              </a:ext>
            </a:extLst>
          </p:cNvPr>
          <p:cNvSpPr txBox="1"/>
          <p:nvPr/>
        </p:nvSpPr>
        <p:spPr>
          <a:xfrm>
            <a:off x="242995" y="1188869"/>
            <a:ext cx="10811981" cy="646331"/>
          </a:xfrm>
          <a:prstGeom prst="rect">
            <a:avLst/>
          </a:prstGeom>
          <a:noFill/>
        </p:spPr>
        <p:txBody>
          <a:bodyPr wrap="square">
            <a:spAutoFit/>
          </a:bodyPr>
          <a:lstStyle/>
          <a:p>
            <a:r>
              <a:rPr lang="en-US" dirty="0"/>
              <a:t>Not every request to HR or Finance is the same. If we group them, it becomes easier to decide which agent pattern and which Workday tools to use.</a:t>
            </a:r>
          </a:p>
        </p:txBody>
      </p:sp>
      <p:grpSp>
        <p:nvGrpSpPr>
          <p:cNvPr id="5" name="Group 4">
            <a:extLst>
              <a:ext uri="{FF2B5EF4-FFF2-40B4-BE49-F238E27FC236}">
                <a16:creationId xmlns:a16="http://schemas.microsoft.com/office/drawing/2014/main" id="{D5F7EDC5-80A9-EA98-4C11-1E7CB9B98CE3}"/>
              </a:ext>
            </a:extLst>
          </p:cNvPr>
          <p:cNvGrpSpPr/>
          <p:nvPr/>
        </p:nvGrpSpPr>
        <p:grpSpPr>
          <a:xfrm>
            <a:off x="10916786" y="784422"/>
            <a:ext cx="1217183" cy="404447"/>
            <a:chOff x="10426158" y="1964134"/>
            <a:chExt cx="1217183" cy="404447"/>
          </a:xfrm>
        </p:grpSpPr>
        <p:sp>
          <p:nvSpPr>
            <p:cNvPr id="7" name="Rectangle 6">
              <a:extLst>
                <a:ext uri="{FF2B5EF4-FFF2-40B4-BE49-F238E27FC236}">
                  <a16:creationId xmlns:a16="http://schemas.microsoft.com/office/drawing/2014/main" id="{3A260C0F-484A-8119-0173-8482C27B4B65}"/>
                </a:ext>
              </a:extLst>
            </p:cNvPr>
            <p:cNvSpPr/>
            <p:nvPr/>
          </p:nvSpPr>
          <p:spPr>
            <a:xfrm>
              <a:off x="10426158" y="1964134"/>
              <a:ext cx="1188480" cy="404447"/>
            </a:xfrm>
            <a:prstGeom prst="rect">
              <a:avLst/>
            </a:prstGeom>
            <a:solidFill>
              <a:schemeClr val="accent2"/>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t>HRIS + Architect</a:t>
              </a:r>
            </a:p>
          </p:txBody>
        </p:sp>
        <p:pic>
          <p:nvPicPr>
            <p:cNvPr id="8" name="Graphic 7" descr="Head with gears with solid fill">
              <a:extLst>
                <a:ext uri="{FF2B5EF4-FFF2-40B4-BE49-F238E27FC236}">
                  <a16:creationId xmlns:a16="http://schemas.microsoft.com/office/drawing/2014/main" id="{9AE6F782-8A76-8487-6A67-28EA558087D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366126" y="2046669"/>
              <a:ext cx="277215" cy="277215"/>
            </a:xfrm>
            <a:prstGeom prst="rect">
              <a:avLst/>
            </a:prstGeom>
          </p:spPr>
        </p:pic>
        <p:pic>
          <p:nvPicPr>
            <p:cNvPr id="9" name="Graphic 8" descr="Office worker female with solid fill">
              <a:extLst>
                <a:ext uri="{FF2B5EF4-FFF2-40B4-BE49-F238E27FC236}">
                  <a16:creationId xmlns:a16="http://schemas.microsoft.com/office/drawing/2014/main" id="{F26CF870-E69C-DF80-0DC6-9BFC6DC33ED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117613" y="2034001"/>
              <a:ext cx="277216" cy="277216"/>
            </a:xfrm>
            <a:prstGeom prst="rect">
              <a:avLst/>
            </a:prstGeom>
          </p:spPr>
        </p:pic>
      </p:grpSp>
    </p:spTree>
    <p:extLst>
      <p:ext uri="{BB962C8B-B14F-4D97-AF65-F5344CB8AC3E}">
        <p14:creationId xmlns:p14="http://schemas.microsoft.com/office/powerpoint/2010/main" val="24122809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F3881EF-50F6-4502-C2A6-330E4004964B}"/>
              </a:ext>
            </a:extLst>
          </p:cNvPr>
          <p:cNvSpPr>
            <a:spLocks noGrp="1"/>
          </p:cNvSpPr>
          <p:nvPr>
            <p:ph type="sldNum" sz="quarter" idx="4"/>
          </p:nvPr>
        </p:nvSpPr>
        <p:spPr/>
        <p:txBody>
          <a:bodyPr/>
          <a:lstStyle/>
          <a:p>
            <a:fld id="{B97DCD48-F2F0-436C-978D-7C4D59D5E31F}" type="slidenum">
              <a:rPr lang="en-US" smtClean="0"/>
              <a:pPr/>
              <a:t>13</a:t>
            </a:fld>
            <a:endParaRPr lang="en-US"/>
          </a:p>
        </p:txBody>
      </p:sp>
      <p:sp>
        <p:nvSpPr>
          <p:cNvPr id="3" name="Title 2">
            <a:extLst>
              <a:ext uri="{FF2B5EF4-FFF2-40B4-BE49-F238E27FC236}">
                <a16:creationId xmlns:a16="http://schemas.microsoft.com/office/drawing/2014/main" id="{B5836293-4A70-DCA5-99F5-7B775BB76C16}"/>
              </a:ext>
            </a:extLst>
          </p:cNvPr>
          <p:cNvSpPr>
            <a:spLocks noGrp="1"/>
          </p:cNvSpPr>
          <p:nvPr>
            <p:ph type="title"/>
          </p:nvPr>
        </p:nvSpPr>
        <p:spPr/>
        <p:txBody>
          <a:bodyPr/>
          <a:lstStyle/>
          <a:p>
            <a:r>
              <a:rPr lang="en-US" dirty="0"/>
              <a:t>Matching request types to agent patterns</a:t>
            </a:r>
          </a:p>
        </p:txBody>
      </p:sp>
      <p:graphicFrame>
        <p:nvGraphicFramePr>
          <p:cNvPr id="4" name="Table 3">
            <a:extLst>
              <a:ext uri="{FF2B5EF4-FFF2-40B4-BE49-F238E27FC236}">
                <a16:creationId xmlns:a16="http://schemas.microsoft.com/office/drawing/2014/main" id="{1EF85BE6-A5E0-D689-708E-E5CA395D5BC7}"/>
              </a:ext>
            </a:extLst>
          </p:cNvPr>
          <p:cNvGraphicFramePr>
            <a:graphicFrameLocks noGrp="1"/>
          </p:cNvGraphicFramePr>
          <p:nvPr>
            <p:extLst>
              <p:ext uri="{D42A27DB-BD31-4B8C-83A1-F6EECF244321}">
                <p14:modId xmlns:p14="http://schemas.microsoft.com/office/powerpoint/2010/main" val="3503317203"/>
              </p:ext>
            </p:extLst>
          </p:nvPr>
        </p:nvGraphicFramePr>
        <p:xfrm>
          <a:off x="242995" y="1258736"/>
          <a:ext cx="11578100" cy="5097000"/>
        </p:xfrm>
        <a:graphic>
          <a:graphicData uri="http://schemas.openxmlformats.org/drawingml/2006/table">
            <a:tbl>
              <a:tblPr firstRow="1">
                <a:tableStyleId>{B301B821-A1FF-4177-AEE7-76D212191A09}</a:tableStyleId>
              </a:tblPr>
              <a:tblGrid>
                <a:gridCol w="1607782">
                  <a:extLst>
                    <a:ext uri="{9D8B030D-6E8A-4147-A177-3AD203B41FA5}">
                      <a16:colId xmlns:a16="http://schemas.microsoft.com/office/drawing/2014/main" val="273137412"/>
                    </a:ext>
                  </a:extLst>
                </a:gridCol>
                <a:gridCol w="2395057">
                  <a:extLst>
                    <a:ext uri="{9D8B030D-6E8A-4147-A177-3AD203B41FA5}">
                      <a16:colId xmlns:a16="http://schemas.microsoft.com/office/drawing/2014/main" val="1531974396"/>
                    </a:ext>
                  </a:extLst>
                </a:gridCol>
                <a:gridCol w="3912460">
                  <a:extLst>
                    <a:ext uri="{9D8B030D-6E8A-4147-A177-3AD203B41FA5}">
                      <a16:colId xmlns:a16="http://schemas.microsoft.com/office/drawing/2014/main" val="1215345756"/>
                    </a:ext>
                  </a:extLst>
                </a:gridCol>
                <a:gridCol w="3662801">
                  <a:extLst>
                    <a:ext uri="{9D8B030D-6E8A-4147-A177-3AD203B41FA5}">
                      <a16:colId xmlns:a16="http://schemas.microsoft.com/office/drawing/2014/main" val="1987786413"/>
                    </a:ext>
                  </a:extLst>
                </a:gridCol>
              </a:tblGrid>
              <a:tr h="221343">
                <a:tc>
                  <a:txBody>
                    <a:bodyPr/>
                    <a:lstStyle/>
                    <a:p>
                      <a:pPr>
                        <a:buNone/>
                      </a:pPr>
                      <a:r>
                        <a:rPr lang="en-US" sz="1400"/>
                        <a:t>Request type</a:t>
                      </a:r>
                    </a:p>
                  </a:txBody>
                  <a:tcPr marL="31620" marR="31620" marT="15810" marB="15810" anchor="ctr"/>
                </a:tc>
                <a:tc>
                  <a:txBody>
                    <a:bodyPr/>
                    <a:lstStyle/>
                    <a:p>
                      <a:pPr>
                        <a:buNone/>
                      </a:pPr>
                      <a:r>
                        <a:rPr lang="en-US" sz="1400"/>
                        <a:t>Primary agent pattern</a:t>
                      </a:r>
                    </a:p>
                  </a:txBody>
                  <a:tcPr marL="31620" marR="31620" marT="15810" marB="15810" anchor="ctr"/>
                </a:tc>
                <a:tc>
                  <a:txBody>
                    <a:bodyPr/>
                    <a:lstStyle/>
                    <a:p>
                      <a:pPr>
                        <a:buNone/>
                      </a:pPr>
                      <a:r>
                        <a:rPr lang="en-US" sz="1400"/>
                        <a:t>Preferred Workday solution</a:t>
                      </a:r>
                    </a:p>
                  </a:txBody>
                  <a:tcPr marL="31620" marR="31620" marT="15810" marB="15810" anchor="ctr"/>
                </a:tc>
                <a:tc>
                  <a:txBody>
                    <a:bodyPr/>
                    <a:lstStyle/>
                    <a:p>
                      <a:pPr>
                        <a:buNone/>
                      </a:pPr>
                      <a:r>
                        <a:rPr lang="en-US" sz="1400"/>
                        <a:t>Notes for design and risk</a:t>
                      </a:r>
                    </a:p>
                  </a:txBody>
                  <a:tcPr marL="31620" marR="31620" marT="15810" marB="15810" anchor="ctr"/>
                </a:tc>
                <a:extLst>
                  <a:ext uri="{0D108BD9-81ED-4DB2-BD59-A6C34878D82A}">
                    <a16:rowId xmlns:a16="http://schemas.microsoft.com/office/drawing/2014/main" val="2431081798"/>
                  </a:ext>
                </a:extLst>
              </a:tr>
              <a:tr h="1075094">
                <a:tc>
                  <a:txBody>
                    <a:bodyPr/>
                    <a:lstStyle/>
                    <a:p>
                      <a:pPr>
                        <a:buNone/>
                      </a:pPr>
                      <a:r>
                        <a:rPr lang="en-US" sz="1400" b="1"/>
                        <a:t>Transaction</a:t>
                      </a:r>
                      <a:endParaRPr lang="en-US" sz="1400"/>
                    </a:p>
                  </a:txBody>
                  <a:tcPr marL="31620" marR="31620" marT="15810" marB="15810" anchor="ctr"/>
                </a:tc>
                <a:tc>
                  <a:txBody>
                    <a:bodyPr/>
                    <a:lstStyle/>
                    <a:p>
                      <a:pPr>
                        <a:buNone/>
                      </a:pPr>
                      <a:r>
                        <a:rPr lang="en-US" sz="1400"/>
                        <a:t>Transaction helper / guided automation</a:t>
                      </a:r>
                    </a:p>
                  </a:txBody>
                  <a:tcPr marL="31620" marR="31620" marT="15810" marB="15810" anchor="ctr"/>
                </a:tc>
                <a:tc>
                  <a:txBody>
                    <a:bodyPr/>
                    <a:lstStyle/>
                    <a:p>
                      <a:pPr>
                        <a:buNone/>
                      </a:pPr>
                      <a:r>
                        <a:rPr lang="en-US" sz="1400" b="0" dirty="0"/>
                        <a:t>Start with native Workday BP config and UI. Add a helper agent that checks data, pre-fills fields, or walks managers through the steps. Expand with </a:t>
                      </a:r>
                      <a:r>
                        <a:rPr lang="en-US" sz="1400" b="0" dirty="0" err="1"/>
                        <a:t>Flowise</a:t>
                      </a:r>
                      <a:r>
                        <a:rPr lang="en-US" sz="1400" b="0" dirty="0"/>
                        <a:t> to get full coverage.</a:t>
                      </a:r>
                    </a:p>
                  </a:txBody>
                  <a:tcPr marL="31620" marR="31620" marT="15810" marB="15810" anchor="ctr"/>
                </a:tc>
                <a:tc>
                  <a:txBody>
                    <a:bodyPr/>
                    <a:lstStyle/>
                    <a:p>
                      <a:pPr>
                        <a:buNone/>
                      </a:pPr>
                      <a:r>
                        <a:rPr lang="en-US" sz="1400"/>
                        <a:t>Keep core logic deterministic. Use AI only for suggestions and explanations. High impact in HR, so keep human approval on key steps.</a:t>
                      </a:r>
                    </a:p>
                  </a:txBody>
                  <a:tcPr marL="31620" marR="31620" marT="15810" marB="15810" anchor="ctr"/>
                </a:tc>
                <a:extLst>
                  <a:ext uri="{0D108BD9-81ED-4DB2-BD59-A6C34878D82A}">
                    <a16:rowId xmlns:a16="http://schemas.microsoft.com/office/drawing/2014/main" val="4123090164"/>
                  </a:ext>
                </a:extLst>
              </a:tr>
              <a:tr h="1075094">
                <a:tc>
                  <a:txBody>
                    <a:bodyPr/>
                    <a:lstStyle/>
                    <a:p>
                      <a:pPr>
                        <a:buNone/>
                      </a:pPr>
                      <a:r>
                        <a:rPr lang="en-US" sz="1400" b="1"/>
                        <a:t>Knowledge question</a:t>
                      </a:r>
                      <a:endParaRPr lang="en-US" sz="1400"/>
                    </a:p>
                  </a:txBody>
                  <a:tcPr marL="31620" marR="31620" marT="15810" marB="15810" anchor="ctr"/>
                </a:tc>
                <a:tc>
                  <a:txBody>
                    <a:bodyPr/>
                    <a:lstStyle/>
                    <a:p>
                      <a:pPr>
                        <a:buNone/>
                      </a:pPr>
                      <a:r>
                        <a:rPr lang="en-US" sz="1400"/>
                        <a:t>Search and answer agent</a:t>
                      </a:r>
                    </a:p>
                  </a:txBody>
                  <a:tcPr marL="31620" marR="31620" marT="15810" marB="15810" anchor="ctr"/>
                </a:tc>
                <a:tc>
                  <a:txBody>
                    <a:bodyPr/>
                    <a:lstStyle/>
                    <a:p>
                      <a:pPr>
                        <a:buNone/>
                      </a:pPr>
                      <a:r>
                        <a:rPr lang="en-US" sz="1400" dirty="0"/>
                        <a:t>Use </a:t>
                      </a:r>
                      <a:r>
                        <a:rPr lang="en-US" sz="1400" b="0" dirty="0"/>
                        <a:t>Workday Self Service Agent </a:t>
                      </a:r>
                      <a:r>
                        <a:rPr lang="en-US" sz="1400" dirty="0"/>
                        <a:t>and Knowledge Learning Agent (Sana) where available. Or build an agent with RAG capability for channels outside Workday, but connect to the same knowledge base.</a:t>
                      </a:r>
                    </a:p>
                  </a:txBody>
                  <a:tcPr marL="31620" marR="31620" marT="15810" marB="15810" anchor="ctr"/>
                </a:tc>
                <a:tc>
                  <a:txBody>
                    <a:bodyPr/>
                    <a:lstStyle/>
                    <a:p>
                      <a:pPr>
                        <a:buNone/>
                      </a:pPr>
                      <a:r>
                        <a:rPr lang="en-US" sz="1400" dirty="0"/>
                        <a:t>Usually limited risk. Focus on good content, up to date policies and clear flag when answer comes from AI.</a:t>
                      </a:r>
                    </a:p>
                  </a:txBody>
                  <a:tcPr marL="31620" marR="31620" marT="15810" marB="15810" anchor="ctr"/>
                </a:tc>
                <a:extLst>
                  <a:ext uri="{0D108BD9-81ED-4DB2-BD59-A6C34878D82A}">
                    <a16:rowId xmlns:a16="http://schemas.microsoft.com/office/drawing/2014/main" val="3473219920"/>
                  </a:ext>
                </a:extLst>
              </a:tr>
              <a:tr h="695649">
                <a:tc>
                  <a:txBody>
                    <a:bodyPr/>
                    <a:lstStyle/>
                    <a:p>
                      <a:pPr>
                        <a:buNone/>
                      </a:pPr>
                      <a:r>
                        <a:rPr lang="en-US" sz="1400" b="1"/>
                        <a:t>Status update</a:t>
                      </a:r>
                      <a:endParaRPr lang="en-US" sz="1400"/>
                    </a:p>
                  </a:txBody>
                  <a:tcPr marL="31620" marR="31620" marT="15810" marB="15810" anchor="ctr"/>
                </a:tc>
                <a:tc>
                  <a:txBody>
                    <a:bodyPr/>
                    <a:lstStyle/>
                    <a:p>
                      <a:pPr>
                        <a:buNone/>
                      </a:pPr>
                      <a:r>
                        <a:rPr lang="en-US" sz="1400"/>
                        <a:t>Tracker / notifier agent</a:t>
                      </a:r>
                    </a:p>
                  </a:txBody>
                  <a:tcPr marL="31620" marR="31620" marT="15810" marB="15810" anchor="ctr"/>
                </a:tc>
                <a:tc>
                  <a:txBody>
                    <a:bodyPr/>
                    <a:lstStyle/>
                    <a:p>
                      <a:pPr>
                        <a:buNone/>
                      </a:pPr>
                      <a:r>
                        <a:rPr lang="en-US" sz="1400" dirty="0"/>
                        <a:t>Use Workday reporting, in-box and case views as source. Provide an agent that can answer “where is my X” and push proactive updates.</a:t>
                      </a:r>
                    </a:p>
                  </a:txBody>
                  <a:tcPr marL="31620" marR="31620" marT="15810" marB="15810" anchor="ctr"/>
                </a:tc>
                <a:tc>
                  <a:txBody>
                    <a:bodyPr/>
                    <a:lstStyle/>
                    <a:p>
                      <a:pPr>
                        <a:buNone/>
                      </a:pPr>
                      <a:r>
                        <a:rPr lang="en-US" sz="1400"/>
                        <a:t>Low risk if it only reads status. Make sure agent respects Workday security and does not expose other people’s data.</a:t>
                      </a:r>
                    </a:p>
                  </a:txBody>
                  <a:tcPr marL="31620" marR="31620" marT="15810" marB="15810" anchor="ctr"/>
                </a:tc>
                <a:extLst>
                  <a:ext uri="{0D108BD9-81ED-4DB2-BD59-A6C34878D82A}">
                    <a16:rowId xmlns:a16="http://schemas.microsoft.com/office/drawing/2014/main" val="1357296321"/>
                  </a:ext>
                </a:extLst>
              </a:tr>
              <a:tr h="790510">
                <a:tc>
                  <a:txBody>
                    <a:bodyPr/>
                    <a:lstStyle/>
                    <a:p>
                      <a:pPr>
                        <a:buNone/>
                      </a:pPr>
                      <a:r>
                        <a:rPr lang="en-US" sz="1400" b="1"/>
                        <a:t>Advice / decision support</a:t>
                      </a:r>
                      <a:endParaRPr lang="en-US" sz="1400"/>
                    </a:p>
                  </a:txBody>
                  <a:tcPr marL="31620" marR="31620" marT="15810" marB="15810" anchor="ctr"/>
                </a:tc>
                <a:tc>
                  <a:txBody>
                    <a:bodyPr/>
                    <a:lstStyle/>
                    <a:p>
                      <a:pPr>
                        <a:buNone/>
                      </a:pPr>
                      <a:r>
                        <a:rPr lang="en-US" sz="1400"/>
                        <a:t>Coach / advisor agent with human in the loop</a:t>
                      </a:r>
                    </a:p>
                  </a:txBody>
                  <a:tcPr marL="31620" marR="31620" marT="15810" marB="15810" anchor="ctr"/>
                </a:tc>
                <a:tc>
                  <a:txBody>
                    <a:bodyPr/>
                    <a:lstStyle/>
                    <a:p>
                      <a:pPr>
                        <a:buNone/>
                      </a:pPr>
                      <a:r>
                        <a:rPr lang="en-US" sz="1400" b="0" dirty="0"/>
                        <a:t>Mix native Workday insights (for example skills, benchmarks) with a custom advisor agent that explains options, drafts messages, suggests next steps.</a:t>
                      </a:r>
                    </a:p>
                  </a:txBody>
                  <a:tcPr marL="31620" marR="31620" marT="15810" marB="15810" anchor="ctr"/>
                </a:tc>
                <a:tc>
                  <a:txBody>
                    <a:bodyPr/>
                    <a:lstStyle/>
                    <a:p>
                      <a:pPr>
                        <a:buNone/>
                      </a:pPr>
                      <a:r>
                        <a:rPr lang="en-US" sz="1400" dirty="0"/>
                        <a:t>Often high impact for HR decisions. Treat as high-risk by default. The agent suggests, the manager or HR still decides. Log decisions and allow easy override.</a:t>
                      </a:r>
                    </a:p>
                  </a:txBody>
                  <a:tcPr marL="31620" marR="31620" marT="15810" marB="15810" anchor="ctr"/>
                </a:tc>
                <a:extLst>
                  <a:ext uri="{0D108BD9-81ED-4DB2-BD59-A6C34878D82A}">
                    <a16:rowId xmlns:a16="http://schemas.microsoft.com/office/drawing/2014/main" val="852694987"/>
                  </a:ext>
                </a:extLst>
              </a:tr>
              <a:tr h="790510">
                <a:tc>
                  <a:txBody>
                    <a:bodyPr/>
                    <a:lstStyle/>
                    <a:p>
                      <a:pPr>
                        <a:buNone/>
                      </a:pPr>
                      <a:r>
                        <a:rPr lang="en-US" sz="1400" b="1"/>
                        <a:t>Problem analysis / complex case</a:t>
                      </a:r>
                      <a:endParaRPr lang="en-US" sz="1400"/>
                    </a:p>
                  </a:txBody>
                  <a:tcPr marL="31620" marR="31620" marT="15810" marB="15810" anchor="ctr"/>
                </a:tc>
                <a:tc>
                  <a:txBody>
                    <a:bodyPr/>
                    <a:lstStyle/>
                    <a:p>
                      <a:pPr>
                        <a:buNone/>
                      </a:pPr>
                      <a:r>
                        <a:rPr lang="en-US" sz="1400"/>
                        <a:t>Investigator / triage agent (often multi agent)</a:t>
                      </a:r>
                    </a:p>
                  </a:txBody>
                  <a:tcPr marL="31620" marR="31620" marT="15810" marB="15810" anchor="ctr"/>
                </a:tc>
                <a:tc>
                  <a:txBody>
                    <a:bodyPr/>
                    <a:lstStyle/>
                    <a:p>
                      <a:pPr>
                        <a:buNone/>
                      </a:pPr>
                      <a:r>
                        <a:rPr lang="en-US" sz="1400" dirty="0"/>
                        <a:t>Use agents to collect context, check logs, look at similar cases and propose likely causes or next steps. Route to the right team with a structured summary.</a:t>
                      </a:r>
                    </a:p>
                  </a:txBody>
                  <a:tcPr marL="31620" marR="31620" marT="15810" marB="15810" anchor="ctr"/>
                </a:tc>
                <a:tc>
                  <a:txBody>
                    <a:bodyPr/>
                    <a:lstStyle/>
                    <a:p>
                      <a:pPr>
                        <a:buNone/>
                      </a:pPr>
                      <a:r>
                        <a:rPr lang="en-US" sz="1400" dirty="0"/>
                        <a:t>Highest complexity. Use multi-step, multi-tool agents. Always keep a human owner on the case. Start with pilots and strong monitoring.</a:t>
                      </a:r>
                    </a:p>
                  </a:txBody>
                  <a:tcPr marL="31620" marR="31620" marT="15810" marB="15810" anchor="ctr"/>
                </a:tc>
                <a:extLst>
                  <a:ext uri="{0D108BD9-81ED-4DB2-BD59-A6C34878D82A}">
                    <a16:rowId xmlns:a16="http://schemas.microsoft.com/office/drawing/2014/main" val="4073072735"/>
                  </a:ext>
                </a:extLst>
              </a:tr>
            </a:tbl>
          </a:graphicData>
        </a:graphic>
      </p:graphicFrame>
      <p:grpSp>
        <p:nvGrpSpPr>
          <p:cNvPr id="5" name="Group 4">
            <a:extLst>
              <a:ext uri="{FF2B5EF4-FFF2-40B4-BE49-F238E27FC236}">
                <a16:creationId xmlns:a16="http://schemas.microsoft.com/office/drawing/2014/main" id="{FE90B4F1-D6EE-276F-A4A8-B05F4BB05010}"/>
              </a:ext>
            </a:extLst>
          </p:cNvPr>
          <p:cNvGrpSpPr/>
          <p:nvPr/>
        </p:nvGrpSpPr>
        <p:grpSpPr>
          <a:xfrm>
            <a:off x="10916786" y="784422"/>
            <a:ext cx="1217183" cy="404447"/>
            <a:chOff x="10426158" y="1964134"/>
            <a:chExt cx="1217183" cy="404447"/>
          </a:xfrm>
        </p:grpSpPr>
        <p:sp>
          <p:nvSpPr>
            <p:cNvPr id="6" name="Rectangle 5">
              <a:extLst>
                <a:ext uri="{FF2B5EF4-FFF2-40B4-BE49-F238E27FC236}">
                  <a16:creationId xmlns:a16="http://schemas.microsoft.com/office/drawing/2014/main" id="{8DB7FD69-48A5-6676-7283-DCB35D29842B}"/>
                </a:ext>
              </a:extLst>
            </p:cNvPr>
            <p:cNvSpPr/>
            <p:nvPr/>
          </p:nvSpPr>
          <p:spPr>
            <a:xfrm>
              <a:off x="10426158" y="1964134"/>
              <a:ext cx="1188480" cy="404447"/>
            </a:xfrm>
            <a:prstGeom prst="rect">
              <a:avLst/>
            </a:prstGeom>
            <a:solidFill>
              <a:schemeClr val="accent2"/>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t>HRIS + Architect</a:t>
              </a:r>
            </a:p>
          </p:txBody>
        </p:sp>
        <p:pic>
          <p:nvPicPr>
            <p:cNvPr id="7" name="Graphic 6" descr="Head with gears with solid fill">
              <a:extLst>
                <a:ext uri="{FF2B5EF4-FFF2-40B4-BE49-F238E27FC236}">
                  <a16:creationId xmlns:a16="http://schemas.microsoft.com/office/drawing/2014/main" id="{C09FADD7-95C5-78AF-11B1-4435A6D8B64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366126" y="2046669"/>
              <a:ext cx="277215" cy="277215"/>
            </a:xfrm>
            <a:prstGeom prst="rect">
              <a:avLst/>
            </a:prstGeom>
          </p:spPr>
        </p:pic>
        <p:pic>
          <p:nvPicPr>
            <p:cNvPr id="8" name="Graphic 7" descr="Office worker female with solid fill">
              <a:extLst>
                <a:ext uri="{FF2B5EF4-FFF2-40B4-BE49-F238E27FC236}">
                  <a16:creationId xmlns:a16="http://schemas.microsoft.com/office/drawing/2014/main" id="{4F3AE8B9-1B6A-1D83-3A99-44662A88FC1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117613" y="2034001"/>
              <a:ext cx="277216" cy="277216"/>
            </a:xfrm>
            <a:prstGeom prst="rect">
              <a:avLst/>
            </a:prstGeom>
          </p:spPr>
        </p:pic>
      </p:grpSp>
    </p:spTree>
    <p:extLst>
      <p:ext uri="{BB962C8B-B14F-4D97-AF65-F5344CB8AC3E}">
        <p14:creationId xmlns:p14="http://schemas.microsoft.com/office/powerpoint/2010/main" val="7927842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418705-46FC-9E35-BB90-26C3988E1D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2704B3-2F09-B9D1-0E2F-A7916BC34AE1}"/>
              </a:ext>
            </a:extLst>
          </p:cNvPr>
          <p:cNvSpPr>
            <a:spLocks noGrp="1"/>
          </p:cNvSpPr>
          <p:nvPr>
            <p:ph type="title"/>
          </p:nvPr>
        </p:nvSpPr>
        <p:spPr>
          <a:xfrm>
            <a:off x="-498763" y="3259590"/>
            <a:ext cx="8222526" cy="816864"/>
          </a:xfrm>
          <a:solidFill>
            <a:schemeClr val="tx2"/>
          </a:solidFill>
        </p:spPr>
        <p:txBody>
          <a:bodyPr/>
          <a:lstStyle/>
          <a:p>
            <a:r>
              <a:rPr lang="en-US" dirty="0"/>
              <a:t>The Power of RAG</a:t>
            </a:r>
          </a:p>
        </p:txBody>
      </p:sp>
    </p:spTree>
    <p:extLst>
      <p:ext uri="{BB962C8B-B14F-4D97-AF65-F5344CB8AC3E}">
        <p14:creationId xmlns:p14="http://schemas.microsoft.com/office/powerpoint/2010/main" val="190493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066AEF-C685-DFF0-5C3C-68AF80652A3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098C88E-DB1E-A48E-ADDD-A4B99A7A3BD8}"/>
              </a:ext>
            </a:extLst>
          </p:cNvPr>
          <p:cNvSpPr>
            <a:spLocks noGrp="1"/>
          </p:cNvSpPr>
          <p:nvPr>
            <p:ph type="sldNum" sz="quarter" idx="4"/>
          </p:nvPr>
        </p:nvSpPr>
        <p:spPr/>
        <p:txBody>
          <a:bodyPr/>
          <a:lstStyle/>
          <a:p>
            <a:fld id="{B97DCD48-F2F0-436C-978D-7C4D59D5E31F}" type="slidenum">
              <a:rPr lang="en-US" smtClean="0"/>
              <a:pPr/>
              <a:t>15</a:t>
            </a:fld>
            <a:endParaRPr lang="en-US"/>
          </a:p>
        </p:txBody>
      </p:sp>
      <p:sp>
        <p:nvSpPr>
          <p:cNvPr id="3" name="Title 2">
            <a:extLst>
              <a:ext uri="{FF2B5EF4-FFF2-40B4-BE49-F238E27FC236}">
                <a16:creationId xmlns:a16="http://schemas.microsoft.com/office/drawing/2014/main" id="{E0FFB681-96DF-EAC8-A52A-59A7FA8AD493}"/>
              </a:ext>
            </a:extLst>
          </p:cNvPr>
          <p:cNvSpPr>
            <a:spLocks noGrp="1"/>
          </p:cNvSpPr>
          <p:nvPr>
            <p:ph type="title"/>
          </p:nvPr>
        </p:nvSpPr>
        <p:spPr/>
        <p:txBody>
          <a:bodyPr/>
          <a:lstStyle/>
          <a:p>
            <a:r>
              <a:rPr lang="en-US" dirty="0"/>
              <a:t>Retrieval Augmented Generation (RAG), in simple terms</a:t>
            </a:r>
          </a:p>
        </p:txBody>
      </p:sp>
      <p:grpSp>
        <p:nvGrpSpPr>
          <p:cNvPr id="13" name="Group 12">
            <a:extLst>
              <a:ext uri="{FF2B5EF4-FFF2-40B4-BE49-F238E27FC236}">
                <a16:creationId xmlns:a16="http://schemas.microsoft.com/office/drawing/2014/main" id="{BC5C9A8F-302C-8CDE-62F5-DB0F943EC83D}"/>
              </a:ext>
            </a:extLst>
          </p:cNvPr>
          <p:cNvGrpSpPr/>
          <p:nvPr/>
        </p:nvGrpSpPr>
        <p:grpSpPr>
          <a:xfrm>
            <a:off x="10845865" y="808117"/>
            <a:ext cx="1217183" cy="404447"/>
            <a:chOff x="10426158" y="1964134"/>
            <a:chExt cx="1217183" cy="404447"/>
          </a:xfrm>
        </p:grpSpPr>
        <p:sp>
          <p:nvSpPr>
            <p:cNvPr id="10" name="Rectangle 9">
              <a:extLst>
                <a:ext uri="{FF2B5EF4-FFF2-40B4-BE49-F238E27FC236}">
                  <a16:creationId xmlns:a16="http://schemas.microsoft.com/office/drawing/2014/main" id="{87A88551-BB85-6B89-4728-4E2910DFB98B}"/>
                </a:ext>
              </a:extLst>
            </p:cNvPr>
            <p:cNvSpPr/>
            <p:nvPr/>
          </p:nvSpPr>
          <p:spPr>
            <a:xfrm>
              <a:off x="10426158" y="1964134"/>
              <a:ext cx="1188480" cy="404447"/>
            </a:xfrm>
            <a:prstGeom prst="rect">
              <a:avLst/>
            </a:prstGeom>
            <a:solidFill>
              <a:schemeClr val="accent2"/>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t>HRIS + Architect</a:t>
              </a:r>
            </a:p>
          </p:txBody>
        </p:sp>
        <p:pic>
          <p:nvPicPr>
            <p:cNvPr id="11" name="Graphic 10" descr="Head with gears with solid fill">
              <a:extLst>
                <a:ext uri="{FF2B5EF4-FFF2-40B4-BE49-F238E27FC236}">
                  <a16:creationId xmlns:a16="http://schemas.microsoft.com/office/drawing/2014/main" id="{D6899567-CECF-AB1B-5295-BFC5BF4F99D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366126" y="2046669"/>
              <a:ext cx="277215" cy="277215"/>
            </a:xfrm>
            <a:prstGeom prst="rect">
              <a:avLst/>
            </a:prstGeom>
          </p:spPr>
        </p:pic>
        <p:pic>
          <p:nvPicPr>
            <p:cNvPr id="12" name="Graphic 11" descr="Office worker female with solid fill">
              <a:extLst>
                <a:ext uri="{FF2B5EF4-FFF2-40B4-BE49-F238E27FC236}">
                  <a16:creationId xmlns:a16="http://schemas.microsoft.com/office/drawing/2014/main" id="{03DCE219-9858-93DF-C5B0-5ABB8EE60F8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117613" y="2034001"/>
              <a:ext cx="277216" cy="277216"/>
            </a:xfrm>
            <a:prstGeom prst="rect">
              <a:avLst/>
            </a:prstGeom>
          </p:spPr>
        </p:pic>
      </p:grpSp>
      <p:graphicFrame>
        <p:nvGraphicFramePr>
          <p:cNvPr id="15" name="Table 14">
            <a:extLst>
              <a:ext uri="{FF2B5EF4-FFF2-40B4-BE49-F238E27FC236}">
                <a16:creationId xmlns:a16="http://schemas.microsoft.com/office/drawing/2014/main" id="{6C8473AB-D14A-D5AE-6407-2DE4F58C9C9C}"/>
              </a:ext>
            </a:extLst>
          </p:cNvPr>
          <p:cNvGraphicFramePr>
            <a:graphicFrameLocks noGrp="1"/>
          </p:cNvGraphicFramePr>
          <p:nvPr>
            <p:extLst>
              <p:ext uri="{D42A27DB-BD31-4B8C-83A1-F6EECF244321}">
                <p14:modId xmlns:p14="http://schemas.microsoft.com/office/powerpoint/2010/main" val="2245495564"/>
              </p:ext>
            </p:extLst>
          </p:nvPr>
        </p:nvGraphicFramePr>
        <p:xfrm>
          <a:off x="242995" y="2057938"/>
          <a:ext cx="3722336" cy="2914809"/>
        </p:xfrm>
        <a:graphic>
          <a:graphicData uri="http://schemas.openxmlformats.org/drawingml/2006/table">
            <a:tbl>
              <a:tblPr firstRow="1" bandRow="1">
                <a:tableStyleId>{5C22544A-7EE6-4342-B048-85BDC9FD1C3A}</a:tableStyleId>
              </a:tblPr>
              <a:tblGrid>
                <a:gridCol w="3722336">
                  <a:extLst>
                    <a:ext uri="{9D8B030D-6E8A-4147-A177-3AD203B41FA5}">
                      <a16:colId xmlns:a16="http://schemas.microsoft.com/office/drawing/2014/main" val="4252588243"/>
                    </a:ext>
                  </a:extLst>
                </a:gridCol>
              </a:tblGrid>
              <a:tr h="473656">
                <a:tc>
                  <a:txBody>
                    <a:bodyPr/>
                    <a:lstStyle/>
                    <a:p>
                      <a:pPr algn="ctr"/>
                      <a:r>
                        <a:rPr lang="en-US" sz="2000" dirty="0"/>
                        <a:t>What it is</a:t>
                      </a:r>
                    </a:p>
                  </a:txBody>
                  <a:tcPr/>
                </a:tc>
                <a:extLst>
                  <a:ext uri="{0D108BD9-81ED-4DB2-BD59-A6C34878D82A}">
                    <a16:rowId xmlns:a16="http://schemas.microsoft.com/office/drawing/2014/main" val="2206423218"/>
                  </a:ext>
                </a:extLst>
              </a:tr>
              <a:tr h="2441153">
                <a:tc>
                  <a:txBody>
                    <a:bodyPr/>
                    <a:lstStyle/>
                    <a:p>
                      <a:r>
                        <a:rPr lang="en-US" sz="1600" b="0" dirty="0"/>
                        <a:t>RAG = an LLM that can look up your own data first, then use that to answer or create content.</a:t>
                      </a:r>
                    </a:p>
                    <a:p>
                      <a:br>
                        <a:rPr lang="en-US" sz="1600" b="0" dirty="0"/>
                      </a:br>
                      <a:r>
                        <a:rPr lang="en-US" sz="1600" b="0" dirty="0"/>
                        <a:t>Instead of guessing from general training data, the model retrieves relevant documents from your systems and uses those as context</a:t>
                      </a:r>
                      <a:r>
                        <a:rPr lang="en-US" sz="1600" dirty="0"/>
                        <a:t>.</a:t>
                      </a:r>
                    </a:p>
                  </a:txBody>
                  <a:tcPr/>
                </a:tc>
                <a:extLst>
                  <a:ext uri="{0D108BD9-81ED-4DB2-BD59-A6C34878D82A}">
                    <a16:rowId xmlns:a16="http://schemas.microsoft.com/office/drawing/2014/main" val="3197171011"/>
                  </a:ext>
                </a:extLst>
              </a:tr>
            </a:tbl>
          </a:graphicData>
        </a:graphic>
      </p:graphicFrame>
      <p:graphicFrame>
        <p:nvGraphicFramePr>
          <p:cNvPr id="18" name="Table 17">
            <a:extLst>
              <a:ext uri="{FF2B5EF4-FFF2-40B4-BE49-F238E27FC236}">
                <a16:creationId xmlns:a16="http://schemas.microsoft.com/office/drawing/2014/main" id="{E1F6903A-4DD2-F6E5-DBA2-9F4840E1EDDA}"/>
              </a:ext>
            </a:extLst>
          </p:cNvPr>
          <p:cNvGraphicFramePr>
            <a:graphicFrameLocks noGrp="1"/>
          </p:cNvGraphicFramePr>
          <p:nvPr>
            <p:extLst>
              <p:ext uri="{D42A27DB-BD31-4B8C-83A1-F6EECF244321}">
                <p14:modId xmlns:p14="http://schemas.microsoft.com/office/powerpoint/2010/main" val="1618836888"/>
              </p:ext>
            </p:extLst>
          </p:nvPr>
        </p:nvGraphicFramePr>
        <p:xfrm>
          <a:off x="4291853" y="2046668"/>
          <a:ext cx="3722336" cy="2926080"/>
        </p:xfrm>
        <a:graphic>
          <a:graphicData uri="http://schemas.openxmlformats.org/drawingml/2006/table">
            <a:tbl>
              <a:tblPr firstRow="1" bandRow="1">
                <a:tableStyleId>{5C22544A-7EE6-4342-B048-85BDC9FD1C3A}</a:tableStyleId>
              </a:tblPr>
              <a:tblGrid>
                <a:gridCol w="3722336">
                  <a:extLst>
                    <a:ext uri="{9D8B030D-6E8A-4147-A177-3AD203B41FA5}">
                      <a16:colId xmlns:a16="http://schemas.microsoft.com/office/drawing/2014/main" val="4252588243"/>
                    </a:ext>
                  </a:extLst>
                </a:gridCol>
              </a:tblGrid>
              <a:tr h="318384">
                <a:tc>
                  <a:txBody>
                    <a:bodyPr/>
                    <a:lstStyle/>
                    <a:p>
                      <a:pPr algn="ctr"/>
                      <a:r>
                        <a:rPr lang="en-US" sz="2000" dirty="0"/>
                        <a:t>What it is not</a:t>
                      </a:r>
                    </a:p>
                  </a:txBody>
                  <a:tcPr>
                    <a:solidFill>
                      <a:schemeClr val="accent3"/>
                    </a:solidFill>
                  </a:tcPr>
                </a:tc>
                <a:extLst>
                  <a:ext uri="{0D108BD9-81ED-4DB2-BD59-A6C34878D82A}">
                    <a16:rowId xmlns:a16="http://schemas.microsoft.com/office/drawing/2014/main" val="2206423218"/>
                  </a:ext>
                </a:extLst>
              </a:tr>
              <a:tr h="1855256">
                <a:tc>
                  <a:txBody>
                    <a:bodyPr/>
                    <a:lstStyle/>
                    <a:p>
                      <a:pPr marL="285750" indent="-285750">
                        <a:buFont typeface="Arial" panose="020B0604020202020204" pitchFamily="34" charset="0"/>
                        <a:buChar char="•"/>
                      </a:pPr>
                      <a:r>
                        <a:rPr lang="en-US" sz="1600" dirty="0"/>
                        <a:t>Not a new model. It is a </a:t>
                      </a:r>
                      <a:r>
                        <a:rPr lang="en-US" sz="1600" b="1" dirty="0"/>
                        <a:t>pattern</a:t>
                      </a:r>
                      <a:r>
                        <a:rPr lang="en-US" sz="1600" dirty="0"/>
                        <a:t> on top of GPT or other LLMs.</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Not a magic fix for bad content. If policies are outdated or unclear, RAG will repeat that.</a:t>
                      </a:r>
                    </a:p>
                    <a:p>
                      <a:pPr marL="0" indent="0">
                        <a:buFont typeface="Arial" panose="020B0604020202020204" pitchFamily="34" charset="0"/>
                        <a:buNone/>
                      </a:pPr>
                      <a:endParaRPr lang="en-US" sz="1600" dirty="0"/>
                    </a:p>
                    <a:p>
                      <a:pPr marL="285750" indent="-285750">
                        <a:buFont typeface="Arial" panose="020B0604020202020204" pitchFamily="34" charset="0"/>
                        <a:buChar char="•"/>
                      </a:pPr>
                      <a:r>
                        <a:rPr lang="en-US" sz="1600" dirty="0"/>
                        <a:t>Not only for chat. The same pattern can support agents inside processes.</a:t>
                      </a:r>
                    </a:p>
                  </a:txBody>
                  <a:tcPr>
                    <a:solidFill>
                      <a:schemeClr val="accent3">
                        <a:lumMod val="20000"/>
                        <a:lumOff val="80000"/>
                      </a:schemeClr>
                    </a:solidFill>
                  </a:tcPr>
                </a:tc>
                <a:extLst>
                  <a:ext uri="{0D108BD9-81ED-4DB2-BD59-A6C34878D82A}">
                    <a16:rowId xmlns:a16="http://schemas.microsoft.com/office/drawing/2014/main" val="3197171011"/>
                  </a:ext>
                </a:extLst>
              </a:tr>
            </a:tbl>
          </a:graphicData>
        </a:graphic>
      </p:graphicFrame>
      <p:graphicFrame>
        <p:nvGraphicFramePr>
          <p:cNvPr id="19" name="Table 18">
            <a:extLst>
              <a:ext uri="{FF2B5EF4-FFF2-40B4-BE49-F238E27FC236}">
                <a16:creationId xmlns:a16="http://schemas.microsoft.com/office/drawing/2014/main" id="{4017839C-A955-E8EC-C320-9C835B596490}"/>
              </a:ext>
            </a:extLst>
          </p:cNvPr>
          <p:cNvGraphicFramePr>
            <a:graphicFrameLocks noGrp="1"/>
          </p:cNvGraphicFramePr>
          <p:nvPr>
            <p:extLst>
              <p:ext uri="{D42A27DB-BD31-4B8C-83A1-F6EECF244321}">
                <p14:modId xmlns:p14="http://schemas.microsoft.com/office/powerpoint/2010/main" val="3140758047"/>
              </p:ext>
            </p:extLst>
          </p:nvPr>
        </p:nvGraphicFramePr>
        <p:xfrm>
          <a:off x="8340712" y="2046668"/>
          <a:ext cx="3722336" cy="2926080"/>
        </p:xfrm>
        <a:graphic>
          <a:graphicData uri="http://schemas.openxmlformats.org/drawingml/2006/table">
            <a:tbl>
              <a:tblPr firstRow="1" bandRow="1">
                <a:tableStyleId>{5C22544A-7EE6-4342-B048-85BDC9FD1C3A}</a:tableStyleId>
              </a:tblPr>
              <a:tblGrid>
                <a:gridCol w="3722336">
                  <a:extLst>
                    <a:ext uri="{9D8B030D-6E8A-4147-A177-3AD203B41FA5}">
                      <a16:colId xmlns:a16="http://schemas.microsoft.com/office/drawing/2014/main" val="4252588243"/>
                    </a:ext>
                  </a:extLst>
                </a:gridCol>
              </a:tblGrid>
              <a:tr h="369822">
                <a:tc>
                  <a:txBody>
                    <a:bodyPr/>
                    <a:lstStyle/>
                    <a:p>
                      <a:pPr algn="ctr"/>
                      <a:r>
                        <a:rPr lang="en-US" sz="2000" dirty="0"/>
                        <a:t>When it is useful</a:t>
                      </a:r>
                    </a:p>
                  </a:txBody>
                  <a:tcPr>
                    <a:solidFill>
                      <a:schemeClr val="accent4"/>
                    </a:solidFill>
                  </a:tcPr>
                </a:tc>
                <a:extLst>
                  <a:ext uri="{0D108BD9-81ED-4DB2-BD59-A6C34878D82A}">
                    <a16:rowId xmlns:a16="http://schemas.microsoft.com/office/drawing/2014/main" val="2206423218"/>
                  </a:ext>
                </a:extLst>
              </a:tr>
              <a:tr h="1205941">
                <a:tc>
                  <a:txBody>
                    <a:bodyPr/>
                    <a:lstStyle/>
                    <a:p>
                      <a:pPr marL="285750" indent="-285750">
                        <a:buFont typeface="Arial" panose="020B0604020202020204" pitchFamily="34" charset="0"/>
                        <a:buChar char="•"/>
                      </a:pPr>
                      <a:r>
                        <a:rPr lang="en-US" sz="1600" b="0" dirty="0"/>
                        <a:t>When you want answers that are specific to your </a:t>
                      </a:r>
                      <a:r>
                        <a:rPr lang="en-US" sz="1600" b="0" dirty="0" err="1"/>
                        <a:t>organisation</a:t>
                      </a:r>
                      <a:r>
                        <a:rPr lang="en-US" sz="1600" b="0" dirty="0"/>
                        <a:t>.</a:t>
                      </a:r>
                    </a:p>
                    <a:p>
                      <a:pPr marL="285750" indent="-285750">
                        <a:buFont typeface="Arial" panose="020B0604020202020204" pitchFamily="34" charset="0"/>
                        <a:buChar char="•"/>
                      </a:pPr>
                      <a:r>
                        <a:rPr lang="en-US" sz="1600" b="0" dirty="0"/>
                        <a:t>When you have a lot of unstructured content (policies, guides, playbooks, knowledge articles).</a:t>
                      </a:r>
                    </a:p>
                    <a:p>
                      <a:pPr marL="285750" indent="-285750">
                        <a:buFont typeface="Arial" panose="020B0604020202020204" pitchFamily="34" charset="0"/>
                        <a:buChar char="•"/>
                      </a:pPr>
                      <a:r>
                        <a:rPr lang="en-US" sz="1600" b="0" dirty="0"/>
                        <a:t>When you want agents to explain decisions based on your rules, not only general HR practice.</a:t>
                      </a:r>
                    </a:p>
                  </a:txBody>
                  <a:tcPr>
                    <a:solidFill>
                      <a:schemeClr val="accent4">
                        <a:lumMod val="20000"/>
                        <a:lumOff val="80000"/>
                      </a:schemeClr>
                    </a:solidFill>
                  </a:tcPr>
                </a:tc>
                <a:extLst>
                  <a:ext uri="{0D108BD9-81ED-4DB2-BD59-A6C34878D82A}">
                    <a16:rowId xmlns:a16="http://schemas.microsoft.com/office/drawing/2014/main" val="3197171011"/>
                  </a:ext>
                </a:extLst>
              </a:tr>
            </a:tbl>
          </a:graphicData>
        </a:graphic>
      </p:graphicFrame>
    </p:spTree>
    <p:extLst>
      <p:ext uri="{BB962C8B-B14F-4D97-AF65-F5344CB8AC3E}">
        <p14:creationId xmlns:p14="http://schemas.microsoft.com/office/powerpoint/2010/main" val="34972643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A3DF577-5775-BC61-4FEE-0D440CFC29FD}"/>
              </a:ext>
            </a:extLst>
          </p:cNvPr>
          <p:cNvSpPr>
            <a:spLocks noGrp="1"/>
          </p:cNvSpPr>
          <p:nvPr>
            <p:ph type="sldNum" sz="quarter" idx="4"/>
          </p:nvPr>
        </p:nvSpPr>
        <p:spPr/>
        <p:txBody>
          <a:bodyPr/>
          <a:lstStyle/>
          <a:p>
            <a:fld id="{B97DCD48-F2F0-436C-978D-7C4D59D5E31F}" type="slidenum">
              <a:rPr lang="en-US" smtClean="0"/>
              <a:pPr/>
              <a:t>16</a:t>
            </a:fld>
            <a:endParaRPr lang="en-US"/>
          </a:p>
        </p:txBody>
      </p:sp>
      <p:sp>
        <p:nvSpPr>
          <p:cNvPr id="3" name="Title 2">
            <a:extLst>
              <a:ext uri="{FF2B5EF4-FFF2-40B4-BE49-F238E27FC236}">
                <a16:creationId xmlns:a16="http://schemas.microsoft.com/office/drawing/2014/main" id="{F386FC94-CE36-AE89-3362-0C3BEE73DBE7}"/>
              </a:ext>
            </a:extLst>
          </p:cNvPr>
          <p:cNvSpPr>
            <a:spLocks noGrp="1"/>
          </p:cNvSpPr>
          <p:nvPr>
            <p:ph type="title"/>
          </p:nvPr>
        </p:nvSpPr>
        <p:spPr/>
        <p:txBody>
          <a:bodyPr/>
          <a:lstStyle/>
          <a:p>
            <a:r>
              <a:rPr lang="en-US" dirty="0"/>
              <a:t>Where RAG adds value in HR / Workday</a:t>
            </a:r>
          </a:p>
        </p:txBody>
      </p:sp>
      <p:graphicFrame>
        <p:nvGraphicFramePr>
          <p:cNvPr id="4" name="Table 3">
            <a:extLst>
              <a:ext uri="{FF2B5EF4-FFF2-40B4-BE49-F238E27FC236}">
                <a16:creationId xmlns:a16="http://schemas.microsoft.com/office/drawing/2014/main" id="{6946EFB9-7E84-0B2B-496A-45FD65357166}"/>
              </a:ext>
            </a:extLst>
          </p:cNvPr>
          <p:cNvGraphicFramePr>
            <a:graphicFrameLocks noGrp="1"/>
          </p:cNvGraphicFramePr>
          <p:nvPr>
            <p:extLst>
              <p:ext uri="{D42A27DB-BD31-4B8C-83A1-F6EECF244321}">
                <p14:modId xmlns:p14="http://schemas.microsoft.com/office/powerpoint/2010/main" val="1750319502"/>
              </p:ext>
            </p:extLst>
          </p:nvPr>
        </p:nvGraphicFramePr>
        <p:xfrm>
          <a:off x="464458" y="1287789"/>
          <a:ext cx="10674039" cy="4505804"/>
        </p:xfrm>
        <a:graphic>
          <a:graphicData uri="http://schemas.openxmlformats.org/drawingml/2006/table">
            <a:tbl>
              <a:tblPr firstRow="1" firstCol="1">
                <a:tableStyleId>{6E25E649-3F16-4E02-A733-19D2CDBF48F0}</a:tableStyleId>
              </a:tblPr>
              <a:tblGrid>
                <a:gridCol w="2621643">
                  <a:extLst>
                    <a:ext uri="{9D8B030D-6E8A-4147-A177-3AD203B41FA5}">
                      <a16:colId xmlns:a16="http://schemas.microsoft.com/office/drawing/2014/main" val="4122437419"/>
                    </a:ext>
                  </a:extLst>
                </a:gridCol>
                <a:gridCol w="3780692">
                  <a:extLst>
                    <a:ext uri="{9D8B030D-6E8A-4147-A177-3AD203B41FA5}">
                      <a16:colId xmlns:a16="http://schemas.microsoft.com/office/drawing/2014/main" val="3106069526"/>
                    </a:ext>
                  </a:extLst>
                </a:gridCol>
                <a:gridCol w="4271704">
                  <a:extLst>
                    <a:ext uri="{9D8B030D-6E8A-4147-A177-3AD203B41FA5}">
                      <a16:colId xmlns:a16="http://schemas.microsoft.com/office/drawing/2014/main" val="3459319799"/>
                    </a:ext>
                  </a:extLst>
                </a:gridCol>
              </a:tblGrid>
              <a:tr h="300387">
                <a:tc>
                  <a:txBody>
                    <a:bodyPr/>
                    <a:lstStyle/>
                    <a:p>
                      <a:pPr>
                        <a:buNone/>
                      </a:pPr>
                      <a:r>
                        <a:rPr lang="en-US" sz="1400"/>
                        <a:t>Use case type</a:t>
                      </a:r>
                    </a:p>
                  </a:txBody>
                  <a:tcPr marL="44269" marR="44269" marT="22134" marB="22134" anchor="ctr"/>
                </a:tc>
                <a:tc>
                  <a:txBody>
                    <a:bodyPr/>
                    <a:lstStyle/>
                    <a:p>
                      <a:pPr>
                        <a:buNone/>
                      </a:pPr>
                      <a:r>
                        <a:rPr lang="en-US" sz="1400"/>
                        <a:t>How RAG helps</a:t>
                      </a:r>
                    </a:p>
                  </a:txBody>
                  <a:tcPr marL="44269" marR="44269" marT="22134" marB="22134" anchor="ctr"/>
                </a:tc>
                <a:tc>
                  <a:txBody>
                    <a:bodyPr/>
                    <a:lstStyle/>
                    <a:p>
                      <a:pPr>
                        <a:buNone/>
                      </a:pPr>
                      <a:r>
                        <a:rPr lang="en-US" sz="1400" dirty="0"/>
                        <a:t>Example in a Workday context</a:t>
                      </a:r>
                    </a:p>
                  </a:txBody>
                  <a:tcPr marL="44269" marR="44269" marT="22134" marB="22134" anchor="ctr"/>
                </a:tc>
                <a:extLst>
                  <a:ext uri="{0D108BD9-81ED-4DB2-BD59-A6C34878D82A}">
                    <a16:rowId xmlns:a16="http://schemas.microsoft.com/office/drawing/2014/main" val="4156045055"/>
                  </a:ext>
                </a:extLst>
              </a:tr>
              <a:tr h="944073">
                <a:tc>
                  <a:txBody>
                    <a:bodyPr/>
                    <a:lstStyle/>
                    <a:p>
                      <a:pPr>
                        <a:buNone/>
                      </a:pPr>
                      <a:r>
                        <a:rPr lang="en-US" sz="1400" b="1"/>
                        <a:t>Policy and knowledge questions</a:t>
                      </a:r>
                      <a:endParaRPr lang="en-US" sz="1400"/>
                    </a:p>
                  </a:txBody>
                  <a:tcPr marL="44269" marR="44269" marT="22134" marB="22134" anchor="ctr"/>
                </a:tc>
                <a:tc>
                  <a:txBody>
                    <a:bodyPr/>
                    <a:lstStyle/>
                    <a:p>
                      <a:pPr>
                        <a:buNone/>
                      </a:pPr>
                      <a:r>
                        <a:rPr lang="en-US" sz="1200" dirty="0"/>
                        <a:t>Finds the right policy or knowledge article, then lets the agent answer in plain language and quote the source.</a:t>
                      </a:r>
                    </a:p>
                  </a:txBody>
                  <a:tcPr marL="44269" marR="44269" marT="22134" marB="22134" anchor="ctr"/>
                </a:tc>
                <a:tc>
                  <a:txBody>
                    <a:bodyPr/>
                    <a:lstStyle/>
                    <a:p>
                      <a:pPr>
                        <a:buNone/>
                      </a:pPr>
                      <a:r>
                        <a:rPr lang="en-US" sz="1200"/>
                        <a:t>Employee asks about parental leave. The agent retrieves your local policy and explains entitlement based on country and contract, with a link to the original document.</a:t>
                      </a:r>
                    </a:p>
                  </a:txBody>
                  <a:tcPr marL="44269" marR="44269" marT="22134" marB="22134" anchor="ctr"/>
                </a:tc>
                <a:extLst>
                  <a:ext uri="{0D108BD9-81ED-4DB2-BD59-A6C34878D82A}">
                    <a16:rowId xmlns:a16="http://schemas.microsoft.com/office/drawing/2014/main" val="4231257910"/>
                  </a:ext>
                </a:extLst>
              </a:tr>
              <a:tr h="944073">
                <a:tc>
                  <a:txBody>
                    <a:bodyPr/>
                    <a:lstStyle/>
                    <a:p>
                      <a:pPr>
                        <a:buNone/>
                      </a:pPr>
                      <a:r>
                        <a:rPr lang="en-US" sz="1400" b="1"/>
                        <a:t>Process assistants</a:t>
                      </a:r>
                      <a:endParaRPr lang="en-US" sz="1400"/>
                    </a:p>
                  </a:txBody>
                  <a:tcPr marL="44269" marR="44269" marT="22134" marB="22134" anchor="ctr"/>
                </a:tc>
                <a:tc>
                  <a:txBody>
                    <a:bodyPr/>
                    <a:lstStyle/>
                    <a:p>
                      <a:pPr>
                        <a:buNone/>
                      </a:pPr>
                      <a:r>
                        <a:rPr lang="en-US" sz="1200" dirty="0"/>
                        <a:t>Gives agents access to your </a:t>
                      </a:r>
                      <a:r>
                        <a:rPr lang="en-US" sz="1200" b="0" dirty="0"/>
                        <a:t>process documentation, SOPs and playbooks</a:t>
                      </a:r>
                      <a:r>
                        <a:rPr lang="en-US" sz="1200" dirty="0"/>
                        <a:t>, so they can guide managers through complex flows.</a:t>
                      </a:r>
                    </a:p>
                  </a:txBody>
                  <a:tcPr marL="44269" marR="44269" marT="22134" marB="22134" anchor="ctr"/>
                </a:tc>
                <a:tc>
                  <a:txBody>
                    <a:bodyPr/>
                    <a:lstStyle/>
                    <a:p>
                      <a:pPr>
                        <a:buNone/>
                      </a:pPr>
                      <a:r>
                        <a:rPr lang="en-US" sz="1200"/>
                        <a:t>Manager Assistant Agent helps a manager start a PIP or promotion. It pulls your internal guidance, checklist and templates and turns that into step-by-step support in Workday.</a:t>
                      </a:r>
                    </a:p>
                  </a:txBody>
                  <a:tcPr marL="44269" marR="44269" marT="22134" marB="22134" anchor="ctr"/>
                </a:tc>
                <a:extLst>
                  <a:ext uri="{0D108BD9-81ED-4DB2-BD59-A6C34878D82A}">
                    <a16:rowId xmlns:a16="http://schemas.microsoft.com/office/drawing/2014/main" val="2569674089"/>
                  </a:ext>
                </a:extLst>
              </a:tr>
              <a:tr h="686599">
                <a:tc>
                  <a:txBody>
                    <a:bodyPr/>
                    <a:lstStyle/>
                    <a:p>
                      <a:pPr>
                        <a:buNone/>
                      </a:pPr>
                      <a:r>
                        <a:rPr lang="en-US" sz="1400" b="1" dirty="0"/>
                        <a:t>Communication drafting</a:t>
                      </a:r>
                      <a:endParaRPr lang="en-US" sz="1400" dirty="0"/>
                    </a:p>
                  </a:txBody>
                  <a:tcPr marL="44269" marR="44269" marT="22134" marB="22134" anchor="ctr"/>
                </a:tc>
                <a:tc>
                  <a:txBody>
                    <a:bodyPr/>
                    <a:lstStyle/>
                    <a:p>
                      <a:pPr>
                        <a:buNone/>
                      </a:pPr>
                      <a:r>
                        <a:rPr lang="en-US" sz="1200"/>
                        <a:t>Uses your tone of voice, templates and examples stored in your knowledge base.</a:t>
                      </a:r>
                    </a:p>
                  </a:txBody>
                  <a:tcPr marL="44269" marR="44269" marT="22134" marB="22134" anchor="ctr"/>
                </a:tc>
                <a:tc>
                  <a:txBody>
                    <a:bodyPr/>
                    <a:lstStyle/>
                    <a:p>
                      <a:pPr>
                        <a:buNone/>
                      </a:pPr>
                      <a:r>
                        <a:rPr lang="en-US" sz="1200" dirty="0"/>
                        <a:t>Recruiting agent drafts a rejection email or offer summary using your standard text, not something generic from the model.</a:t>
                      </a:r>
                    </a:p>
                  </a:txBody>
                  <a:tcPr marL="44269" marR="44269" marT="22134" marB="22134" anchor="ctr"/>
                </a:tc>
                <a:extLst>
                  <a:ext uri="{0D108BD9-81ED-4DB2-BD59-A6C34878D82A}">
                    <a16:rowId xmlns:a16="http://schemas.microsoft.com/office/drawing/2014/main" val="3317184738"/>
                  </a:ext>
                </a:extLst>
              </a:tr>
              <a:tr h="686599">
                <a:tc>
                  <a:txBody>
                    <a:bodyPr/>
                    <a:lstStyle/>
                    <a:p>
                      <a:pPr>
                        <a:buNone/>
                      </a:pPr>
                      <a:r>
                        <a:rPr lang="en-US" sz="1400" b="1"/>
                        <a:t>Quality checks and explanations</a:t>
                      </a:r>
                      <a:endParaRPr lang="en-US" sz="1400"/>
                    </a:p>
                  </a:txBody>
                  <a:tcPr marL="44269" marR="44269" marT="22134" marB="22134" anchor="ctr"/>
                </a:tc>
                <a:tc>
                  <a:txBody>
                    <a:bodyPr/>
                    <a:lstStyle/>
                    <a:p>
                      <a:pPr>
                        <a:buNone/>
                      </a:pPr>
                      <a:r>
                        <a:rPr lang="en-US" sz="1200"/>
                        <a:t>Lets agents explain “why” in a way that is aligned with policy and rules.</a:t>
                      </a:r>
                    </a:p>
                  </a:txBody>
                  <a:tcPr marL="44269" marR="44269" marT="22134" marB="22134" anchor="ctr"/>
                </a:tc>
                <a:tc>
                  <a:txBody>
                    <a:bodyPr/>
                    <a:lstStyle/>
                    <a:p>
                      <a:pPr>
                        <a:buNone/>
                      </a:pPr>
                      <a:r>
                        <a:rPr lang="en-US" sz="1200" dirty="0"/>
                        <a:t>Data Quality Agent flags a strange compensation change and explains which internal rules it might break, linking to the comp policy.</a:t>
                      </a:r>
                    </a:p>
                  </a:txBody>
                  <a:tcPr marL="44269" marR="44269" marT="22134" marB="22134" anchor="ctr"/>
                </a:tc>
                <a:extLst>
                  <a:ext uri="{0D108BD9-81ED-4DB2-BD59-A6C34878D82A}">
                    <a16:rowId xmlns:a16="http://schemas.microsoft.com/office/drawing/2014/main" val="1359025774"/>
                  </a:ext>
                </a:extLst>
              </a:tr>
              <a:tr h="944073">
                <a:tc>
                  <a:txBody>
                    <a:bodyPr/>
                    <a:lstStyle/>
                    <a:p>
                      <a:pPr>
                        <a:buNone/>
                      </a:pPr>
                      <a:r>
                        <a:rPr lang="en-US" sz="1400" b="1" dirty="0"/>
                        <a:t>Learning and change support</a:t>
                      </a:r>
                      <a:endParaRPr lang="en-US" sz="1400" dirty="0"/>
                    </a:p>
                  </a:txBody>
                  <a:tcPr marL="44269" marR="44269" marT="22134" marB="22134" anchor="ctr"/>
                </a:tc>
                <a:tc>
                  <a:txBody>
                    <a:bodyPr/>
                    <a:lstStyle/>
                    <a:p>
                      <a:pPr>
                        <a:buNone/>
                      </a:pPr>
                      <a:r>
                        <a:rPr lang="en-US" sz="1200"/>
                        <a:t>Surfaces relevant learning content or FAQs in context.</a:t>
                      </a:r>
                    </a:p>
                  </a:txBody>
                  <a:tcPr marL="44269" marR="44269" marT="22134" marB="22134" anchor="ctr"/>
                </a:tc>
                <a:tc>
                  <a:txBody>
                    <a:bodyPr/>
                    <a:lstStyle/>
                    <a:p>
                      <a:pPr>
                        <a:buNone/>
                      </a:pPr>
                      <a:r>
                        <a:rPr lang="en-US" sz="1200" dirty="0"/>
                        <a:t>During goal setting, a GROW Agent retrieves your coaching guides and learning catalogue and suggests questions and trainings that fit the employee’s role.</a:t>
                      </a:r>
                    </a:p>
                  </a:txBody>
                  <a:tcPr marL="44269" marR="44269" marT="22134" marB="22134" anchor="ctr"/>
                </a:tc>
                <a:extLst>
                  <a:ext uri="{0D108BD9-81ED-4DB2-BD59-A6C34878D82A}">
                    <a16:rowId xmlns:a16="http://schemas.microsoft.com/office/drawing/2014/main" val="1651917845"/>
                  </a:ext>
                </a:extLst>
              </a:tr>
            </a:tbl>
          </a:graphicData>
        </a:graphic>
      </p:graphicFrame>
      <p:grpSp>
        <p:nvGrpSpPr>
          <p:cNvPr id="5" name="Group 4">
            <a:extLst>
              <a:ext uri="{FF2B5EF4-FFF2-40B4-BE49-F238E27FC236}">
                <a16:creationId xmlns:a16="http://schemas.microsoft.com/office/drawing/2014/main" id="{B6634B10-0CF4-A60F-9624-A37FB25E7F3C}"/>
              </a:ext>
            </a:extLst>
          </p:cNvPr>
          <p:cNvGrpSpPr/>
          <p:nvPr/>
        </p:nvGrpSpPr>
        <p:grpSpPr>
          <a:xfrm>
            <a:off x="10845865" y="808117"/>
            <a:ext cx="1217183" cy="404447"/>
            <a:chOff x="10426158" y="1964134"/>
            <a:chExt cx="1217183" cy="404447"/>
          </a:xfrm>
        </p:grpSpPr>
        <p:sp>
          <p:nvSpPr>
            <p:cNvPr id="6" name="Rectangle 5">
              <a:extLst>
                <a:ext uri="{FF2B5EF4-FFF2-40B4-BE49-F238E27FC236}">
                  <a16:creationId xmlns:a16="http://schemas.microsoft.com/office/drawing/2014/main" id="{EBA2A5A7-9E77-F73B-D77F-C38C3AD07B16}"/>
                </a:ext>
              </a:extLst>
            </p:cNvPr>
            <p:cNvSpPr/>
            <p:nvPr/>
          </p:nvSpPr>
          <p:spPr>
            <a:xfrm>
              <a:off x="10426158" y="1964134"/>
              <a:ext cx="1188480" cy="404447"/>
            </a:xfrm>
            <a:prstGeom prst="rect">
              <a:avLst/>
            </a:prstGeom>
            <a:solidFill>
              <a:schemeClr val="accent2"/>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t>HRIS + Architect</a:t>
              </a:r>
            </a:p>
          </p:txBody>
        </p:sp>
        <p:pic>
          <p:nvPicPr>
            <p:cNvPr id="7" name="Graphic 6" descr="Head with gears with solid fill">
              <a:extLst>
                <a:ext uri="{FF2B5EF4-FFF2-40B4-BE49-F238E27FC236}">
                  <a16:creationId xmlns:a16="http://schemas.microsoft.com/office/drawing/2014/main" id="{B91D22B7-500A-C833-6B93-09E625ABE93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366126" y="2046669"/>
              <a:ext cx="277215" cy="277215"/>
            </a:xfrm>
            <a:prstGeom prst="rect">
              <a:avLst/>
            </a:prstGeom>
          </p:spPr>
        </p:pic>
        <p:pic>
          <p:nvPicPr>
            <p:cNvPr id="8" name="Graphic 7" descr="Office worker female with solid fill">
              <a:extLst>
                <a:ext uri="{FF2B5EF4-FFF2-40B4-BE49-F238E27FC236}">
                  <a16:creationId xmlns:a16="http://schemas.microsoft.com/office/drawing/2014/main" id="{38E2F77A-5C7D-F9DA-FD5A-A12E1AED00F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117613" y="2034001"/>
              <a:ext cx="277216" cy="277216"/>
            </a:xfrm>
            <a:prstGeom prst="rect">
              <a:avLst/>
            </a:prstGeom>
          </p:spPr>
        </p:pic>
      </p:grpSp>
      <p:sp>
        <p:nvSpPr>
          <p:cNvPr id="9" name="Rectangle: Rounded Corners 8">
            <a:extLst>
              <a:ext uri="{FF2B5EF4-FFF2-40B4-BE49-F238E27FC236}">
                <a16:creationId xmlns:a16="http://schemas.microsoft.com/office/drawing/2014/main" id="{3AADE3C9-91DC-903F-98B0-E35D255B496E}"/>
              </a:ext>
            </a:extLst>
          </p:cNvPr>
          <p:cNvSpPr/>
          <p:nvPr/>
        </p:nvSpPr>
        <p:spPr>
          <a:xfrm>
            <a:off x="3472960" y="5868818"/>
            <a:ext cx="6040315" cy="719313"/>
          </a:xfrm>
          <a:prstGeom prst="roundRect">
            <a:avLst/>
          </a:prstGeom>
          <a:solidFill>
            <a:schemeClr val="bg1"/>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RAG makes agents feel less like </a:t>
            </a:r>
            <a:r>
              <a:rPr lang="en-US" sz="1400" dirty="0" err="1">
                <a:solidFill>
                  <a:schemeClr val="tx1"/>
                </a:solidFill>
              </a:rPr>
              <a:t>ChatGTP</a:t>
            </a:r>
            <a:r>
              <a:rPr lang="en-US" sz="1400" dirty="0">
                <a:solidFill>
                  <a:schemeClr val="tx1"/>
                </a:solidFill>
              </a:rPr>
              <a:t> and more like a colleague who knows </a:t>
            </a:r>
            <a:r>
              <a:rPr lang="en-US" sz="1400" b="1" dirty="0">
                <a:solidFill>
                  <a:schemeClr val="tx1"/>
                </a:solidFill>
              </a:rPr>
              <a:t>your</a:t>
            </a:r>
            <a:r>
              <a:rPr lang="en-US" sz="1400" dirty="0">
                <a:solidFill>
                  <a:schemeClr val="tx1"/>
                </a:solidFill>
              </a:rPr>
              <a:t> policies, templates and processes.</a:t>
            </a:r>
          </a:p>
        </p:txBody>
      </p:sp>
    </p:spTree>
    <p:extLst>
      <p:ext uri="{BB962C8B-B14F-4D97-AF65-F5344CB8AC3E}">
        <p14:creationId xmlns:p14="http://schemas.microsoft.com/office/powerpoint/2010/main" val="36338850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2D6F788-13D7-2AD8-907D-E98A6F9B15D7}"/>
              </a:ext>
            </a:extLst>
          </p:cNvPr>
          <p:cNvSpPr>
            <a:spLocks noGrp="1"/>
          </p:cNvSpPr>
          <p:nvPr>
            <p:ph type="sldNum" sz="quarter" idx="4"/>
          </p:nvPr>
        </p:nvSpPr>
        <p:spPr/>
        <p:txBody>
          <a:bodyPr/>
          <a:lstStyle/>
          <a:p>
            <a:fld id="{B97DCD48-F2F0-436C-978D-7C4D59D5E31F}" type="slidenum">
              <a:rPr lang="en-US" smtClean="0"/>
              <a:pPr/>
              <a:t>17</a:t>
            </a:fld>
            <a:endParaRPr lang="en-US"/>
          </a:p>
        </p:txBody>
      </p:sp>
      <p:sp>
        <p:nvSpPr>
          <p:cNvPr id="3" name="Title 2">
            <a:extLst>
              <a:ext uri="{FF2B5EF4-FFF2-40B4-BE49-F238E27FC236}">
                <a16:creationId xmlns:a16="http://schemas.microsoft.com/office/drawing/2014/main" id="{8C5411A5-1F50-BFD2-79FF-9ACC71E7A613}"/>
              </a:ext>
            </a:extLst>
          </p:cNvPr>
          <p:cNvSpPr>
            <a:spLocks noGrp="1"/>
          </p:cNvSpPr>
          <p:nvPr>
            <p:ph type="title"/>
          </p:nvPr>
        </p:nvSpPr>
        <p:spPr/>
        <p:txBody>
          <a:bodyPr/>
          <a:lstStyle/>
          <a:p>
            <a:r>
              <a:rPr lang="en-US" dirty="0"/>
              <a:t>How RAG fits in our agent architecture</a:t>
            </a:r>
          </a:p>
        </p:txBody>
      </p:sp>
      <p:grpSp>
        <p:nvGrpSpPr>
          <p:cNvPr id="4" name="Group 3">
            <a:extLst>
              <a:ext uri="{FF2B5EF4-FFF2-40B4-BE49-F238E27FC236}">
                <a16:creationId xmlns:a16="http://schemas.microsoft.com/office/drawing/2014/main" id="{FF7B0D71-D483-15C3-7726-73ABD962AE71}"/>
              </a:ext>
            </a:extLst>
          </p:cNvPr>
          <p:cNvGrpSpPr/>
          <p:nvPr/>
        </p:nvGrpSpPr>
        <p:grpSpPr>
          <a:xfrm>
            <a:off x="10931138" y="782521"/>
            <a:ext cx="1188480" cy="404447"/>
            <a:chOff x="10426158" y="1489823"/>
            <a:chExt cx="1188480" cy="404447"/>
          </a:xfrm>
        </p:grpSpPr>
        <p:sp>
          <p:nvSpPr>
            <p:cNvPr id="5" name="Rectangle 4">
              <a:extLst>
                <a:ext uri="{FF2B5EF4-FFF2-40B4-BE49-F238E27FC236}">
                  <a16:creationId xmlns:a16="http://schemas.microsoft.com/office/drawing/2014/main" id="{8FC6A515-8AF1-7796-EAE1-41D1CD2638D8}"/>
                </a:ext>
              </a:extLst>
            </p:cNvPr>
            <p:cNvSpPr/>
            <p:nvPr/>
          </p:nvSpPr>
          <p:spPr>
            <a:xfrm>
              <a:off x="10426158" y="1489823"/>
              <a:ext cx="1188480" cy="404447"/>
            </a:xfrm>
            <a:prstGeom prst="rect">
              <a:avLst/>
            </a:prstGeom>
            <a:solidFill>
              <a:schemeClr val="accent3"/>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t>Architect/IT focus</a:t>
              </a:r>
            </a:p>
          </p:txBody>
        </p:sp>
        <p:pic>
          <p:nvPicPr>
            <p:cNvPr id="6" name="Graphic 5" descr="Head with gears with solid fill">
              <a:extLst>
                <a:ext uri="{FF2B5EF4-FFF2-40B4-BE49-F238E27FC236}">
                  <a16:creationId xmlns:a16="http://schemas.microsoft.com/office/drawing/2014/main" id="{D1FE032D-5098-5A13-8FF9-73620E298CA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271738" y="1528916"/>
              <a:ext cx="342900" cy="342900"/>
            </a:xfrm>
            <a:prstGeom prst="rect">
              <a:avLst/>
            </a:prstGeom>
          </p:spPr>
        </p:pic>
      </p:grpSp>
      <p:grpSp>
        <p:nvGrpSpPr>
          <p:cNvPr id="8" name="Google Shape;1467;p131">
            <a:extLst>
              <a:ext uri="{FF2B5EF4-FFF2-40B4-BE49-F238E27FC236}">
                <a16:creationId xmlns:a16="http://schemas.microsoft.com/office/drawing/2014/main" id="{224FBDDF-66F3-FAB7-2E14-53289848A86A}"/>
              </a:ext>
            </a:extLst>
          </p:cNvPr>
          <p:cNvGrpSpPr/>
          <p:nvPr/>
        </p:nvGrpSpPr>
        <p:grpSpPr>
          <a:xfrm>
            <a:off x="3263256" y="1816395"/>
            <a:ext cx="5165313" cy="3436862"/>
            <a:chOff x="3553097" y="2223710"/>
            <a:chExt cx="5268342" cy="3505415"/>
          </a:xfrm>
        </p:grpSpPr>
        <p:sp>
          <p:nvSpPr>
            <p:cNvPr id="9" name="Google Shape;1468;p131">
              <a:extLst>
                <a:ext uri="{FF2B5EF4-FFF2-40B4-BE49-F238E27FC236}">
                  <a16:creationId xmlns:a16="http://schemas.microsoft.com/office/drawing/2014/main" id="{098BFC8E-EB2B-FD17-A946-8B0ECD533C76}"/>
                </a:ext>
              </a:extLst>
            </p:cNvPr>
            <p:cNvSpPr/>
            <p:nvPr/>
          </p:nvSpPr>
          <p:spPr>
            <a:xfrm>
              <a:off x="3553097" y="2223710"/>
              <a:ext cx="1924175" cy="1927581"/>
            </a:xfrm>
            <a:prstGeom prst="ellipse">
              <a:avLst/>
            </a:prstGeom>
            <a:solidFill>
              <a:schemeClr val="accent1"/>
            </a:solidFill>
            <a:ln>
              <a:noFill/>
            </a:ln>
          </p:spPr>
          <p:txBody>
            <a:bodyPr spcFirstLastPara="1" wrap="square" lIns="91450" tIns="45725" rIns="91450" bIns="45725" anchor="t" anchorCtr="0">
              <a:noAutofit/>
            </a:bodyPr>
            <a:lstStyle/>
            <a:p>
              <a:pPr marL="0" marR="0" lvl="0" indent="0" algn="l" rtl="0">
                <a:spcBef>
                  <a:spcPts val="0"/>
                </a:spcBef>
                <a:spcAft>
                  <a:spcPts val="0"/>
                </a:spcAft>
                <a:buNone/>
              </a:pPr>
              <a:endParaRPr sz="3600">
                <a:solidFill>
                  <a:schemeClr val="dk1"/>
                </a:solidFill>
                <a:latin typeface="Calibri"/>
                <a:ea typeface="Calibri"/>
                <a:cs typeface="Calibri"/>
                <a:sym typeface="Calibri"/>
              </a:endParaRPr>
            </a:p>
          </p:txBody>
        </p:sp>
        <p:sp>
          <p:nvSpPr>
            <p:cNvPr id="10" name="Google Shape;1469;p131">
              <a:extLst>
                <a:ext uri="{FF2B5EF4-FFF2-40B4-BE49-F238E27FC236}">
                  <a16:creationId xmlns:a16="http://schemas.microsoft.com/office/drawing/2014/main" id="{3C98FED2-E7EB-825B-CE0F-B6D5A6EDEB55}"/>
                </a:ext>
              </a:extLst>
            </p:cNvPr>
            <p:cNvSpPr/>
            <p:nvPr/>
          </p:nvSpPr>
          <p:spPr>
            <a:xfrm>
              <a:off x="6864903" y="3525608"/>
              <a:ext cx="807937" cy="722204"/>
            </a:xfrm>
            <a:custGeom>
              <a:avLst/>
              <a:gdLst/>
              <a:ahLst/>
              <a:cxnLst/>
              <a:rect l="l" t="t" r="r" b="b"/>
              <a:pathLst>
                <a:path w="375" h="335" extrusionOk="0">
                  <a:moveTo>
                    <a:pt x="258" y="0"/>
                  </a:moveTo>
                  <a:cubicBezTo>
                    <a:pt x="229" y="63"/>
                    <a:pt x="281" y="136"/>
                    <a:pt x="375" y="117"/>
                  </a:cubicBezTo>
                  <a:cubicBezTo>
                    <a:pt x="75" y="335"/>
                    <a:pt x="75" y="335"/>
                    <a:pt x="75" y="335"/>
                  </a:cubicBezTo>
                  <a:cubicBezTo>
                    <a:pt x="123" y="251"/>
                    <a:pt x="70" y="179"/>
                    <a:pt x="0" y="187"/>
                  </a:cubicBezTo>
                  <a:cubicBezTo>
                    <a:pt x="258" y="0"/>
                    <a:pt x="258" y="0"/>
                    <a:pt x="258" y="0"/>
                  </a:cubicBezTo>
                </a:path>
              </a:pathLst>
            </a:custGeom>
            <a:solidFill>
              <a:schemeClr val="accent3"/>
            </a:solidFill>
            <a:ln>
              <a:noFill/>
            </a:ln>
          </p:spPr>
          <p:txBody>
            <a:bodyPr spcFirstLastPara="1" wrap="square" lIns="91450" tIns="45725" rIns="91450" bIns="45725" anchor="t" anchorCtr="0">
              <a:noAutofit/>
            </a:bodyPr>
            <a:lstStyle/>
            <a:p>
              <a:pPr marL="0" marR="0" lvl="0" indent="0" algn="l" rtl="0">
                <a:spcBef>
                  <a:spcPts val="0"/>
                </a:spcBef>
                <a:spcAft>
                  <a:spcPts val="0"/>
                </a:spcAft>
                <a:buNone/>
              </a:pPr>
              <a:endParaRPr sz="3600">
                <a:solidFill>
                  <a:schemeClr val="dk1"/>
                </a:solidFill>
                <a:latin typeface="Calibri"/>
                <a:ea typeface="Calibri"/>
                <a:cs typeface="Calibri"/>
                <a:sym typeface="Calibri"/>
              </a:endParaRPr>
            </a:p>
          </p:txBody>
        </p:sp>
        <p:sp>
          <p:nvSpPr>
            <p:cNvPr id="11" name="Google Shape;1470;p131">
              <a:extLst>
                <a:ext uri="{FF2B5EF4-FFF2-40B4-BE49-F238E27FC236}">
                  <a16:creationId xmlns:a16="http://schemas.microsoft.com/office/drawing/2014/main" id="{BF9492D8-1C5C-1D34-16EB-C950235061BF}"/>
                </a:ext>
              </a:extLst>
            </p:cNvPr>
            <p:cNvSpPr/>
            <p:nvPr/>
          </p:nvSpPr>
          <p:spPr>
            <a:xfrm>
              <a:off x="6898789" y="3758393"/>
              <a:ext cx="1922650" cy="1926054"/>
            </a:xfrm>
            <a:prstGeom prst="ellipse">
              <a:avLst/>
            </a:prstGeom>
            <a:solidFill>
              <a:schemeClr val="accent4"/>
            </a:solidFill>
            <a:ln>
              <a:noFill/>
            </a:ln>
          </p:spPr>
          <p:txBody>
            <a:bodyPr spcFirstLastPara="1" wrap="square" lIns="91450" tIns="45725" rIns="91450" bIns="45725" anchor="t" anchorCtr="0">
              <a:noAutofit/>
            </a:bodyPr>
            <a:lstStyle/>
            <a:p>
              <a:pPr marL="0" marR="0" lvl="0" indent="0" algn="l" rtl="0">
                <a:spcBef>
                  <a:spcPts val="0"/>
                </a:spcBef>
                <a:spcAft>
                  <a:spcPts val="0"/>
                </a:spcAft>
                <a:buNone/>
              </a:pPr>
              <a:endParaRPr sz="3600">
                <a:solidFill>
                  <a:schemeClr val="dk1"/>
                </a:solidFill>
                <a:latin typeface="Calibri"/>
                <a:ea typeface="Calibri"/>
                <a:cs typeface="Calibri"/>
                <a:sym typeface="Calibri"/>
              </a:endParaRPr>
            </a:p>
          </p:txBody>
        </p:sp>
        <p:sp>
          <p:nvSpPr>
            <p:cNvPr id="12" name="Google Shape;1471;p131">
              <a:extLst>
                <a:ext uri="{FF2B5EF4-FFF2-40B4-BE49-F238E27FC236}">
                  <a16:creationId xmlns:a16="http://schemas.microsoft.com/office/drawing/2014/main" id="{E99540AB-3494-BC7E-19FD-F8DCA77406BA}"/>
                </a:ext>
              </a:extLst>
            </p:cNvPr>
            <p:cNvSpPr/>
            <p:nvPr/>
          </p:nvSpPr>
          <p:spPr>
            <a:xfrm>
              <a:off x="5824179" y="3560242"/>
              <a:ext cx="918085" cy="911839"/>
            </a:xfrm>
            <a:custGeom>
              <a:avLst/>
              <a:gdLst/>
              <a:ahLst/>
              <a:cxnLst/>
              <a:rect l="l" t="t" r="r" b="b"/>
              <a:pathLst>
                <a:path w="426" h="423" extrusionOk="0">
                  <a:moveTo>
                    <a:pt x="0" y="246"/>
                  </a:moveTo>
                  <a:cubicBezTo>
                    <a:pt x="168" y="266"/>
                    <a:pt x="245" y="118"/>
                    <a:pt x="179" y="0"/>
                  </a:cubicBezTo>
                  <a:cubicBezTo>
                    <a:pt x="426" y="156"/>
                    <a:pt x="426" y="156"/>
                    <a:pt x="426" y="156"/>
                  </a:cubicBezTo>
                  <a:cubicBezTo>
                    <a:pt x="290" y="147"/>
                    <a:pt x="189" y="280"/>
                    <a:pt x="278" y="423"/>
                  </a:cubicBezTo>
                  <a:cubicBezTo>
                    <a:pt x="0" y="246"/>
                    <a:pt x="0" y="246"/>
                    <a:pt x="0" y="246"/>
                  </a:cubicBezTo>
                </a:path>
              </a:pathLst>
            </a:custGeom>
            <a:solidFill>
              <a:schemeClr val="accent2"/>
            </a:solidFill>
            <a:ln>
              <a:noFill/>
            </a:ln>
          </p:spPr>
          <p:txBody>
            <a:bodyPr spcFirstLastPara="1" wrap="square" lIns="91450" tIns="45725" rIns="91450" bIns="45725" anchor="t" anchorCtr="0">
              <a:noAutofit/>
            </a:bodyPr>
            <a:lstStyle/>
            <a:p>
              <a:pPr marL="0" marR="0" lvl="0" indent="0" algn="l" rtl="0">
                <a:spcBef>
                  <a:spcPts val="0"/>
                </a:spcBef>
                <a:spcAft>
                  <a:spcPts val="0"/>
                </a:spcAft>
                <a:buNone/>
              </a:pPr>
              <a:endParaRPr sz="3600">
                <a:solidFill>
                  <a:schemeClr val="dk1"/>
                </a:solidFill>
                <a:latin typeface="Calibri"/>
                <a:ea typeface="Calibri"/>
                <a:cs typeface="Calibri"/>
                <a:sym typeface="Calibri"/>
              </a:endParaRPr>
            </a:p>
          </p:txBody>
        </p:sp>
        <p:sp>
          <p:nvSpPr>
            <p:cNvPr id="13" name="Google Shape;1472;p131">
              <a:extLst>
                <a:ext uri="{FF2B5EF4-FFF2-40B4-BE49-F238E27FC236}">
                  <a16:creationId xmlns:a16="http://schemas.microsoft.com/office/drawing/2014/main" id="{45A82B35-FF70-6AE9-24F7-D69B976E1510}"/>
                </a:ext>
              </a:extLst>
            </p:cNvPr>
            <p:cNvSpPr/>
            <p:nvPr/>
          </p:nvSpPr>
          <p:spPr>
            <a:xfrm>
              <a:off x="6082724" y="2543932"/>
              <a:ext cx="1400480" cy="1402961"/>
            </a:xfrm>
            <a:prstGeom prst="ellipse">
              <a:avLst/>
            </a:prstGeom>
            <a:solidFill>
              <a:schemeClr val="accent3"/>
            </a:solidFill>
            <a:ln>
              <a:noFill/>
            </a:ln>
          </p:spPr>
          <p:txBody>
            <a:bodyPr spcFirstLastPara="1" wrap="square" lIns="91450" tIns="45725" rIns="91450" bIns="45725" anchor="t" anchorCtr="0">
              <a:noAutofit/>
            </a:bodyPr>
            <a:lstStyle/>
            <a:p>
              <a:pPr marL="0" marR="0" lvl="0" indent="0" algn="l" rtl="0">
                <a:spcBef>
                  <a:spcPts val="0"/>
                </a:spcBef>
                <a:spcAft>
                  <a:spcPts val="0"/>
                </a:spcAft>
                <a:buNone/>
              </a:pPr>
              <a:endParaRPr sz="3600">
                <a:solidFill>
                  <a:schemeClr val="dk1"/>
                </a:solidFill>
                <a:latin typeface="Calibri"/>
                <a:ea typeface="Calibri"/>
                <a:cs typeface="Calibri"/>
                <a:sym typeface="Calibri"/>
              </a:endParaRPr>
            </a:p>
          </p:txBody>
        </p:sp>
        <p:sp>
          <p:nvSpPr>
            <p:cNvPr id="14" name="Google Shape;1473;p131">
              <a:extLst>
                <a:ext uri="{FF2B5EF4-FFF2-40B4-BE49-F238E27FC236}">
                  <a16:creationId xmlns:a16="http://schemas.microsoft.com/office/drawing/2014/main" id="{0B9499E2-F044-0A6A-9260-B5C6C2780296}"/>
                </a:ext>
              </a:extLst>
            </p:cNvPr>
            <p:cNvSpPr/>
            <p:nvPr/>
          </p:nvSpPr>
          <p:spPr>
            <a:xfrm>
              <a:off x="4604608" y="3594876"/>
              <a:ext cx="1094661" cy="1024258"/>
            </a:xfrm>
            <a:custGeom>
              <a:avLst/>
              <a:gdLst/>
              <a:ahLst/>
              <a:cxnLst/>
              <a:rect l="l" t="t" r="r" b="b"/>
              <a:pathLst>
                <a:path w="508" h="475" extrusionOk="0">
                  <a:moveTo>
                    <a:pt x="363" y="0"/>
                  </a:moveTo>
                  <a:cubicBezTo>
                    <a:pt x="297" y="142"/>
                    <a:pt x="381" y="249"/>
                    <a:pt x="508" y="245"/>
                  </a:cubicBezTo>
                  <a:cubicBezTo>
                    <a:pt x="182" y="475"/>
                    <a:pt x="182" y="475"/>
                    <a:pt x="182" y="475"/>
                  </a:cubicBezTo>
                  <a:cubicBezTo>
                    <a:pt x="229" y="356"/>
                    <a:pt x="157" y="241"/>
                    <a:pt x="0" y="256"/>
                  </a:cubicBezTo>
                  <a:cubicBezTo>
                    <a:pt x="363" y="0"/>
                    <a:pt x="363" y="0"/>
                    <a:pt x="363" y="0"/>
                  </a:cubicBezTo>
                </a:path>
              </a:pathLst>
            </a:custGeom>
            <a:solidFill>
              <a:schemeClr val="accent1"/>
            </a:solidFill>
            <a:ln>
              <a:noFill/>
            </a:ln>
          </p:spPr>
          <p:txBody>
            <a:bodyPr spcFirstLastPara="1" wrap="square" lIns="91450" tIns="45725" rIns="91450" bIns="45725" anchor="t" anchorCtr="0">
              <a:noAutofit/>
            </a:bodyPr>
            <a:lstStyle/>
            <a:p>
              <a:pPr marL="0" marR="0" lvl="0" indent="0" algn="l" rtl="0">
                <a:spcBef>
                  <a:spcPts val="0"/>
                </a:spcBef>
                <a:spcAft>
                  <a:spcPts val="0"/>
                </a:spcAft>
                <a:buNone/>
              </a:pPr>
              <a:endParaRPr sz="3600">
                <a:solidFill>
                  <a:schemeClr val="dk1"/>
                </a:solidFill>
                <a:latin typeface="Calibri"/>
                <a:ea typeface="Calibri"/>
                <a:cs typeface="Calibri"/>
                <a:sym typeface="Calibri"/>
              </a:endParaRPr>
            </a:p>
          </p:txBody>
        </p:sp>
        <p:sp>
          <p:nvSpPr>
            <p:cNvPr id="15" name="Google Shape;1474;p131">
              <a:extLst>
                <a:ext uri="{FF2B5EF4-FFF2-40B4-BE49-F238E27FC236}">
                  <a16:creationId xmlns:a16="http://schemas.microsoft.com/office/drawing/2014/main" id="{6A7D3E39-428D-83FC-2F39-B9DDF24EEA99}"/>
                </a:ext>
              </a:extLst>
            </p:cNvPr>
            <p:cNvSpPr/>
            <p:nvPr/>
          </p:nvSpPr>
          <p:spPr>
            <a:xfrm>
              <a:off x="4906163" y="4084294"/>
              <a:ext cx="1641924" cy="1644831"/>
            </a:xfrm>
            <a:prstGeom prst="ellipse">
              <a:avLst/>
            </a:prstGeom>
            <a:solidFill>
              <a:schemeClr val="accent2"/>
            </a:solidFill>
            <a:ln>
              <a:noFill/>
            </a:ln>
          </p:spPr>
          <p:txBody>
            <a:bodyPr spcFirstLastPara="1" wrap="square" lIns="91450" tIns="45725" rIns="91450" bIns="45725" anchor="t" anchorCtr="0">
              <a:noAutofit/>
            </a:bodyPr>
            <a:lstStyle/>
            <a:p>
              <a:pPr marL="0" marR="0" lvl="0" indent="0" algn="l" rtl="0">
                <a:spcBef>
                  <a:spcPts val="0"/>
                </a:spcBef>
                <a:spcAft>
                  <a:spcPts val="0"/>
                </a:spcAft>
                <a:buNone/>
              </a:pPr>
              <a:endParaRPr sz="3600">
                <a:solidFill>
                  <a:schemeClr val="dk1"/>
                </a:solidFill>
                <a:latin typeface="Calibri"/>
                <a:ea typeface="Calibri"/>
                <a:cs typeface="Calibri"/>
                <a:sym typeface="Calibri"/>
              </a:endParaRPr>
            </a:p>
          </p:txBody>
        </p:sp>
        <p:sp>
          <p:nvSpPr>
            <p:cNvPr id="16" name="Google Shape;1475;p131">
              <a:extLst>
                <a:ext uri="{FF2B5EF4-FFF2-40B4-BE49-F238E27FC236}">
                  <a16:creationId xmlns:a16="http://schemas.microsoft.com/office/drawing/2014/main" id="{4605987E-2E90-E152-7147-B3E9C0D9262B}"/>
                </a:ext>
              </a:extLst>
            </p:cNvPr>
            <p:cNvSpPr/>
            <p:nvPr/>
          </p:nvSpPr>
          <p:spPr>
            <a:xfrm>
              <a:off x="3674928" y="2353047"/>
              <a:ext cx="1653020" cy="1655755"/>
            </a:xfrm>
            <a:custGeom>
              <a:avLst/>
              <a:gdLst/>
              <a:ahLst/>
              <a:cxnLst/>
              <a:rect l="l" t="t" r="r" b="b"/>
              <a:pathLst>
                <a:path w="4623088" h="4630738" extrusionOk="0">
                  <a:moveTo>
                    <a:pt x="2311544" y="0"/>
                  </a:moveTo>
                  <a:cubicBezTo>
                    <a:pt x="3588174" y="0"/>
                    <a:pt x="4623088" y="1036626"/>
                    <a:pt x="4623088" y="2315369"/>
                  </a:cubicBezTo>
                  <a:cubicBezTo>
                    <a:pt x="4623088" y="3594112"/>
                    <a:pt x="3588174" y="4630738"/>
                    <a:pt x="2311544" y="4630738"/>
                  </a:cubicBezTo>
                  <a:cubicBezTo>
                    <a:pt x="1034914" y="4630738"/>
                    <a:pt x="0" y="3594112"/>
                    <a:pt x="0" y="2315369"/>
                  </a:cubicBezTo>
                  <a:cubicBezTo>
                    <a:pt x="0" y="1036626"/>
                    <a:pt x="1034914" y="0"/>
                    <a:pt x="2311544" y="0"/>
                  </a:cubicBezTo>
                  <a:close/>
                </a:path>
              </a:pathLst>
            </a:cu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lt1"/>
                </a:solidFill>
                <a:latin typeface="Calibri"/>
                <a:ea typeface="Calibri"/>
                <a:cs typeface="Calibri"/>
                <a:sym typeface="Calibri"/>
              </a:endParaRPr>
            </a:p>
          </p:txBody>
        </p:sp>
        <p:sp>
          <p:nvSpPr>
            <p:cNvPr id="17" name="Google Shape;1476;p131">
              <a:extLst>
                <a:ext uri="{FF2B5EF4-FFF2-40B4-BE49-F238E27FC236}">
                  <a16:creationId xmlns:a16="http://schemas.microsoft.com/office/drawing/2014/main" id="{BAA37A13-ADAA-B8B3-11FC-D5AD7A32C8F6}"/>
                </a:ext>
              </a:extLst>
            </p:cNvPr>
            <p:cNvSpPr/>
            <p:nvPr/>
          </p:nvSpPr>
          <p:spPr>
            <a:xfrm>
              <a:off x="4995146" y="4174265"/>
              <a:ext cx="1462981" cy="1464466"/>
            </a:xfrm>
            <a:custGeom>
              <a:avLst/>
              <a:gdLst/>
              <a:ahLst/>
              <a:cxnLst/>
              <a:rect l="l" t="t" r="r" b="b"/>
              <a:pathLst>
                <a:path w="4091596" h="4095750" extrusionOk="0">
                  <a:moveTo>
                    <a:pt x="2045798" y="0"/>
                  </a:moveTo>
                  <a:cubicBezTo>
                    <a:pt x="3175661" y="0"/>
                    <a:pt x="4091596" y="916865"/>
                    <a:pt x="4091596" y="2047875"/>
                  </a:cubicBezTo>
                  <a:cubicBezTo>
                    <a:pt x="4091596" y="3178885"/>
                    <a:pt x="3175661" y="4095750"/>
                    <a:pt x="2045798" y="4095750"/>
                  </a:cubicBezTo>
                  <a:cubicBezTo>
                    <a:pt x="915935" y="4095750"/>
                    <a:pt x="0" y="3178885"/>
                    <a:pt x="0" y="2047875"/>
                  </a:cubicBezTo>
                  <a:cubicBezTo>
                    <a:pt x="0" y="916865"/>
                    <a:pt x="915935" y="0"/>
                    <a:pt x="2045798" y="0"/>
                  </a:cubicBezTo>
                  <a:close/>
                </a:path>
              </a:pathLst>
            </a:cu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lt1"/>
                </a:solidFill>
                <a:latin typeface="Calibri"/>
                <a:ea typeface="Calibri"/>
                <a:cs typeface="Calibri"/>
                <a:sym typeface="Calibri"/>
              </a:endParaRPr>
            </a:p>
          </p:txBody>
        </p:sp>
        <p:sp>
          <p:nvSpPr>
            <p:cNvPr id="18" name="Google Shape;1477;p131">
              <a:extLst>
                <a:ext uri="{FF2B5EF4-FFF2-40B4-BE49-F238E27FC236}">
                  <a16:creationId xmlns:a16="http://schemas.microsoft.com/office/drawing/2014/main" id="{DCE6CFDB-7D29-4D5D-1F56-64BB9E471B51}"/>
                </a:ext>
              </a:extLst>
            </p:cNvPr>
            <p:cNvSpPr/>
            <p:nvPr/>
          </p:nvSpPr>
          <p:spPr>
            <a:xfrm>
              <a:off x="7025240" y="3882522"/>
              <a:ext cx="1678446" cy="1678998"/>
            </a:xfrm>
            <a:custGeom>
              <a:avLst/>
              <a:gdLst/>
              <a:ahLst/>
              <a:cxnLst/>
              <a:rect l="l" t="t" r="r" b="b"/>
              <a:pathLst>
                <a:path w="4694198" h="4695742" extrusionOk="0">
                  <a:moveTo>
                    <a:pt x="2347098" y="0"/>
                  </a:moveTo>
                  <a:cubicBezTo>
                    <a:pt x="3643366" y="0"/>
                    <a:pt x="4694198" y="1051178"/>
                    <a:pt x="4694198" y="2347871"/>
                  </a:cubicBezTo>
                  <a:cubicBezTo>
                    <a:pt x="4694198" y="3644564"/>
                    <a:pt x="3643366" y="4695742"/>
                    <a:pt x="2347098" y="4695742"/>
                  </a:cubicBezTo>
                  <a:cubicBezTo>
                    <a:pt x="1050832" y="4695742"/>
                    <a:pt x="0" y="3644564"/>
                    <a:pt x="0" y="2347871"/>
                  </a:cubicBezTo>
                  <a:cubicBezTo>
                    <a:pt x="0" y="1051178"/>
                    <a:pt x="1050832" y="0"/>
                    <a:pt x="2347098" y="0"/>
                  </a:cubicBezTo>
                  <a:close/>
                </a:path>
              </a:pathLst>
            </a:cu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lt1"/>
                </a:solidFill>
                <a:latin typeface="Calibri"/>
                <a:ea typeface="Calibri"/>
                <a:cs typeface="Calibri"/>
                <a:sym typeface="Calibri"/>
              </a:endParaRPr>
            </a:p>
          </p:txBody>
        </p:sp>
        <p:sp>
          <p:nvSpPr>
            <p:cNvPr id="19" name="Google Shape;1478;p131">
              <a:extLst>
                <a:ext uri="{FF2B5EF4-FFF2-40B4-BE49-F238E27FC236}">
                  <a16:creationId xmlns:a16="http://schemas.microsoft.com/office/drawing/2014/main" id="{B7707BEF-F9B0-0E49-724C-8384E25918B8}"/>
                </a:ext>
              </a:extLst>
            </p:cNvPr>
            <p:cNvSpPr/>
            <p:nvPr/>
          </p:nvSpPr>
          <p:spPr>
            <a:xfrm>
              <a:off x="6166545" y="2616454"/>
              <a:ext cx="1243418" cy="1243602"/>
            </a:xfrm>
            <a:custGeom>
              <a:avLst/>
              <a:gdLst/>
              <a:ahLst/>
              <a:cxnLst/>
              <a:rect l="l" t="t" r="r" b="b"/>
              <a:pathLst>
                <a:path w="3477532" h="3478046" extrusionOk="0">
                  <a:moveTo>
                    <a:pt x="1738766" y="0"/>
                  </a:moveTo>
                  <a:cubicBezTo>
                    <a:pt x="2699060" y="0"/>
                    <a:pt x="3477532" y="778587"/>
                    <a:pt x="3477532" y="1739023"/>
                  </a:cubicBezTo>
                  <a:cubicBezTo>
                    <a:pt x="3477532" y="2699459"/>
                    <a:pt x="2699060" y="3478046"/>
                    <a:pt x="1738766" y="3478046"/>
                  </a:cubicBezTo>
                  <a:cubicBezTo>
                    <a:pt x="778472" y="3478046"/>
                    <a:pt x="0" y="2699459"/>
                    <a:pt x="0" y="1739023"/>
                  </a:cubicBezTo>
                  <a:cubicBezTo>
                    <a:pt x="0" y="778587"/>
                    <a:pt x="778472" y="0"/>
                    <a:pt x="1738766" y="0"/>
                  </a:cubicBezTo>
                  <a:close/>
                </a:path>
              </a:pathLst>
            </a:cu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lt1"/>
                </a:solidFill>
                <a:latin typeface="Calibri"/>
                <a:ea typeface="Calibri"/>
                <a:cs typeface="Calibri"/>
                <a:sym typeface="Calibri"/>
              </a:endParaRPr>
            </a:p>
          </p:txBody>
        </p:sp>
      </p:grpSp>
      <p:sp>
        <p:nvSpPr>
          <p:cNvPr id="21" name="Google Shape;1488;p131">
            <a:extLst>
              <a:ext uri="{FF2B5EF4-FFF2-40B4-BE49-F238E27FC236}">
                <a16:creationId xmlns:a16="http://schemas.microsoft.com/office/drawing/2014/main" id="{048BADB2-277A-58E4-4649-0E49E9EF61F0}"/>
              </a:ext>
            </a:extLst>
          </p:cNvPr>
          <p:cNvSpPr txBox="1"/>
          <p:nvPr/>
        </p:nvSpPr>
        <p:spPr>
          <a:xfrm>
            <a:off x="546587" y="3319246"/>
            <a:ext cx="3214761" cy="710570"/>
          </a:xfrm>
          <a:prstGeom prst="rect">
            <a:avLst/>
          </a:prstGeom>
          <a:noFill/>
          <a:ln>
            <a:noFill/>
          </a:ln>
        </p:spPr>
        <p:txBody>
          <a:bodyPr spcFirstLastPara="1" wrap="square" lIns="91425" tIns="45700" rIns="91425" bIns="45700" anchor="t" anchorCtr="0">
            <a:noAutofit/>
          </a:bodyPr>
          <a:lstStyle/>
          <a:p>
            <a:pPr algn="r"/>
            <a:endParaRPr sz="1100">
              <a:solidFill>
                <a:schemeClr val="tx1">
                  <a:lumMod val="95000"/>
                  <a:lumOff val="5000"/>
                </a:schemeClr>
              </a:solidFill>
              <a:latin typeface="Century Gothic"/>
            </a:endParaRPr>
          </a:p>
        </p:txBody>
      </p:sp>
      <p:pic>
        <p:nvPicPr>
          <p:cNvPr id="22" name="Graphic 21">
            <a:extLst>
              <a:ext uri="{FF2B5EF4-FFF2-40B4-BE49-F238E27FC236}">
                <a16:creationId xmlns:a16="http://schemas.microsoft.com/office/drawing/2014/main" id="{A9C00290-72B5-4ACE-9E7A-A0A01957DF07}"/>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758045" y="2233395"/>
            <a:ext cx="1029850" cy="991504"/>
          </a:xfrm>
          <a:prstGeom prst="rect">
            <a:avLst/>
          </a:prstGeom>
        </p:spPr>
      </p:pic>
      <p:pic>
        <p:nvPicPr>
          <p:cNvPr id="23" name="Graphic 22">
            <a:extLst>
              <a:ext uri="{FF2B5EF4-FFF2-40B4-BE49-F238E27FC236}">
                <a16:creationId xmlns:a16="http://schemas.microsoft.com/office/drawing/2014/main" id="{61D17B02-60F2-CFA1-A3D0-014412D731AC}"/>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4971368" y="4042528"/>
            <a:ext cx="845841" cy="881295"/>
          </a:xfrm>
          <a:prstGeom prst="rect">
            <a:avLst/>
          </a:prstGeom>
        </p:spPr>
      </p:pic>
      <p:pic>
        <p:nvPicPr>
          <p:cNvPr id="24" name="Graphic 23">
            <a:extLst>
              <a:ext uri="{FF2B5EF4-FFF2-40B4-BE49-F238E27FC236}">
                <a16:creationId xmlns:a16="http://schemas.microsoft.com/office/drawing/2014/main" id="{9B7DE558-D0EF-E1B9-889D-6766B84EAD48}"/>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6884376" y="3662859"/>
            <a:ext cx="1086358" cy="1120785"/>
          </a:xfrm>
          <a:prstGeom prst="rect">
            <a:avLst/>
          </a:prstGeom>
        </p:spPr>
      </p:pic>
      <p:grpSp>
        <p:nvGrpSpPr>
          <p:cNvPr id="25" name="Group 24">
            <a:extLst>
              <a:ext uri="{FF2B5EF4-FFF2-40B4-BE49-F238E27FC236}">
                <a16:creationId xmlns:a16="http://schemas.microsoft.com/office/drawing/2014/main" id="{EF0F4707-9E16-05EC-BAB1-FE65A05985AC}"/>
              </a:ext>
            </a:extLst>
          </p:cNvPr>
          <p:cNvGrpSpPr/>
          <p:nvPr/>
        </p:nvGrpSpPr>
        <p:grpSpPr>
          <a:xfrm>
            <a:off x="614242" y="1482237"/>
            <a:ext cx="2509247" cy="1637108"/>
            <a:chOff x="586378" y="1895475"/>
            <a:chExt cx="2509247" cy="1637108"/>
          </a:xfrm>
        </p:grpSpPr>
        <p:sp>
          <p:nvSpPr>
            <p:cNvPr id="26" name="Rectangle 25">
              <a:extLst>
                <a:ext uri="{FF2B5EF4-FFF2-40B4-BE49-F238E27FC236}">
                  <a16:creationId xmlns:a16="http://schemas.microsoft.com/office/drawing/2014/main" id="{9F56ED16-C64F-157A-C38E-8B92A5A38D38}"/>
                </a:ext>
              </a:extLst>
            </p:cNvPr>
            <p:cNvSpPr/>
            <p:nvPr/>
          </p:nvSpPr>
          <p:spPr>
            <a:xfrm>
              <a:off x="600075" y="1895475"/>
              <a:ext cx="2495550" cy="34292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t>Content sources</a:t>
              </a:r>
              <a:endParaRPr lang="en-GB" sz="1600" b="1" dirty="0"/>
            </a:p>
          </p:txBody>
        </p:sp>
        <p:sp>
          <p:nvSpPr>
            <p:cNvPr id="27" name="Rectangle 26">
              <a:extLst>
                <a:ext uri="{FF2B5EF4-FFF2-40B4-BE49-F238E27FC236}">
                  <a16:creationId xmlns:a16="http://schemas.microsoft.com/office/drawing/2014/main" id="{B68B699F-B8AA-ECCE-3659-92D8C5F9899B}"/>
                </a:ext>
              </a:extLst>
            </p:cNvPr>
            <p:cNvSpPr/>
            <p:nvPr/>
          </p:nvSpPr>
          <p:spPr>
            <a:xfrm>
              <a:off x="586378" y="2098929"/>
              <a:ext cx="2495550" cy="143365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n-US" sz="1100" dirty="0">
                  <a:solidFill>
                    <a:schemeClr val="tx1"/>
                  </a:solidFill>
                </a:rPr>
                <a:t>Multiple systems: SharePoint, intranet, knowledge tools, LMS, PDF libraries</a:t>
              </a:r>
            </a:p>
            <a:p>
              <a:pPr marL="171450" indent="-171450">
                <a:buFont typeface="Arial" panose="020B0604020202020204" pitchFamily="34" charset="0"/>
                <a:buChar char="•"/>
              </a:pPr>
              <a:r>
                <a:rPr lang="en-US" sz="1100" dirty="0">
                  <a:solidFill>
                    <a:schemeClr val="tx1"/>
                  </a:solidFill>
                </a:rPr>
                <a:t>Only content that is allowed to be used for AI and that has an owner.</a:t>
              </a:r>
              <a:endParaRPr lang="en-GB" sz="1100" dirty="0">
                <a:solidFill>
                  <a:schemeClr val="tx1"/>
                </a:solidFill>
              </a:endParaRPr>
            </a:p>
          </p:txBody>
        </p:sp>
      </p:grpSp>
      <p:grpSp>
        <p:nvGrpSpPr>
          <p:cNvPr id="28" name="Group 27">
            <a:extLst>
              <a:ext uri="{FF2B5EF4-FFF2-40B4-BE49-F238E27FC236}">
                <a16:creationId xmlns:a16="http://schemas.microsoft.com/office/drawing/2014/main" id="{7E54A741-E968-32C1-05CE-B0815D6DA399}"/>
              </a:ext>
            </a:extLst>
          </p:cNvPr>
          <p:cNvGrpSpPr/>
          <p:nvPr/>
        </p:nvGrpSpPr>
        <p:grpSpPr>
          <a:xfrm>
            <a:off x="765800" y="4101267"/>
            <a:ext cx="3645380" cy="1634777"/>
            <a:chOff x="570207" y="1895475"/>
            <a:chExt cx="2525418" cy="1634777"/>
          </a:xfrm>
        </p:grpSpPr>
        <p:sp>
          <p:nvSpPr>
            <p:cNvPr id="29" name="Rectangle 28">
              <a:extLst>
                <a:ext uri="{FF2B5EF4-FFF2-40B4-BE49-F238E27FC236}">
                  <a16:creationId xmlns:a16="http://schemas.microsoft.com/office/drawing/2014/main" id="{F9EF10D1-BC8F-CF29-5366-237808B2D882}"/>
                </a:ext>
              </a:extLst>
            </p:cNvPr>
            <p:cNvSpPr/>
            <p:nvPr/>
          </p:nvSpPr>
          <p:spPr>
            <a:xfrm>
              <a:off x="600075" y="1895475"/>
              <a:ext cx="2495550" cy="34292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t>Indexing and storage</a:t>
              </a:r>
              <a:endParaRPr lang="en-GB" sz="1600" b="1" dirty="0"/>
            </a:p>
          </p:txBody>
        </p:sp>
        <p:sp>
          <p:nvSpPr>
            <p:cNvPr id="30" name="Rectangle 29">
              <a:extLst>
                <a:ext uri="{FF2B5EF4-FFF2-40B4-BE49-F238E27FC236}">
                  <a16:creationId xmlns:a16="http://schemas.microsoft.com/office/drawing/2014/main" id="{71C3EDB7-F384-5823-C2A1-981160B5C9FA}"/>
                </a:ext>
              </a:extLst>
            </p:cNvPr>
            <p:cNvSpPr/>
            <p:nvPr/>
          </p:nvSpPr>
          <p:spPr>
            <a:xfrm>
              <a:off x="570207" y="2179485"/>
              <a:ext cx="2495550" cy="135076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n-US" sz="1100" dirty="0">
                  <a:solidFill>
                    <a:schemeClr val="tx1"/>
                  </a:solidFill>
                </a:rPr>
                <a:t>A RAG pipeline breaks content into small chunks, adds metadata (country, language, audience) and stores them in a search or vector index.</a:t>
              </a:r>
            </a:p>
            <a:p>
              <a:pPr marL="171450" indent="-171450">
                <a:buFont typeface="Arial" panose="020B0604020202020204" pitchFamily="34" charset="0"/>
                <a:buChar char="•"/>
              </a:pPr>
              <a:r>
                <a:rPr lang="en-US" sz="1100" dirty="0">
                  <a:solidFill>
                    <a:schemeClr val="tx1"/>
                  </a:solidFill>
                </a:rPr>
                <a:t>This index is updated regularly so new or changed content is visible to agents.</a:t>
              </a:r>
              <a:endParaRPr lang="en-GB" sz="1100" dirty="0">
                <a:solidFill>
                  <a:schemeClr val="tx1"/>
                </a:solidFill>
                <a:latin typeface="Century Gothic"/>
              </a:endParaRPr>
            </a:p>
          </p:txBody>
        </p:sp>
      </p:grpSp>
      <p:grpSp>
        <p:nvGrpSpPr>
          <p:cNvPr id="31" name="Group 30">
            <a:extLst>
              <a:ext uri="{FF2B5EF4-FFF2-40B4-BE49-F238E27FC236}">
                <a16:creationId xmlns:a16="http://schemas.microsoft.com/office/drawing/2014/main" id="{72650761-F8D5-F42A-67C1-A3483CA8D4C1}"/>
              </a:ext>
            </a:extLst>
          </p:cNvPr>
          <p:cNvGrpSpPr/>
          <p:nvPr/>
        </p:nvGrpSpPr>
        <p:grpSpPr>
          <a:xfrm>
            <a:off x="8529999" y="3573792"/>
            <a:ext cx="3382260" cy="1857686"/>
            <a:chOff x="600075" y="1895475"/>
            <a:chExt cx="2512298" cy="1857686"/>
          </a:xfrm>
        </p:grpSpPr>
        <p:sp>
          <p:nvSpPr>
            <p:cNvPr id="32" name="Rectangle 31">
              <a:extLst>
                <a:ext uri="{FF2B5EF4-FFF2-40B4-BE49-F238E27FC236}">
                  <a16:creationId xmlns:a16="http://schemas.microsoft.com/office/drawing/2014/main" id="{145AA24F-1FD7-C7D3-445E-1EE675898C15}"/>
                </a:ext>
              </a:extLst>
            </p:cNvPr>
            <p:cNvSpPr/>
            <p:nvPr/>
          </p:nvSpPr>
          <p:spPr>
            <a:xfrm>
              <a:off x="600075" y="1895475"/>
              <a:ext cx="2495550" cy="342926"/>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t>Agents using RAG</a:t>
              </a:r>
              <a:endParaRPr lang="en-GB" sz="1600" b="1" dirty="0"/>
            </a:p>
          </p:txBody>
        </p:sp>
        <p:sp>
          <p:nvSpPr>
            <p:cNvPr id="33" name="Rectangle 32">
              <a:extLst>
                <a:ext uri="{FF2B5EF4-FFF2-40B4-BE49-F238E27FC236}">
                  <a16:creationId xmlns:a16="http://schemas.microsoft.com/office/drawing/2014/main" id="{33AD452B-2D20-A511-32E6-2E5D9B06311E}"/>
                </a:ext>
              </a:extLst>
            </p:cNvPr>
            <p:cNvSpPr/>
            <p:nvPr/>
          </p:nvSpPr>
          <p:spPr>
            <a:xfrm>
              <a:off x="616823" y="2066938"/>
              <a:ext cx="2495550" cy="16862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n-US" sz="1100" dirty="0">
                  <a:solidFill>
                    <a:schemeClr val="tx1"/>
                  </a:solidFill>
                  <a:ea typeface="Calibri"/>
                  <a:cs typeface="Calibri"/>
                  <a:sym typeface="Calibri"/>
                </a:rPr>
                <a:t>Workday native agents and custom agents call the RAG tool when they need context.</a:t>
              </a:r>
            </a:p>
            <a:p>
              <a:pPr marL="171450" indent="-171450">
                <a:buFont typeface="Arial" panose="020B0604020202020204" pitchFamily="34" charset="0"/>
                <a:buChar char="•"/>
              </a:pPr>
              <a:r>
                <a:rPr lang="en-US" sz="1100" dirty="0">
                  <a:solidFill>
                    <a:schemeClr val="tx1"/>
                  </a:solidFill>
                  <a:ea typeface="Calibri"/>
                  <a:cs typeface="Calibri"/>
                  <a:sym typeface="Calibri"/>
                </a:rPr>
                <a:t>They then combine the retrieved snippets with the prompt to answer, draft or explain.</a:t>
              </a:r>
            </a:p>
            <a:p>
              <a:pPr marL="171450" indent="-171450">
                <a:buFont typeface="Arial" panose="020B0604020202020204" pitchFamily="34" charset="0"/>
                <a:buChar char="•"/>
              </a:pPr>
              <a:r>
                <a:rPr lang="en-US" sz="1100" dirty="0">
                  <a:solidFill>
                    <a:schemeClr val="tx1"/>
                  </a:solidFill>
                  <a:ea typeface="Calibri"/>
                  <a:cs typeface="Calibri"/>
                  <a:sym typeface="Calibri"/>
                </a:rPr>
                <a:t>Security rules and filtering in the index ensure users only see content they are allowed to see.</a:t>
              </a:r>
              <a:endParaRPr kumimoji="0" lang="en-GB" sz="1100" u="none" strike="noStrike" kern="1200" cap="none" spc="0" normalizeH="0" baseline="0" noProof="0" dirty="0">
                <a:ln>
                  <a:noFill/>
                </a:ln>
                <a:solidFill>
                  <a:schemeClr val="tx1"/>
                </a:solidFill>
                <a:effectLst/>
                <a:uLnTx/>
                <a:uFillTx/>
                <a:cs typeface="Arial" panose="020B0604020202020204" pitchFamily="34" charset="0"/>
              </a:endParaRPr>
            </a:p>
          </p:txBody>
        </p:sp>
      </p:grpSp>
      <p:grpSp>
        <p:nvGrpSpPr>
          <p:cNvPr id="34" name="Group 33">
            <a:extLst>
              <a:ext uri="{FF2B5EF4-FFF2-40B4-BE49-F238E27FC236}">
                <a16:creationId xmlns:a16="http://schemas.microsoft.com/office/drawing/2014/main" id="{F70F66C3-BD96-A892-6741-9D6BF53DB39D}"/>
              </a:ext>
            </a:extLst>
          </p:cNvPr>
          <p:cNvGrpSpPr/>
          <p:nvPr/>
        </p:nvGrpSpPr>
        <p:grpSpPr>
          <a:xfrm>
            <a:off x="7302433" y="1508831"/>
            <a:ext cx="4190600" cy="1234301"/>
            <a:chOff x="600075" y="1895475"/>
            <a:chExt cx="3112722" cy="1234301"/>
          </a:xfrm>
        </p:grpSpPr>
        <p:sp>
          <p:nvSpPr>
            <p:cNvPr id="35" name="Rectangle 34">
              <a:extLst>
                <a:ext uri="{FF2B5EF4-FFF2-40B4-BE49-F238E27FC236}">
                  <a16:creationId xmlns:a16="http://schemas.microsoft.com/office/drawing/2014/main" id="{A6920CD6-18CC-A306-C3FB-AD8B91369059}"/>
                </a:ext>
              </a:extLst>
            </p:cNvPr>
            <p:cNvSpPr/>
            <p:nvPr/>
          </p:nvSpPr>
          <p:spPr>
            <a:xfrm>
              <a:off x="600075" y="1895475"/>
              <a:ext cx="3034353" cy="342926"/>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t>RAG service / tool</a:t>
              </a:r>
              <a:endParaRPr lang="en-GB" sz="1600" b="1" dirty="0"/>
            </a:p>
          </p:txBody>
        </p:sp>
        <p:sp>
          <p:nvSpPr>
            <p:cNvPr id="36" name="Rectangle 35">
              <a:extLst>
                <a:ext uri="{FF2B5EF4-FFF2-40B4-BE49-F238E27FC236}">
                  <a16:creationId xmlns:a16="http://schemas.microsoft.com/office/drawing/2014/main" id="{9775721A-09F8-C760-B1E7-D02F38C01978}"/>
                </a:ext>
              </a:extLst>
            </p:cNvPr>
            <p:cNvSpPr/>
            <p:nvPr/>
          </p:nvSpPr>
          <p:spPr>
            <a:xfrm>
              <a:off x="604757" y="2274213"/>
              <a:ext cx="3108040" cy="85556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0" indent="-171450">
                <a:lnSpc>
                  <a:spcPct val="110000"/>
                </a:lnSpc>
                <a:buFont typeface="Arial" panose="020B0604020202020204" pitchFamily="34" charset="0"/>
                <a:buChar char="•"/>
              </a:pPr>
              <a:r>
                <a:rPr lang="en-US" sz="1100" dirty="0">
                  <a:solidFill>
                    <a:schemeClr val="tx1"/>
                  </a:solidFill>
                </a:rPr>
                <a:t>We expose the index as a tool that agents can call (for example “</a:t>
              </a:r>
              <a:r>
                <a:rPr lang="en-US" sz="1100" dirty="0" err="1">
                  <a:solidFill>
                    <a:schemeClr val="tx1"/>
                  </a:solidFill>
                </a:rPr>
                <a:t>search_policies</a:t>
              </a:r>
              <a:r>
                <a:rPr lang="en-US" sz="1100" dirty="0">
                  <a:solidFill>
                    <a:schemeClr val="tx1"/>
                  </a:solidFill>
                </a:rPr>
                <a:t>” or “</a:t>
              </a:r>
              <a:r>
                <a:rPr lang="en-US" sz="1100" dirty="0" err="1">
                  <a:solidFill>
                    <a:schemeClr val="tx1"/>
                  </a:solidFill>
                </a:rPr>
                <a:t>search_knowledge</a:t>
              </a:r>
              <a:r>
                <a:rPr lang="en-US" sz="1100" dirty="0">
                  <a:solidFill>
                    <a:schemeClr val="tx1"/>
                  </a:solidFill>
                </a:rPr>
                <a:t>”).</a:t>
              </a:r>
            </a:p>
            <a:p>
              <a:pPr marL="171450" indent="-171450">
                <a:lnSpc>
                  <a:spcPct val="110000"/>
                </a:lnSpc>
                <a:buFont typeface="Arial" panose="020B0604020202020204" pitchFamily="34" charset="0"/>
                <a:buChar char="•"/>
              </a:pPr>
              <a:r>
                <a:rPr lang="en-US" sz="1100" dirty="0">
                  <a:solidFill>
                    <a:schemeClr val="tx1"/>
                  </a:solidFill>
                </a:rPr>
                <a:t>In </a:t>
              </a:r>
              <a:r>
                <a:rPr lang="en-US" sz="1100" dirty="0" err="1">
                  <a:solidFill>
                    <a:schemeClr val="tx1"/>
                  </a:solidFill>
                </a:rPr>
                <a:t>Flowise</a:t>
              </a:r>
              <a:r>
                <a:rPr lang="en-US" sz="1100" dirty="0">
                  <a:solidFill>
                    <a:schemeClr val="tx1"/>
                  </a:solidFill>
                </a:rPr>
                <a:t> this is a standard node. With MCP this becomes a tool server that many agents can reuse.</a:t>
              </a:r>
            </a:p>
          </p:txBody>
        </p:sp>
      </p:grpSp>
      <p:pic>
        <p:nvPicPr>
          <p:cNvPr id="41" name="Graphic 40" descr="Wrench with solid fill">
            <a:extLst>
              <a:ext uri="{FF2B5EF4-FFF2-40B4-BE49-F238E27FC236}">
                <a16:creationId xmlns:a16="http://schemas.microsoft.com/office/drawing/2014/main" id="{8DDA715E-B2F6-9331-F810-869D8BF733F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057881" y="2481290"/>
            <a:ext cx="661704" cy="661704"/>
          </a:xfrm>
          <a:prstGeom prst="rect">
            <a:avLst/>
          </a:prstGeom>
        </p:spPr>
      </p:pic>
      <p:sp>
        <p:nvSpPr>
          <p:cNvPr id="42" name="Rectangle: Rounded Corners 41">
            <a:extLst>
              <a:ext uri="{FF2B5EF4-FFF2-40B4-BE49-F238E27FC236}">
                <a16:creationId xmlns:a16="http://schemas.microsoft.com/office/drawing/2014/main" id="{0D2AD038-8E21-857F-F0F7-00B48F3101F2}"/>
              </a:ext>
            </a:extLst>
          </p:cNvPr>
          <p:cNvSpPr/>
          <p:nvPr/>
        </p:nvSpPr>
        <p:spPr>
          <a:xfrm>
            <a:off x="3472960" y="5868818"/>
            <a:ext cx="6233748" cy="719313"/>
          </a:xfrm>
          <a:prstGeom prst="roundRect">
            <a:avLst/>
          </a:prstGeom>
          <a:solidFill>
            <a:schemeClr val="bg1"/>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We treat RAG as a </a:t>
            </a:r>
            <a:r>
              <a:rPr lang="en-US" sz="1400" b="1" dirty="0">
                <a:solidFill>
                  <a:schemeClr val="tx1"/>
                </a:solidFill>
              </a:rPr>
              <a:t>shared platform service</a:t>
            </a:r>
            <a:r>
              <a:rPr lang="en-US" sz="1400" dirty="0">
                <a:solidFill>
                  <a:schemeClr val="tx1"/>
                </a:solidFill>
              </a:rPr>
              <a:t>, not a one-off hack inside each agent. One good RAG service can support many agents.</a:t>
            </a:r>
          </a:p>
        </p:txBody>
      </p:sp>
    </p:spTree>
    <p:extLst>
      <p:ext uri="{BB962C8B-B14F-4D97-AF65-F5344CB8AC3E}">
        <p14:creationId xmlns:p14="http://schemas.microsoft.com/office/powerpoint/2010/main" val="17465926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BBD036E-CEBB-282F-8E10-65859BB3A89B}"/>
              </a:ext>
            </a:extLst>
          </p:cNvPr>
          <p:cNvSpPr>
            <a:spLocks noGrp="1"/>
          </p:cNvSpPr>
          <p:nvPr>
            <p:ph type="sldNum" sz="quarter" idx="4"/>
          </p:nvPr>
        </p:nvSpPr>
        <p:spPr/>
        <p:txBody>
          <a:bodyPr/>
          <a:lstStyle/>
          <a:p>
            <a:fld id="{B97DCD48-F2F0-436C-978D-7C4D59D5E31F}" type="slidenum">
              <a:rPr lang="en-US" smtClean="0"/>
              <a:pPr/>
              <a:t>18</a:t>
            </a:fld>
            <a:endParaRPr lang="en-US"/>
          </a:p>
        </p:txBody>
      </p:sp>
      <p:sp>
        <p:nvSpPr>
          <p:cNvPr id="3" name="Title 2">
            <a:extLst>
              <a:ext uri="{FF2B5EF4-FFF2-40B4-BE49-F238E27FC236}">
                <a16:creationId xmlns:a16="http://schemas.microsoft.com/office/drawing/2014/main" id="{56505FA6-13A1-445F-B9F0-F5435F5C8810}"/>
              </a:ext>
            </a:extLst>
          </p:cNvPr>
          <p:cNvSpPr>
            <a:spLocks noGrp="1"/>
          </p:cNvSpPr>
          <p:nvPr>
            <p:ph type="title"/>
          </p:nvPr>
        </p:nvSpPr>
        <p:spPr/>
        <p:txBody>
          <a:bodyPr/>
          <a:lstStyle/>
          <a:p>
            <a:r>
              <a:rPr lang="en-US" dirty="0"/>
              <a:t>How to get started with RAG (4 simple steps)</a:t>
            </a:r>
            <a:endParaRPr lang="en-GB" dirty="0"/>
          </a:p>
        </p:txBody>
      </p:sp>
      <p:grpSp>
        <p:nvGrpSpPr>
          <p:cNvPr id="4" name="Group 3">
            <a:extLst>
              <a:ext uri="{FF2B5EF4-FFF2-40B4-BE49-F238E27FC236}">
                <a16:creationId xmlns:a16="http://schemas.microsoft.com/office/drawing/2014/main" id="{0FEA9FE4-6486-CA2C-1668-34D1FE1D32AB}"/>
              </a:ext>
            </a:extLst>
          </p:cNvPr>
          <p:cNvGrpSpPr/>
          <p:nvPr/>
        </p:nvGrpSpPr>
        <p:grpSpPr>
          <a:xfrm>
            <a:off x="225957" y="1212564"/>
            <a:ext cx="4483111" cy="2746129"/>
            <a:chOff x="-118208" y="2938692"/>
            <a:chExt cx="3948348" cy="2746129"/>
          </a:xfrm>
        </p:grpSpPr>
        <p:sp>
          <p:nvSpPr>
            <p:cNvPr id="5" name="TextBox 4">
              <a:extLst>
                <a:ext uri="{FF2B5EF4-FFF2-40B4-BE49-F238E27FC236}">
                  <a16:creationId xmlns:a16="http://schemas.microsoft.com/office/drawing/2014/main" id="{99FF2991-D18D-244D-D474-996909654C20}"/>
                </a:ext>
              </a:extLst>
            </p:cNvPr>
            <p:cNvSpPr txBox="1"/>
            <p:nvPr/>
          </p:nvSpPr>
          <p:spPr>
            <a:xfrm>
              <a:off x="253792" y="2998228"/>
              <a:ext cx="3576348" cy="307777"/>
            </a:xfrm>
            <a:prstGeom prst="rect">
              <a:avLst/>
            </a:prstGeom>
            <a:noFill/>
          </p:spPr>
          <p:txBody>
            <a:bodyPr wrap="none" rtlCol="0">
              <a:spAutoFit/>
            </a:bodyPr>
            <a:lstStyle/>
            <a:p>
              <a:pPr algn="r"/>
              <a:r>
                <a:rPr lang="en-US" sz="1400" b="1" dirty="0"/>
                <a:t>Step 1 – Pick one or two RAG-ready domains</a:t>
              </a:r>
              <a:endParaRPr lang="en-US" sz="1400" b="1" spc="30" dirty="0">
                <a:latin typeface="Century Gothic" panose="020B0502020202020204" pitchFamily="34" charset="0"/>
                <a:ea typeface="Lato" panose="020F0502020204030203" pitchFamily="34" charset="0"/>
                <a:cs typeface="Lato" panose="020F0502020204030203" pitchFamily="34" charset="0"/>
              </a:endParaRPr>
            </a:p>
          </p:txBody>
        </p:sp>
        <p:sp>
          <p:nvSpPr>
            <p:cNvPr id="6" name="TextBox 5">
              <a:extLst>
                <a:ext uri="{FF2B5EF4-FFF2-40B4-BE49-F238E27FC236}">
                  <a16:creationId xmlns:a16="http://schemas.microsoft.com/office/drawing/2014/main" id="{815B9AAB-2187-F9DA-DBD6-DE98E7522972}"/>
                </a:ext>
              </a:extLst>
            </p:cNvPr>
            <p:cNvSpPr txBox="1"/>
            <p:nvPr/>
          </p:nvSpPr>
          <p:spPr>
            <a:xfrm>
              <a:off x="-72736" y="3357068"/>
              <a:ext cx="3438126" cy="2327753"/>
            </a:xfrm>
            <a:prstGeom prst="rect">
              <a:avLst/>
            </a:prstGeom>
            <a:noFill/>
          </p:spPr>
          <p:txBody>
            <a:bodyPr wrap="square" rtlCol="0">
              <a:spAutoFit/>
            </a:bodyPr>
            <a:lstStyle/>
            <a:p>
              <a:pPr marL="171450" indent="-171450">
                <a:lnSpc>
                  <a:spcPct val="140000"/>
                </a:lnSpc>
                <a:buFont typeface="Arial" panose="020B0604020202020204" pitchFamily="34" charset="0"/>
                <a:buChar char="•"/>
              </a:pPr>
              <a:r>
                <a:rPr lang="en-US" sz="1050" dirty="0">
                  <a:solidFill>
                    <a:schemeClr val="tx2"/>
                  </a:solidFill>
                  <a:latin typeface="Century Gothic" panose="020B0502020202020204" pitchFamily="34" charset="0"/>
                  <a:ea typeface="Lato" panose="020F0502020204030203" pitchFamily="34" charset="0"/>
                  <a:cs typeface="Lato" panose="020F0502020204030203" pitchFamily="34" charset="0"/>
                </a:rPr>
                <a:t>HRIS and HR choose 1–2 domains where people keep asking “what does the policy say” or “what should I do now”.</a:t>
              </a:r>
            </a:p>
            <a:p>
              <a:pPr marL="628650" lvl="1" indent="-171450">
                <a:lnSpc>
                  <a:spcPct val="140000"/>
                </a:lnSpc>
                <a:buFont typeface="Arial" panose="020B0604020202020204" pitchFamily="34" charset="0"/>
                <a:buChar char="•"/>
              </a:pPr>
              <a:r>
                <a:rPr lang="en-US" sz="1050" dirty="0">
                  <a:solidFill>
                    <a:schemeClr val="tx2"/>
                  </a:solidFill>
                  <a:latin typeface="Century Gothic" panose="020B0502020202020204" pitchFamily="34" charset="0"/>
                  <a:ea typeface="Lato" panose="020F0502020204030203" pitchFamily="34" charset="0"/>
                  <a:cs typeface="Lato" panose="020F0502020204030203" pitchFamily="34" charset="0"/>
                </a:rPr>
                <a:t>Examples: leave &amp; benefits, performance &amp; PIP, mobility, travel &amp; expenses.</a:t>
              </a:r>
            </a:p>
            <a:p>
              <a:pPr marL="171450" indent="-171450">
                <a:lnSpc>
                  <a:spcPct val="140000"/>
                </a:lnSpc>
                <a:buFont typeface="Arial" panose="020B0604020202020204" pitchFamily="34" charset="0"/>
                <a:buChar char="•"/>
              </a:pPr>
              <a:r>
                <a:rPr lang="en-US" sz="1050" dirty="0">
                  <a:solidFill>
                    <a:schemeClr val="tx2"/>
                  </a:solidFill>
                  <a:latin typeface="Century Gothic" panose="020B0502020202020204" pitchFamily="34" charset="0"/>
                  <a:ea typeface="Lato" panose="020F0502020204030203" pitchFamily="34" charset="0"/>
                  <a:cs typeface="Lato" panose="020F0502020204030203" pitchFamily="34" charset="0"/>
                </a:rPr>
                <a:t>Write a short domain brief per area: audience, typical questions, where content lives today </a:t>
              </a:r>
            </a:p>
            <a:p>
              <a:pPr marL="171450" indent="-171450">
                <a:lnSpc>
                  <a:spcPct val="140000"/>
                </a:lnSpc>
                <a:buFont typeface="Arial" panose="020B0604020202020204" pitchFamily="34" charset="0"/>
                <a:buChar char="•"/>
              </a:pPr>
              <a:r>
                <a:rPr lang="en-US" sz="1050" dirty="0">
                  <a:solidFill>
                    <a:schemeClr val="tx2"/>
                  </a:solidFill>
                  <a:latin typeface="Century Gothic" panose="020B0502020202020204" pitchFamily="34" charset="0"/>
                  <a:ea typeface="Lato" panose="020F0502020204030203" pitchFamily="34" charset="0"/>
                  <a:cs typeface="Lato" panose="020F0502020204030203" pitchFamily="34" charset="0"/>
                </a:rPr>
                <a:t>Agree which use case you want to support first (for example HR Help Agent for policy questions, Manager Assistant for PIPs).</a:t>
              </a:r>
            </a:p>
          </p:txBody>
        </p:sp>
        <p:sp>
          <p:nvSpPr>
            <p:cNvPr id="7" name="Oval 6">
              <a:extLst>
                <a:ext uri="{FF2B5EF4-FFF2-40B4-BE49-F238E27FC236}">
                  <a16:creationId xmlns:a16="http://schemas.microsoft.com/office/drawing/2014/main" id="{DA361F7B-0814-1CAD-BA54-0DB530B12267}"/>
                </a:ext>
              </a:extLst>
            </p:cNvPr>
            <p:cNvSpPr/>
            <p:nvPr/>
          </p:nvSpPr>
          <p:spPr>
            <a:xfrm>
              <a:off x="-118208" y="2938692"/>
              <a:ext cx="418376" cy="41837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latin typeface="Century Gothic" panose="020B0502020202020204" pitchFamily="34" charset="0"/>
                  <a:ea typeface="Lato" panose="020F0502020204030203" pitchFamily="34" charset="0"/>
                  <a:cs typeface="Lato" panose="020F0502020204030203" pitchFamily="34" charset="0"/>
                </a:rPr>
                <a:t>1</a:t>
              </a:r>
            </a:p>
          </p:txBody>
        </p:sp>
      </p:grpSp>
      <p:grpSp>
        <p:nvGrpSpPr>
          <p:cNvPr id="20" name="Group 19">
            <a:extLst>
              <a:ext uri="{FF2B5EF4-FFF2-40B4-BE49-F238E27FC236}">
                <a16:creationId xmlns:a16="http://schemas.microsoft.com/office/drawing/2014/main" id="{C077E45B-B481-A2AC-AA52-D74477D7C616}"/>
              </a:ext>
            </a:extLst>
          </p:cNvPr>
          <p:cNvGrpSpPr/>
          <p:nvPr/>
        </p:nvGrpSpPr>
        <p:grpSpPr>
          <a:xfrm>
            <a:off x="4371996" y="2457961"/>
            <a:ext cx="3449800" cy="3442303"/>
            <a:chOff x="4371996" y="2457961"/>
            <a:chExt cx="3449800" cy="3442303"/>
          </a:xfrm>
        </p:grpSpPr>
        <p:grpSp>
          <p:nvGrpSpPr>
            <p:cNvPr id="21" name="Group 20">
              <a:extLst>
                <a:ext uri="{FF2B5EF4-FFF2-40B4-BE49-F238E27FC236}">
                  <a16:creationId xmlns:a16="http://schemas.microsoft.com/office/drawing/2014/main" id="{5DFCE766-2DEC-9627-2323-25A4C129614B}"/>
                </a:ext>
              </a:extLst>
            </p:cNvPr>
            <p:cNvGrpSpPr/>
            <p:nvPr/>
          </p:nvGrpSpPr>
          <p:grpSpPr>
            <a:xfrm>
              <a:off x="4371996" y="2457961"/>
              <a:ext cx="3449800" cy="3442303"/>
              <a:chOff x="2949576" y="3260725"/>
              <a:chExt cx="730250" cy="728663"/>
            </a:xfrm>
          </p:grpSpPr>
          <p:sp>
            <p:nvSpPr>
              <p:cNvPr id="26" name="Freeform 49">
                <a:extLst>
                  <a:ext uri="{FF2B5EF4-FFF2-40B4-BE49-F238E27FC236}">
                    <a16:creationId xmlns:a16="http://schemas.microsoft.com/office/drawing/2014/main" id="{2535D096-83B1-B23A-AA6D-D4226D320276}"/>
                  </a:ext>
                </a:extLst>
              </p:cNvPr>
              <p:cNvSpPr>
                <a:spLocks/>
              </p:cNvSpPr>
              <p:nvPr/>
            </p:nvSpPr>
            <p:spPr bwMode="auto">
              <a:xfrm>
                <a:off x="2949576" y="3260725"/>
                <a:ext cx="365125" cy="365125"/>
              </a:xfrm>
              <a:custGeom>
                <a:avLst/>
                <a:gdLst>
                  <a:gd name="T0" fmla="*/ 89 w 91"/>
                  <a:gd name="T1" fmla="*/ 74 h 91"/>
                  <a:gd name="T2" fmla="*/ 74 w 91"/>
                  <a:gd name="T3" fmla="*/ 91 h 91"/>
                  <a:gd name="T4" fmla="*/ 17 w 91"/>
                  <a:gd name="T5" fmla="*/ 91 h 91"/>
                  <a:gd name="T6" fmla="*/ 17 w 91"/>
                  <a:gd name="T7" fmla="*/ 91 h 91"/>
                  <a:gd name="T8" fmla="*/ 0 w 91"/>
                  <a:gd name="T9" fmla="*/ 69 h 91"/>
                  <a:gd name="T10" fmla="*/ 12 w 91"/>
                  <a:gd name="T11" fmla="*/ 42 h 91"/>
                  <a:gd name="T12" fmla="*/ 39 w 91"/>
                  <a:gd name="T13" fmla="*/ 39 h 91"/>
                  <a:gd name="T14" fmla="*/ 42 w 91"/>
                  <a:gd name="T15" fmla="*/ 11 h 91"/>
                  <a:gd name="T16" fmla="*/ 70 w 91"/>
                  <a:gd name="T17" fmla="*/ 0 h 91"/>
                  <a:gd name="T18" fmla="*/ 91 w 91"/>
                  <a:gd name="T19" fmla="*/ 17 h 91"/>
                  <a:gd name="T20" fmla="*/ 91 w 91"/>
                  <a:gd name="T21" fmla="*/ 17 h 91"/>
                  <a:gd name="T22" fmla="*/ 91 w 91"/>
                  <a:gd name="T23" fmla="*/ 74 h 91"/>
                  <a:gd name="T24" fmla="*/ 89 w 91"/>
                  <a:gd name="T25" fmla="*/ 74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1" h="91">
                    <a:moveTo>
                      <a:pt x="89" y="74"/>
                    </a:moveTo>
                    <a:cubicBezTo>
                      <a:pt x="80" y="75"/>
                      <a:pt x="74" y="83"/>
                      <a:pt x="74" y="91"/>
                    </a:cubicBezTo>
                    <a:cubicBezTo>
                      <a:pt x="17" y="91"/>
                      <a:pt x="17" y="91"/>
                      <a:pt x="17" y="91"/>
                    </a:cubicBezTo>
                    <a:cubicBezTo>
                      <a:pt x="17" y="91"/>
                      <a:pt x="17" y="91"/>
                      <a:pt x="17" y="91"/>
                    </a:cubicBezTo>
                    <a:cubicBezTo>
                      <a:pt x="17" y="80"/>
                      <a:pt x="10" y="71"/>
                      <a:pt x="0" y="69"/>
                    </a:cubicBezTo>
                    <a:cubicBezTo>
                      <a:pt x="0" y="69"/>
                      <a:pt x="3" y="52"/>
                      <a:pt x="12" y="42"/>
                    </a:cubicBezTo>
                    <a:cubicBezTo>
                      <a:pt x="20" y="47"/>
                      <a:pt x="32" y="46"/>
                      <a:pt x="39" y="39"/>
                    </a:cubicBezTo>
                    <a:cubicBezTo>
                      <a:pt x="47" y="31"/>
                      <a:pt x="48" y="20"/>
                      <a:pt x="42" y="11"/>
                    </a:cubicBezTo>
                    <a:cubicBezTo>
                      <a:pt x="57" y="2"/>
                      <a:pt x="70" y="0"/>
                      <a:pt x="70" y="0"/>
                    </a:cubicBezTo>
                    <a:cubicBezTo>
                      <a:pt x="72" y="10"/>
                      <a:pt x="81" y="17"/>
                      <a:pt x="91" y="17"/>
                    </a:cubicBezTo>
                    <a:cubicBezTo>
                      <a:pt x="91" y="17"/>
                      <a:pt x="91" y="17"/>
                      <a:pt x="91" y="17"/>
                    </a:cubicBezTo>
                    <a:cubicBezTo>
                      <a:pt x="91" y="74"/>
                      <a:pt x="91" y="74"/>
                      <a:pt x="91" y="74"/>
                    </a:cubicBezTo>
                    <a:cubicBezTo>
                      <a:pt x="91" y="74"/>
                      <a:pt x="90" y="74"/>
                      <a:pt x="89" y="74"/>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400">
                  <a:latin typeface="Century Gothic" panose="020B0502020202020204" pitchFamily="34" charset="0"/>
                  <a:ea typeface="Lato" panose="020F0502020204030203" pitchFamily="34" charset="0"/>
                  <a:cs typeface="Lato" panose="020F0502020204030203" pitchFamily="34" charset="0"/>
                </a:endParaRPr>
              </a:p>
            </p:txBody>
          </p:sp>
          <p:sp>
            <p:nvSpPr>
              <p:cNvPr id="27" name="Freeform 50">
                <a:extLst>
                  <a:ext uri="{FF2B5EF4-FFF2-40B4-BE49-F238E27FC236}">
                    <a16:creationId xmlns:a16="http://schemas.microsoft.com/office/drawing/2014/main" id="{E9672A69-D689-D026-A1D6-3EA23CD0FF1F}"/>
                  </a:ext>
                </a:extLst>
              </p:cNvPr>
              <p:cNvSpPr>
                <a:spLocks/>
              </p:cNvSpPr>
              <p:nvPr/>
            </p:nvSpPr>
            <p:spPr bwMode="auto">
              <a:xfrm>
                <a:off x="3314701" y="3260725"/>
                <a:ext cx="365125" cy="365125"/>
              </a:xfrm>
              <a:custGeom>
                <a:avLst/>
                <a:gdLst>
                  <a:gd name="T0" fmla="*/ 17 w 91"/>
                  <a:gd name="T1" fmla="*/ 89 h 91"/>
                  <a:gd name="T2" fmla="*/ 0 w 91"/>
                  <a:gd name="T3" fmla="*/ 74 h 91"/>
                  <a:gd name="T4" fmla="*/ 0 w 91"/>
                  <a:gd name="T5" fmla="*/ 17 h 91"/>
                  <a:gd name="T6" fmla="*/ 22 w 91"/>
                  <a:gd name="T7" fmla="*/ 0 h 91"/>
                  <a:gd name="T8" fmla="*/ 50 w 91"/>
                  <a:gd name="T9" fmla="*/ 12 h 91"/>
                  <a:gd name="T10" fmla="*/ 53 w 91"/>
                  <a:gd name="T11" fmla="*/ 40 h 91"/>
                  <a:gd name="T12" fmla="*/ 80 w 91"/>
                  <a:gd name="T13" fmla="*/ 43 h 91"/>
                  <a:gd name="T14" fmla="*/ 91 w 91"/>
                  <a:gd name="T15" fmla="*/ 70 h 91"/>
                  <a:gd name="T16" fmla="*/ 74 w 91"/>
                  <a:gd name="T17" fmla="*/ 91 h 91"/>
                  <a:gd name="T18" fmla="*/ 17 w 91"/>
                  <a:gd name="T19" fmla="*/ 91 h 91"/>
                  <a:gd name="T20" fmla="*/ 17 w 91"/>
                  <a:gd name="T21" fmla="*/ 8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91">
                    <a:moveTo>
                      <a:pt x="17" y="89"/>
                    </a:moveTo>
                    <a:cubicBezTo>
                      <a:pt x="16" y="80"/>
                      <a:pt x="9" y="74"/>
                      <a:pt x="0" y="74"/>
                    </a:cubicBezTo>
                    <a:cubicBezTo>
                      <a:pt x="0" y="17"/>
                      <a:pt x="0" y="17"/>
                      <a:pt x="0" y="17"/>
                    </a:cubicBezTo>
                    <a:cubicBezTo>
                      <a:pt x="11" y="17"/>
                      <a:pt x="19" y="10"/>
                      <a:pt x="22" y="0"/>
                    </a:cubicBezTo>
                    <a:cubicBezTo>
                      <a:pt x="22" y="0"/>
                      <a:pt x="37" y="2"/>
                      <a:pt x="50" y="12"/>
                    </a:cubicBezTo>
                    <a:cubicBezTo>
                      <a:pt x="45" y="21"/>
                      <a:pt x="46" y="32"/>
                      <a:pt x="53" y="40"/>
                    </a:cubicBezTo>
                    <a:cubicBezTo>
                      <a:pt x="60" y="47"/>
                      <a:pt x="72" y="48"/>
                      <a:pt x="80" y="43"/>
                    </a:cubicBezTo>
                    <a:cubicBezTo>
                      <a:pt x="89" y="56"/>
                      <a:pt x="91" y="70"/>
                      <a:pt x="91" y="70"/>
                    </a:cubicBezTo>
                    <a:cubicBezTo>
                      <a:pt x="82" y="73"/>
                      <a:pt x="74" y="81"/>
                      <a:pt x="74" y="91"/>
                    </a:cubicBezTo>
                    <a:cubicBezTo>
                      <a:pt x="17" y="91"/>
                      <a:pt x="17" y="91"/>
                      <a:pt x="17" y="91"/>
                    </a:cubicBezTo>
                    <a:cubicBezTo>
                      <a:pt x="17" y="90"/>
                      <a:pt x="17" y="89"/>
                      <a:pt x="17" y="89"/>
                    </a:cubicBez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400">
                  <a:latin typeface="Century Gothic" panose="020B0502020202020204" pitchFamily="34" charset="0"/>
                  <a:ea typeface="Lato" panose="020F0502020204030203" pitchFamily="34" charset="0"/>
                  <a:cs typeface="Lato" panose="020F0502020204030203" pitchFamily="34" charset="0"/>
                </a:endParaRPr>
              </a:p>
            </p:txBody>
          </p:sp>
          <p:sp>
            <p:nvSpPr>
              <p:cNvPr id="28" name="Freeform 51">
                <a:extLst>
                  <a:ext uri="{FF2B5EF4-FFF2-40B4-BE49-F238E27FC236}">
                    <a16:creationId xmlns:a16="http://schemas.microsoft.com/office/drawing/2014/main" id="{523134A3-55CB-62C2-1FD3-AEEFFD6F69C9}"/>
                  </a:ext>
                </a:extLst>
              </p:cNvPr>
              <p:cNvSpPr>
                <a:spLocks/>
              </p:cNvSpPr>
              <p:nvPr/>
            </p:nvSpPr>
            <p:spPr bwMode="auto">
              <a:xfrm>
                <a:off x="3314701" y="3625850"/>
                <a:ext cx="365125" cy="363538"/>
              </a:xfrm>
              <a:custGeom>
                <a:avLst/>
                <a:gdLst>
                  <a:gd name="T0" fmla="*/ 2 w 91"/>
                  <a:gd name="T1" fmla="*/ 17 h 91"/>
                  <a:gd name="T2" fmla="*/ 17 w 91"/>
                  <a:gd name="T3" fmla="*/ 0 h 91"/>
                  <a:gd name="T4" fmla="*/ 74 w 91"/>
                  <a:gd name="T5" fmla="*/ 0 h 91"/>
                  <a:gd name="T6" fmla="*/ 74 w 91"/>
                  <a:gd name="T7" fmla="*/ 1 h 91"/>
                  <a:gd name="T8" fmla="*/ 91 w 91"/>
                  <a:gd name="T9" fmla="*/ 23 h 91"/>
                  <a:gd name="T10" fmla="*/ 79 w 91"/>
                  <a:gd name="T11" fmla="*/ 50 h 91"/>
                  <a:gd name="T12" fmla="*/ 52 w 91"/>
                  <a:gd name="T13" fmla="*/ 53 h 91"/>
                  <a:gd name="T14" fmla="*/ 48 w 91"/>
                  <a:gd name="T15" fmla="*/ 80 h 91"/>
                  <a:gd name="T16" fmla="*/ 34 w 91"/>
                  <a:gd name="T17" fmla="*/ 87 h 91"/>
                  <a:gd name="T18" fmla="*/ 21 w 91"/>
                  <a:gd name="T19" fmla="*/ 91 h 91"/>
                  <a:gd name="T20" fmla="*/ 0 w 91"/>
                  <a:gd name="T21" fmla="*/ 74 h 91"/>
                  <a:gd name="T22" fmla="*/ 0 w 91"/>
                  <a:gd name="T23" fmla="*/ 17 h 91"/>
                  <a:gd name="T24" fmla="*/ 2 w 91"/>
                  <a:gd name="T25" fmla="*/ 17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1" h="91">
                    <a:moveTo>
                      <a:pt x="2" y="17"/>
                    </a:moveTo>
                    <a:cubicBezTo>
                      <a:pt x="11" y="16"/>
                      <a:pt x="17" y="8"/>
                      <a:pt x="17" y="0"/>
                    </a:cubicBezTo>
                    <a:cubicBezTo>
                      <a:pt x="74" y="0"/>
                      <a:pt x="74" y="0"/>
                      <a:pt x="74" y="0"/>
                    </a:cubicBezTo>
                    <a:cubicBezTo>
                      <a:pt x="74" y="1"/>
                      <a:pt x="74" y="1"/>
                      <a:pt x="74" y="1"/>
                    </a:cubicBezTo>
                    <a:cubicBezTo>
                      <a:pt x="74" y="11"/>
                      <a:pt x="81" y="20"/>
                      <a:pt x="91" y="23"/>
                    </a:cubicBezTo>
                    <a:cubicBezTo>
                      <a:pt x="91" y="23"/>
                      <a:pt x="89" y="37"/>
                      <a:pt x="79" y="50"/>
                    </a:cubicBezTo>
                    <a:cubicBezTo>
                      <a:pt x="70" y="44"/>
                      <a:pt x="59" y="45"/>
                      <a:pt x="52" y="53"/>
                    </a:cubicBezTo>
                    <a:cubicBezTo>
                      <a:pt x="44" y="60"/>
                      <a:pt x="43" y="71"/>
                      <a:pt x="48" y="80"/>
                    </a:cubicBezTo>
                    <a:cubicBezTo>
                      <a:pt x="44" y="83"/>
                      <a:pt x="39" y="85"/>
                      <a:pt x="34" y="87"/>
                    </a:cubicBezTo>
                    <a:cubicBezTo>
                      <a:pt x="29" y="88"/>
                      <a:pt x="25" y="90"/>
                      <a:pt x="21" y="91"/>
                    </a:cubicBezTo>
                    <a:cubicBezTo>
                      <a:pt x="19" y="81"/>
                      <a:pt x="10" y="74"/>
                      <a:pt x="0" y="74"/>
                    </a:cubicBezTo>
                    <a:cubicBezTo>
                      <a:pt x="0" y="17"/>
                      <a:pt x="0" y="17"/>
                      <a:pt x="0" y="17"/>
                    </a:cubicBezTo>
                    <a:cubicBezTo>
                      <a:pt x="1" y="17"/>
                      <a:pt x="2" y="17"/>
                      <a:pt x="2" y="17"/>
                    </a:cubicBezTo>
                    <a:close/>
                  </a:path>
                </a:pathLst>
              </a:custGeom>
              <a:solidFill>
                <a:schemeClr val="accent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400">
                  <a:latin typeface="Century Gothic" panose="020B0502020202020204" pitchFamily="34" charset="0"/>
                  <a:ea typeface="Lato" panose="020F0502020204030203" pitchFamily="34" charset="0"/>
                  <a:cs typeface="Lato" panose="020F0502020204030203" pitchFamily="34" charset="0"/>
                </a:endParaRPr>
              </a:p>
            </p:txBody>
          </p:sp>
          <p:sp>
            <p:nvSpPr>
              <p:cNvPr id="29" name="Freeform 52">
                <a:extLst>
                  <a:ext uri="{FF2B5EF4-FFF2-40B4-BE49-F238E27FC236}">
                    <a16:creationId xmlns:a16="http://schemas.microsoft.com/office/drawing/2014/main" id="{21101D7F-F806-D153-85F1-33E7F262D162}"/>
                  </a:ext>
                </a:extLst>
              </p:cNvPr>
              <p:cNvSpPr>
                <a:spLocks/>
              </p:cNvSpPr>
              <p:nvPr/>
            </p:nvSpPr>
            <p:spPr bwMode="auto">
              <a:xfrm>
                <a:off x="2949576" y="3625850"/>
                <a:ext cx="365125" cy="358775"/>
              </a:xfrm>
              <a:custGeom>
                <a:avLst/>
                <a:gdLst>
                  <a:gd name="T0" fmla="*/ 69 w 91"/>
                  <a:gd name="T1" fmla="*/ 90 h 90"/>
                  <a:gd name="T2" fmla="*/ 42 w 91"/>
                  <a:gd name="T3" fmla="*/ 79 h 90"/>
                  <a:gd name="T4" fmla="*/ 39 w 91"/>
                  <a:gd name="T5" fmla="*/ 52 h 90"/>
                  <a:gd name="T6" fmla="*/ 11 w 91"/>
                  <a:gd name="T7" fmla="*/ 48 h 90"/>
                  <a:gd name="T8" fmla="*/ 0 w 91"/>
                  <a:gd name="T9" fmla="*/ 21 h 90"/>
                  <a:gd name="T10" fmla="*/ 17 w 91"/>
                  <a:gd name="T11" fmla="*/ 0 h 90"/>
                  <a:gd name="T12" fmla="*/ 74 w 91"/>
                  <a:gd name="T13" fmla="*/ 0 h 90"/>
                  <a:gd name="T14" fmla="*/ 74 w 91"/>
                  <a:gd name="T15" fmla="*/ 2 h 90"/>
                  <a:gd name="T16" fmla="*/ 91 w 91"/>
                  <a:gd name="T17" fmla="*/ 17 h 90"/>
                  <a:gd name="T18" fmla="*/ 91 w 91"/>
                  <a:gd name="T19" fmla="*/ 74 h 90"/>
                  <a:gd name="T20" fmla="*/ 90 w 91"/>
                  <a:gd name="T21" fmla="*/ 74 h 90"/>
                  <a:gd name="T22" fmla="*/ 69 w 91"/>
                  <a:gd name="T23"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90">
                    <a:moveTo>
                      <a:pt x="69" y="90"/>
                    </a:moveTo>
                    <a:cubicBezTo>
                      <a:pt x="53" y="88"/>
                      <a:pt x="42" y="79"/>
                      <a:pt x="42" y="79"/>
                    </a:cubicBezTo>
                    <a:cubicBezTo>
                      <a:pt x="47" y="70"/>
                      <a:pt x="46" y="59"/>
                      <a:pt x="39" y="52"/>
                    </a:cubicBezTo>
                    <a:cubicBezTo>
                      <a:pt x="31" y="44"/>
                      <a:pt x="20" y="43"/>
                      <a:pt x="11" y="48"/>
                    </a:cubicBezTo>
                    <a:cubicBezTo>
                      <a:pt x="11" y="48"/>
                      <a:pt x="3" y="37"/>
                      <a:pt x="0" y="21"/>
                    </a:cubicBezTo>
                    <a:cubicBezTo>
                      <a:pt x="10" y="19"/>
                      <a:pt x="17" y="10"/>
                      <a:pt x="17" y="0"/>
                    </a:cubicBezTo>
                    <a:cubicBezTo>
                      <a:pt x="74" y="0"/>
                      <a:pt x="74" y="0"/>
                      <a:pt x="74" y="0"/>
                    </a:cubicBezTo>
                    <a:cubicBezTo>
                      <a:pt x="74" y="1"/>
                      <a:pt x="74" y="1"/>
                      <a:pt x="74" y="2"/>
                    </a:cubicBezTo>
                    <a:cubicBezTo>
                      <a:pt x="75" y="11"/>
                      <a:pt x="83" y="17"/>
                      <a:pt x="91" y="17"/>
                    </a:cubicBezTo>
                    <a:cubicBezTo>
                      <a:pt x="91" y="74"/>
                      <a:pt x="91" y="74"/>
                      <a:pt x="91" y="74"/>
                    </a:cubicBezTo>
                    <a:cubicBezTo>
                      <a:pt x="90" y="74"/>
                      <a:pt x="90" y="74"/>
                      <a:pt x="90" y="74"/>
                    </a:cubicBezTo>
                    <a:cubicBezTo>
                      <a:pt x="80" y="73"/>
                      <a:pt x="71" y="81"/>
                      <a:pt x="69" y="90"/>
                    </a:cubicBez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400">
                  <a:latin typeface="Century Gothic" panose="020B0502020202020204" pitchFamily="34" charset="0"/>
                  <a:ea typeface="Lato" panose="020F0502020204030203" pitchFamily="34" charset="0"/>
                  <a:cs typeface="Lato" panose="020F0502020204030203" pitchFamily="34" charset="0"/>
                </a:endParaRPr>
              </a:p>
            </p:txBody>
          </p:sp>
        </p:grpSp>
        <p:sp>
          <p:nvSpPr>
            <p:cNvPr id="23" name="Shape 2430">
              <a:extLst>
                <a:ext uri="{FF2B5EF4-FFF2-40B4-BE49-F238E27FC236}">
                  <a16:creationId xmlns:a16="http://schemas.microsoft.com/office/drawing/2014/main" id="{AA6308B5-362A-41B3-070C-B2D7556515EC}"/>
                </a:ext>
              </a:extLst>
            </p:cNvPr>
            <p:cNvSpPr/>
            <p:nvPr/>
          </p:nvSpPr>
          <p:spPr>
            <a:xfrm>
              <a:off x="5233550" y="3332950"/>
              <a:ext cx="371698" cy="371671"/>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chemeClr val="bg1"/>
            </a:solidFill>
            <a:ln w="12700">
              <a:miter lim="400000"/>
            </a:ln>
          </p:spPr>
          <p:txBody>
            <a:bodyPr lIns="19049" tIns="19049" rIns="19049" bIns="19049" anchor="ctr"/>
            <a:lstStyle/>
            <a:p>
              <a:pPr marL="0" marR="0" lvl="0" indent="0" algn="ctr" defTabSz="22858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20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Century Gothic" panose="020B0502020202020204" pitchFamily="34" charset="0"/>
                <a:ea typeface="Lato" panose="020F0502020204030203" pitchFamily="34" charset="0"/>
                <a:cs typeface="Lato" panose="020F0502020204030203" pitchFamily="34" charset="0"/>
                <a:sym typeface="Gill Sans"/>
              </a:endParaRPr>
            </a:p>
          </p:txBody>
        </p:sp>
        <p:sp>
          <p:nvSpPr>
            <p:cNvPr id="25" name="Shape 2434">
              <a:extLst>
                <a:ext uri="{FF2B5EF4-FFF2-40B4-BE49-F238E27FC236}">
                  <a16:creationId xmlns:a16="http://schemas.microsoft.com/office/drawing/2014/main" id="{7FD691F6-C302-CAC4-1BDE-3544772162CF}"/>
                </a:ext>
              </a:extLst>
            </p:cNvPr>
            <p:cNvSpPr/>
            <p:nvPr/>
          </p:nvSpPr>
          <p:spPr>
            <a:xfrm>
              <a:off x="6586752" y="4674561"/>
              <a:ext cx="371698" cy="371671"/>
            </a:xfrm>
            <a:custGeom>
              <a:avLst/>
              <a:gdLst/>
              <a:ahLst/>
              <a:cxnLst>
                <a:cxn ang="0">
                  <a:pos x="wd2" y="hd2"/>
                </a:cxn>
                <a:cxn ang="5400000">
                  <a:pos x="wd2" y="hd2"/>
                </a:cxn>
                <a:cxn ang="10800000">
                  <a:pos x="wd2" y="hd2"/>
                </a:cxn>
                <a:cxn ang="16200000">
                  <a:pos x="wd2" y="hd2"/>
                </a:cxn>
              </a:cxnLst>
              <a:rect l="0" t="0" r="r" b="b"/>
              <a:pathLst>
                <a:path w="21600" h="21600" extrusionOk="0">
                  <a:moveTo>
                    <a:pt x="10800" y="14727"/>
                  </a:moveTo>
                  <a:cubicBezTo>
                    <a:pt x="8631" y="14727"/>
                    <a:pt x="6873" y="12969"/>
                    <a:pt x="6873" y="10800"/>
                  </a:cubicBezTo>
                  <a:cubicBezTo>
                    <a:pt x="6873" y="8631"/>
                    <a:pt x="8631" y="6873"/>
                    <a:pt x="10800" y="6873"/>
                  </a:cubicBezTo>
                  <a:cubicBezTo>
                    <a:pt x="12969" y="6873"/>
                    <a:pt x="14727" y="8631"/>
                    <a:pt x="14727" y="10800"/>
                  </a:cubicBezTo>
                  <a:cubicBezTo>
                    <a:pt x="14727" y="12969"/>
                    <a:pt x="12969" y="14727"/>
                    <a:pt x="10800" y="14727"/>
                  </a:cubicBezTo>
                  <a:moveTo>
                    <a:pt x="10800" y="5891"/>
                  </a:moveTo>
                  <a:cubicBezTo>
                    <a:pt x="8088" y="5891"/>
                    <a:pt x="5891" y="8089"/>
                    <a:pt x="5891" y="10800"/>
                  </a:cubicBezTo>
                  <a:cubicBezTo>
                    <a:pt x="5891" y="13512"/>
                    <a:pt x="8088" y="15709"/>
                    <a:pt x="10800" y="15709"/>
                  </a:cubicBezTo>
                  <a:cubicBezTo>
                    <a:pt x="13512" y="15709"/>
                    <a:pt x="15709" y="13512"/>
                    <a:pt x="15709" y="10800"/>
                  </a:cubicBezTo>
                  <a:cubicBezTo>
                    <a:pt x="15709" y="8089"/>
                    <a:pt x="13512" y="5891"/>
                    <a:pt x="10800" y="5891"/>
                  </a:cubicBezTo>
                  <a:moveTo>
                    <a:pt x="20618" y="12013"/>
                  </a:moveTo>
                  <a:cubicBezTo>
                    <a:pt x="20614" y="12014"/>
                    <a:pt x="20611" y="12016"/>
                    <a:pt x="20607" y="12016"/>
                  </a:cubicBezTo>
                  <a:lnTo>
                    <a:pt x="19602" y="12268"/>
                  </a:lnTo>
                  <a:cubicBezTo>
                    <a:pt x="19256" y="12354"/>
                    <a:pt x="18984" y="12622"/>
                    <a:pt x="18892" y="12966"/>
                  </a:cubicBezTo>
                  <a:cubicBezTo>
                    <a:pt x="18703" y="13672"/>
                    <a:pt x="18421" y="14351"/>
                    <a:pt x="18053" y="14986"/>
                  </a:cubicBezTo>
                  <a:cubicBezTo>
                    <a:pt x="17873" y="15295"/>
                    <a:pt x="17876" y="15677"/>
                    <a:pt x="18060" y="15984"/>
                  </a:cubicBezTo>
                  <a:lnTo>
                    <a:pt x="18601" y="16885"/>
                  </a:lnTo>
                  <a:lnTo>
                    <a:pt x="16886" y="18600"/>
                  </a:lnTo>
                  <a:cubicBezTo>
                    <a:pt x="16882" y="18599"/>
                    <a:pt x="16878" y="18597"/>
                    <a:pt x="16875" y="18595"/>
                  </a:cubicBezTo>
                  <a:lnTo>
                    <a:pt x="15978" y="18057"/>
                  </a:lnTo>
                  <a:cubicBezTo>
                    <a:pt x="15822" y="17964"/>
                    <a:pt x="15648" y="17917"/>
                    <a:pt x="15473" y="17917"/>
                  </a:cubicBezTo>
                  <a:cubicBezTo>
                    <a:pt x="15304" y="17917"/>
                    <a:pt x="15134" y="17961"/>
                    <a:pt x="14982" y="18049"/>
                  </a:cubicBezTo>
                  <a:cubicBezTo>
                    <a:pt x="14348" y="18415"/>
                    <a:pt x="13671" y="18696"/>
                    <a:pt x="12968" y="18884"/>
                  </a:cubicBezTo>
                  <a:cubicBezTo>
                    <a:pt x="12624" y="18976"/>
                    <a:pt x="12356" y="19248"/>
                    <a:pt x="12269" y="19594"/>
                  </a:cubicBezTo>
                  <a:lnTo>
                    <a:pt x="12016" y="20607"/>
                  </a:lnTo>
                  <a:cubicBezTo>
                    <a:pt x="12015" y="20611"/>
                    <a:pt x="12014" y="20614"/>
                    <a:pt x="12012" y="20619"/>
                  </a:cubicBezTo>
                  <a:lnTo>
                    <a:pt x="9587" y="20619"/>
                  </a:lnTo>
                  <a:lnTo>
                    <a:pt x="9331" y="19594"/>
                  </a:lnTo>
                  <a:cubicBezTo>
                    <a:pt x="9244" y="19248"/>
                    <a:pt x="8976" y="18976"/>
                    <a:pt x="8632" y="18884"/>
                  </a:cubicBezTo>
                  <a:cubicBezTo>
                    <a:pt x="7929" y="18696"/>
                    <a:pt x="7251" y="18415"/>
                    <a:pt x="6617" y="18049"/>
                  </a:cubicBezTo>
                  <a:cubicBezTo>
                    <a:pt x="6465" y="17961"/>
                    <a:pt x="6296" y="17917"/>
                    <a:pt x="6127" y="17917"/>
                  </a:cubicBezTo>
                  <a:cubicBezTo>
                    <a:pt x="5951" y="17917"/>
                    <a:pt x="5777" y="17964"/>
                    <a:pt x="5621" y="18057"/>
                  </a:cubicBezTo>
                  <a:lnTo>
                    <a:pt x="4725" y="18595"/>
                  </a:lnTo>
                  <a:cubicBezTo>
                    <a:pt x="4722" y="18597"/>
                    <a:pt x="4718" y="18599"/>
                    <a:pt x="4714" y="18600"/>
                  </a:cubicBezTo>
                  <a:lnTo>
                    <a:pt x="3000" y="16885"/>
                  </a:lnTo>
                  <a:lnTo>
                    <a:pt x="3540" y="15984"/>
                  </a:lnTo>
                  <a:cubicBezTo>
                    <a:pt x="3724" y="15677"/>
                    <a:pt x="3727" y="15295"/>
                    <a:pt x="3548" y="14986"/>
                  </a:cubicBezTo>
                  <a:cubicBezTo>
                    <a:pt x="3179" y="14351"/>
                    <a:pt x="2897" y="13672"/>
                    <a:pt x="2708" y="12966"/>
                  </a:cubicBezTo>
                  <a:cubicBezTo>
                    <a:pt x="2616" y="12622"/>
                    <a:pt x="2343" y="12354"/>
                    <a:pt x="1998" y="12268"/>
                  </a:cubicBezTo>
                  <a:lnTo>
                    <a:pt x="993" y="12016"/>
                  </a:lnTo>
                  <a:cubicBezTo>
                    <a:pt x="989" y="12016"/>
                    <a:pt x="986" y="12014"/>
                    <a:pt x="982" y="12013"/>
                  </a:cubicBezTo>
                  <a:lnTo>
                    <a:pt x="982" y="9587"/>
                  </a:lnTo>
                  <a:lnTo>
                    <a:pt x="1998" y="9333"/>
                  </a:lnTo>
                  <a:cubicBezTo>
                    <a:pt x="2343" y="9246"/>
                    <a:pt x="2616" y="8979"/>
                    <a:pt x="2708" y="8634"/>
                  </a:cubicBezTo>
                  <a:cubicBezTo>
                    <a:pt x="2897" y="7928"/>
                    <a:pt x="3179" y="7249"/>
                    <a:pt x="3548" y="6615"/>
                  </a:cubicBezTo>
                  <a:cubicBezTo>
                    <a:pt x="3727" y="6305"/>
                    <a:pt x="3724" y="5923"/>
                    <a:pt x="3540" y="5617"/>
                  </a:cubicBezTo>
                  <a:lnTo>
                    <a:pt x="3005" y="4725"/>
                  </a:lnTo>
                  <a:cubicBezTo>
                    <a:pt x="3004" y="4722"/>
                    <a:pt x="3002" y="4718"/>
                    <a:pt x="3000" y="4715"/>
                  </a:cubicBezTo>
                  <a:lnTo>
                    <a:pt x="4715" y="3000"/>
                  </a:lnTo>
                  <a:lnTo>
                    <a:pt x="5621" y="3544"/>
                  </a:lnTo>
                  <a:cubicBezTo>
                    <a:pt x="5777" y="3636"/>
                    <a:pt x="5951" y="3683"/>
                    <a:pt x="6127" y="3683"/>
                  </a:cubicBezTo>
                  <a:cubicBezTo>
                    <a:pt x="6296" y="3683"/>
                    <a:pt x="6465" y="3639"/>
                    <a:pt x="6618" y="3551"/>
                  </a:cubicBezTo>
                  <a:cubicBezTo>
                    <a:pt x="7251" y="3185"/>
                    <a:pt x="7929" y="2904"/>
                    <a:pt x="8632" y="2717"/>
                  </a:cubicBezTo>
                  <a:cubicBezTo>
                    <a:pt x="8976" y="2624"/>
                    <a:pt x="9244" y="2353"/>
                    <a:pt x="9331" y="2007"/>
                  </a:cubicBezTo>
                  <a:lnTo>
                    <a:pt x="9587" y="982"/>
                  </a:lnTo>
                  <a:lnTo>
                    <a:pt x="12012" y="982"/>
                  </a:lnTo>
                  <a:cubicBezTo>
                    <a:pt x="12014" y="986"/>
                    <a:pt x="12015" y="989"/>
                    <a:pt x="12016" y="993"/>
                  </a:cubicBezTo>
                  <a:lnTo>
                    <a:pt x="12269" y="2007"/>
                  </a:lnTo>
                  <a:cubicBezTo>
                    <a:pt x="12356" y="2353"/>
                    <a:pt x="12624" y="2624"/>
                    <a:pt x="12968" y="2717"/>
                  </a:cubicBezTo>
                  <a:cubicBezTo>
                    <a:pt x="13671" y="2904"/>
                    <a:pt x="14348" y="3185"/>
                    <a:pt x="14982" y="3551"/>
                  </a:cubicBezTo>
                  <a:cubicBezTo>
                    <a:pt x="15134" y="3639"/>
                    <a:pt x="15304" y="3683"/>
                    <a:pt x="15473" y="3683"/>
                  </a:cubicBezTo>
                  <a:cubicBezTo>
                    <a:pt x="15648" y="3683"/>
                    <a:pt x="15822" y="3636"/>
                    <a:pt x="15978" y="3544"/>
                  </a:cubicBezTo>
                  <a:lnTo>
                    <a:pt x="16884" y="3000"/>
                  </a:lnTo>
                  <a:lnTo>
                    <a:pt x="18600" y="4715"/>
                  </a:lnTo>
                  <a:cubicBezTo>
                    <a:pt x="18598" y="4718"/>
                    <a:pt x="18597" y="4722"/>
                    <a:pt x="18595" y="4726"/>
                  </a:cubicBezTo>
                  <a:lnTo>
                    <a:pt x="18060" y="5616"/>
                  </a:lnTo>
                  <a:cubicBezTo>
                    <a:pt x="17876" y="5923"/>
                    <a:pt x="17873" y="6305"/>
                    <a:pt x="18053" y="6615"/>
                  </a:cubicBezTo>
                  <a:cubicBezTo>
                    <a:pt x="18421" y="7249"/>
                    <a:pt x="18703" y="7928"/>
                    <a:pt x="18892" y="8634"/>
                  </a:cubicBezTo>
                  <a:cubicBezTo>
                    <a:pt x="18984" y="8979"/>
                    <a:pt x="19256" y="9246"/>
                    <a:pt x="19602" y="9333"/>
                  </a:cubicBezTo>
                  <a:lnTo>
                    <a:pt x="20618" y="9587"/>
                  </a:lnTo>
                  <a:cubicBezTo>
                    <a:pt x="20618" y="9587"/>
                    <a:pt x="20618" y="12013"/>
                    <a:pt x="20618" y="12013"/>
                  </a:cubicBezTo>
                  <a:close/>
                  <a:moveTo>
                    <a:pt x="20880" y="8641"/>
                  </a:moveTo>
                  <a:lnTo>
                    <a:pt x="19841" y="8380"/>
                  </a:lnTo>
                  <a:cubicBezTo>
                    <a:pt x="19626" y="7580"/>
                    <a:pt x="19308" y="6822"/>
                    <a:pt x="18902" y="6122"/>
                  </a:cubicBezTo>
                  <a:lnTo>
                    <a:pt x="19455" y="5200"/>
                  </a:lnTo>
                  <a:cubicBezTo>
                    <a:pt x="19625" y="4871"/>
                    <a:pt x="19736" y="4463"/>
                    <a:pt x="19455" y="4182"/>
                  </a:cubicBezTo>
                  <a:lnTo>
                    <a:pt x="17419" y="2145"/>
                  </a:lnTo>
                  <a:cubicBezTo>
                    <a:pt x="17292" y="2018"/>
                    <a:pt x="17136" y="1969"/>
                    <a:pt x="16975" y="1969"/>
                  </a:cubicBezTo>
                  <a:cubicBezTo>
                    <a:pt x="16778" y="1969"/>
                    <a:pt x="16572" y="2043"/>
                    <a:pt x="16400" y="2145"/>
                  </a:cubicBezTo>
                  <a:lnTo>
                    <a:pt x="15473" y="2702"/>
                  </a:lnTo>
                  <a:cubicBezTo>
                    <a:pt x="14775" y="2298"/>
                    <a:pt x="14020" y="1982"/>
                    <a:pt x="13222" y="1768"/>
                  </a:cubicBezTo>
                  <a:lnTo>
                    <a:pt x="12960" y="720"/>
                  </a:lnTo>
                  <a:cubicBezTo>
                    <a:pt x="12848" y="367"/>
                    <a:pt x="12638" y="0"/>
                    <a:pt x="12240" y="0"/>
                  </a:cubicBezTo>
                  <a:lnTo>
                    <a:pt x="9360" y="0"/>
                  </a:lnTo>
                  <a:cubicBezTo>
                    <a:pt x="8962" y="0"/>
                    <a:pt x="8730" y="367"/>
                    <a:pt x="8640" y="720"/>
                  </a:cubicBezTo>
                  <a:lnTo>
                    <a:pt x="8378" y="1768"/>
                  </a:lnTo>
                  <a:cubicBezTo>
                    <a:pt x="7580" y="1982"/>
                    <a:pt x="6825" y="2298"/>
                    <a:pt x="6127" y="2702"/>
                  </a:cubicBezTo>
                  <a:lnTo>
                    <a:pt x="5200" y="2145"/>
                  </a:lnTo>
                  <a:cubicBezTo>
                    <a:pt x="5028" y="2043"/>
                    <a:pt x="4822" y="1969"/>
                    <a:pt x="4625" y="1969"/>
                  </a:cubicBezTo>
                  <a:cubicBezTo>
                    <a:pt x="4464" y="1969"/>
                    <a:pt x="4308" y="2018"/>
                    <a:pt x="4181" y="2145"/>
                  </a:cubicBezTo>
                  <a:lnTo>
                    <a:pt x="2145" y="4182"/>
                  </a:lnTo>
                  <a:cubicBezTo>
                    <a:pt x="1864" y="4463"/>
                    <a:pt x="1975" y="4871"/>
                    <a:pt x="2145" y="5200"/>
                  </a:cubicBezTo>
                  <a:lnTo>
                    <a:pt x="2698" y="6122"/>
                  </a:lnTo>
                  <a:cubicBezTo>
                    <a:pt x="2292" y="6822"/>
                    <a:pt x="1973" y="7580"/>
                    <a:pt x="1759" y="8380"/>
                  </a:cubicBezTo>
                  <a:lnTo>
                    <a:pt x="720" y="8641"/>
                  </a:lnTo>
                  <a:cubicBezTo>
                    <a:pt x="367" y="8730"/>
                    <a:pt x="0" y="8963"/>
                    <a:pt x="0" y="9360"/>
                  </a:cubicBezTo>
                  <a:lnTo>
                    <a:pt x="0" y="12240"/>
                  </a:lnTo>
                  <a:cubicBezTo>
                    <a:pt x="0" y="12638"/>
                    <a:pt x="367" y="12848"/>
                    <a:pt x="720" y="12960"/>
                  </a:cubicBezTo>
                  <a:lnTo>
                    <a:pt x="1759" y="13220"/>
                  </a:lnTo>
                  <a:cubicBezTo>
                    <a:pt x="1973" y="14021"/>
                    <a:pt x="2292" y="14778"/>
                    <a:pt x="2698" y="15478"/>
                  </a:cubicBezTo>
                  <a:lnTo>
                    <a:pt x="2145" y="16400"/>
                  </a:lnTo>
                  <a:cubicBezTo>
                    <a:pt x="1959" y="16714"/>
                    <a:pt x="1864" y="17137"/>
                    <a:pt x="2145" y="17419"/>
                  </a:cubicBezTo>
                  <a:lnTo>
                    <a:pt x="4181" y="19455"/>
                  </a:lnTo>
                  <a:cubicBezTo>
                    <a:pt x="4305" y="19579"/>
                    <a:pt x="4454" y="19627"/>
                    <a:pt x="4610" y="19627"/>
                  </a:cubicBezTo>
                  <a:cubicBezTo>
                    <a:pt x="4807" y="19627"/>
                    <a:pt x="5016" y="19550"/>
                    <a:pt x="5200" y="19455"/>
                  </a:cubicBezTo>
                  <a:lnTo>
                    <a:pt x="6127" y="18899"/>
                  </a:lnTo>
                  <a:cubicBezTo>
                    <a:pt x="6825" y="19302"/>
                    <a:pt x="7580" y="19619"/>
                    <a:pt x="8378" y="19832"/>
                  </a:cubicBezTo>
                  <a:lnTo>
                    <a:pt x="8640" y="20880"/>
                  </a:lnTo>
                  <a:cubicBezTo>
                    <a:pt x="8730" y="21233"/>
                    <a:pt x="8962" y="21600"/>
                    <a:pt x="9360" y="21600"/>
                  </a:cubicBezTo>
                  <a:lnTo>
                    <a:pt x="12240" y="21600"/>
                  </a:lnTo>
                  <a:cubicBezTo>
                    <a:pt x="12638" y="21600"/>
                    <a:pt x="12848" y="21233"/>
                    <a:pt x="12960" y="20880"/>
                  </a:cubicBezTo>
                  <a:lnTo>
                    <a:pt x="13222" y="19832"/>
                  </a:lnTo>
                  <a:cubicBezTo>
                    <a:pt x="14020" y="19619"/>
                    <a:pt x="14775" y="19302"/>
                    <a:pt x="15473" y="18899"/>
                  </a:cubicBezTo>
                  <a:lnTo>
                    <a:pt x="16400" y="19455"/>
                  </a:lnTo>
                  <a:cubicBezTo>
                    <a:pt x="16584" y="19550"/>
                    <a:pt x="16793" y="19627"/>
                    <a:pt x="16990" y="19627"/>
                  </a:cubicBezTo>
                  <a:cubicBezTo>
                    <a:pt x="17146" y="19627"/>
                    <a:pt x="17294" y="19579"/>
                    <a:pt x="17419" y="19455"/>
                  </a:cubicBezTo>
                  <a:lnTo>
                    <a:pt x="19455" y="17419"/>
                  </a:lnTo>
                  <a:cubicBezTo>
                    <a:pt x="19736" y="17137"/>
                    <a:pt x="19641" y="16714"/>
                    <a:pt x="19455" y="16400"/>
                  </a:cubicBezTo>
                  <a:lnTo>
                    <a:pt x="18902" y="15478"/>
                  </a:lnTo>
                  <a:cubicBezTo>
                    <a:pt x="19308" y="14778"/>
                    <a:pt x="19626" y="14021"/>
                    <a:pt x="19841" y="13220"/>
                  </a:cubicBezTo>
                  <a:lnTo>
                    <a:pt x="20880" y="12960"/>
                  </a:lnTo>
                  <a:cubicBezTo>
                    <a:pt x="21233" y="12848"/>
                    <a:pt x="21600" y="12638"/>
                    <a:pt x="21600" y="12240"/>
                  </a:cubicBezTo>
                  <a:lnTo>
                    <a:pt x="21600" y="9360"/>
                  </a:lnTo>
                  <a:cubicBezTo>
                    <a:pt x="21600" y="8963"/>
                    <a:pt x="21233" y="8730"/>
                    <a:pt x="20880" y="8641"/>
                  </a:cubicBezTo>
                </a:path>
              </a:pathLst>
            </a:custGeom>
            <a:solidFill>
              <a:schemeClr val="bg1"/>
            </a:solidFill>
            <a:ln w="12700">
              <a:miter lim="400000"/>
            </a:ln>
          </p:spPr>
          <p:txBody>
            <a:bodyPr lIns="19049" tIns="19049" rIns="19049" bIns="19049" anchor="ctr"/>
            <a:lstStyle/>
            <a:p>
              <a:pPr marL="0" marR="0" lvl="0" indent="0" algn="ctr" defTabSz="22858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20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Century Gothic" panose="020B0502020202020204" pitchFamily="34" charset="0"/>
                <a:ea typeface="Lato" panose="020F0502020204030203" pitchFamily="34" charset="0"/>
                <a:cs typeface="Lato" panose="020F0502020204030203" pitchFamily="34" charset="0"/>
                <a:sym typeface="Gill Sans"/>
              </a:endParaRPr>
            </a:p>
          </p:txBody>
        </p:sp>
      </p:grpSp>
      <p:grpSp>
        <p:nvGrpSpPr>
          <p:cNvPr id="30" name="Group 29">
            <a:extLst>
              <a:ext uri="{FF2B5EF4-FFF2-40B4-BE49-F238E27FC236}">
                <a16:creationId xmlns:a16="http://schemas.microsoft.com/office/drawing/2014/main" id="{7B77BD3F-D069-55FC-79D4-9BF4BB0E7B9D}"/>
              </a:ext>
            </a:extLst>
          </p:cNvPr>
          <p:cNvGrpSpPr/>
          <p:nvPr/>
        </p:nvGrpSpPr>
        <p:grpSpPr>
          <a:xfrm>
            <a:off x="7680073" y="1155200"/>
            <a:ext cx="4232186" cy="2293698"/>
            <a:chOff x="-118208" y="2938692"/>
            <a:chExt cx="3727355" cy="2293698"/>
          </a:xfrm>
        </p:grpSpPr>
        <p:sp>
          <p:nvSpPr>
            <p:cNvPr id="31" name="TextBox 30">
              <a:extLst>
                <a:ext uri="{FF2B5EF4-FFF2-40B4-BE49-F238E27FC236}">
                  <a16:creationId xmlns:a16="http://schemas.microsoft.com/office/drawing/2014/main" id="{E6703C15-F481-03FA-287C-DEEA9ECAE987}"/>
                </a:ext>
              </a:extLst>
            </p:cNvPr>
            <p:cNvSpPr txBox="1"/>
            <p:nvPr/>
          </p:nvSpPr>
          <p:spPr>
            <a:xfrm>
              <a:off x="300168" y="2964207"/>
              <a:ext cx="3000338" cy="307777"/>
            </a:xfrm>
            <a:prstGeom prst="rect">
              <a:avLst/>
            </a:prstGeom>
            <a:noFill/>
          </p:spPr>
          <p:txBody>
            <a:bodyPr wrap="none" rtlCol="0">
              <a:spAutoFit/>
            </a:bodyPr>
            <a:lstStyle/>
            <a:p>
              <a:pPr algn="r"/>
              <a:r>
                <a:rPr lang="en-US" sz="1400" b="1" dirty="0"/>
                <a:t>Step 2 – Clean and label the content</a:t>
              </a:r>
              <a:endParaRPr lang="en-US" sz="1400" b="1" spc="30" dirty="0">
                <a:latin typeface="Century Gothic" panose="020B0502020202020204" pitchFamily="34" charset="0"/>
                <a:ea typeface="Lato" panose="020F0502020204030203" pitchFamily="34" charset="0"/>
                <a:cs typeface="Lato" panose="020F0502020204030203" pitchFamily="34" charset="0"/>
              </a:endParaRPr>
            </a:p>
          </p:txBody>
        </p:sp>
        <p:sp>
          <p:nvSpPr>
            <p:cNvPr id="32" name="TextBox 31">
              <a:extLst>
                <a:ext uri="{FF2B5EF4-FFF2-40B4-BE49-F238E27FC236}">
                  <a16:creationId xmlns:a16="http://schemas.microsoft.com/office/drawing/2014/main" id="{69AF0AC3-0F6F-CCB4-F29C-718DD642DBF8}"/>
                </a:ext>
              </a:extLst>
            </p:cNvPr>
            <p:cNvSpPr txBox="1"/>
            <p:nvPr/>
          </p:nvSpPr>
          <p:spPr>
            <a:xfrm>
              <a:off x="-72736" y="3357068"/>
              <a:ext cx="3681883" cy="1875322"/>
            </a:xfrm>
            <a:prstGeom prst="rect">
              <a:avLst/>
            </a:prstGeom>
            <a:noFill/>
          </p:spPr>
          <p:txBody>
            <a:bodyPr wrap="square" rtlCol="0">
              <a:spAutoFit/>
            </a:bodyPr>
            <a:lstStyle/>
            <a:p>
              <a:pPr marL="171450" indent="-171450">
                <a:lnSpc>
                  <a:spcPct val="140000"/>
                </a:lnSpc>
                <a:buFont typeface="Arial" panose="020B0604020202020204" pitchFamily="34" charset="0"/>
                <a:buChar char="•"/>
              </a:pPr>
              <a:r>
                <a:rPr lang="en-US" sz="1050" dirty="0">
                  <a:solidFill>
                    <a:schemeClr val="tx2"/>
                  </a:solidFill>
                  <a:latin typeface="Century Gothic" panose="020B0502020202020204" pitchFamily="34" charset="0"/>
                  <a:ea typeface="Lato" panose="020F0502020204030203" pitchFamily="34" charset="0"/>
                  <a:cs typeface="Lato" panose="020F0502020204030203" pitchFamily="34" charset="0"/>
                </a:rPr>
                <a:t>HR / Legal / Comms identify the authoritative documents: policies, SOPs, playbooks, templates.</a:t>
              </a:r>
            </a:p>
            <a:p>
              <a:pPr marL="171450" indent="-171450">
                <a:lnSpc>
                  <a:spcPct val="140000"/>
                </a:lnSpc>
                <a:buFont typeface="Arial" panose="020B0604020202020204" pitchFamily="34" charset="0"/>
                <a:buChar char="•"/>
              </a:pPr>
              <a:r>
                <a:rPr lang="en-US" sz="1050" dirty="0">
                  <a:solidFill>
                    <a:schemeClr val="tx2"/>
                  </a:solidFill>
                  <a:latin typeface="Century Gothic" panose="020B0502020202020204" pitchFamily="34" charset="0"/>
                  <a:ea typeface="Lato" panose="020F0502020204030203" pitchFamily="34" charset="0"/>
                  <a:cs typeface="Lato" panose="020F0502020204030203" pitchFamily="34" charset="0"/>
                </a:rPr>
                <a:t>Remove or clearly mark outdated versions and duplicates.</a:t>
              </a:r>
            </a:p>
            <a:p>
              <a:pPr marL="171450" indent="-171450">
                <a:lnSpc>
                  <a:spcPct val="140000"/>
                </a:lnSpc>
                <a:buFont typeface="Arial" panose="020B0604020202020204" pitchFamily="34" charset="0"/>
                <a:buChar char="•"/>
              </a:pPr>
              <a:r>
                <a:rPr lang="en-US" sz="1050" dirty="0">
                  <a:solidFill>
                    <a:schemeClr val="tx2"/>
                  </a:solidFill>
                  <a:latin typeface="Century Gothic" panose="020B0502020202020204" pitchFamily="34" charset="0"/>
                  <a:ea typeface="Lato" panose="020F0502020204030203" pitchFamily="34" charset="0"/>
                  <a:cs typeface="Lato" panose="020F0502020204030203" pitchFamily="34" charset="0"/>
                </a:rPr>
                <a:t>HRIS defines simple metadata rules: country, language, employee group, audience (employee / manager / HR).</a:t>
              </a:r>
            </a:p>
            <a:p>
              <a:pPr marL="171450" indent="-171450">
                <a:lnSpc>
                  <a:spcPct val="140000"/>
                </a:lnSpc>
                <a:buFont typeface="Arial" panose="020B0604020202020204" pitchFamily="34" charset="0"/>
                <a:buChar char="•"/>
              </a:pPr>
              <a:r>
                <a:rPr lang="en-US" sz="1050" dirty="0">
                  <a:solidFill>
                    <a:schemeClr val="tx2"/>
                  </a:solidFill>
                  <a:latin typeface="Century Gothic" panose="020B0502020202020204" pitchFamily="34" charset="0"/>
                  <a:ea typeface="Lato" panose="020F0502020204030203" pitchFamily="34" charset="0"/>
                  <a:cs typeface="Lato" panose="020F0502020204030203" pitchFamily="34" charset="0"/>
                </a:rPr>
                <a:t>Governance decides which docs are “RAG allowed” and which are out of scope (for example very sensitive or local exceptions).</a:t>
              </a:r>
            </a:p>
          </p:txBody>
        </p:sp>
        <p:sp>
          <p:nvSpPr>
            <p:cNvPr id="33" name="Oval 32">
              <a:extLst>
                <a:ext uri="{FF2B5EF4-FFF2-40B4-BE49-F238E27FC236}">
                  <a16:creationId xmlns:a16="http://schemas.microsoft.com/office/drawing/2014/main" id="{0F1AE5FA-D7CA-59F0-265F-AF31005FB455}"/>
                </a:ext>
              </a:extLst>
            </p:cNvPr>
            <p:cNvSpPr/>
            <p:nvPr/>
          </p:nvSpPr>
          <p:spPr>
            <a:xfrm>
              <a:off x="-118208" y="2938692"/>
              <a:ext cx="418376" cy="41837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latin typeface="Century Gothic" panose="020B0502020202020204" pitchFamily="34" charset="0"/>
                  <a:ea typeface="Lato" panose="020F0502020204030203" pitchFamily="34" charset="0"/>
                  <a:cs typeface="Lato" panose="020F0502020204030203" pitchFamily="34" charset="0"/>
                </a:rPr>
                <a:t>2</a:t>
              </a:r>
            </a:p>
          </p:txBody>
        </p:sp>
      </p:grpSp>
      <p:grpSp>
        <p:nvGrpSpPr>
          <p:cNvPr id="38" name="Group 37">
            <a:extLst>
              <a:ext uri="{FF2B5EF4-FFF2-40B4-BE49-F238E27FC236}">
                <a16:creationId xmlns:a16="http://schemas.microsoft.com/office/drawing/2014/main" id="{01FF54DC-FE02-B069-DD0C-6AAA16B66925}"/>
              </a:ext>
            </a:extLst>
          </p:cNvPr>
          <p:cNvGrpSpPr/>
          <p:nvPr/>
        </p:nvGrpSpPr>
        <p:grpSpPr>
          <a:xfrm>
            <a:off x="279741" y="4240633"/>
            <a:ext cx="4353804" cy="2519913"/>
            <a:chOff x="-118208" y="2938692"/>
            <a:chExt cx="3834466" cy="2519913"/>
          </a:xfrm>
        </p:grpSpPr>
        <p:sp>
          <p:nvSpPr>
            <p:cNvPr id="39" name="TextBox 38">
              <a:extLst>
                <a:ext uri="{FF2B5EF4-FFF2-40B4-BE49-F238E27FC236}">
                  <a16:creationId xmlns:a16="http://schemas.microsoft.com/office/drawing/2014/main" id="{58CE9612-12C9-CEE4-7EEF-16FAC8FDE73A}"/>
                </a:ext>
              </a:extLst>
            </p:cNvPr>
            <p:cNvSpPr txBox="1"/>
            <p:nvPr/>
          </p:nvSpPr>
          <p:spPr>
            <a:xfrm>
              <a:off x="270521" y="2993991"/>
              <a:ext cx="2617742" cy="307777"/>
            </a:xfrm>
            <a:prstGeom prst="rect">
              <a:avLst/>
            </a:prstGeom>
            <a:noFill/>
          </p:spPr>
          <p:txBody>
            <a:bodyPr wrap="none" rtlCol="0">
              <a:spAutoFit/>
            </a:bodyPr>
            <a:lstStyle/>
            <a:p>
              <a:pPr algn="r"/>
              <a:r>
                <a:rPr lang="en-US" sz="1400" b="1" dirty="0"/>
                <a:t>Step 3 – Design the RAG pattern</a:t>
              </a:r>
              <a:endParaRPr lang="en-US" sz="1400" b="1" spc="30" dirty="0">
                <a:latin typeface="Century Gothic" panose="020B0502020202020204" pitchFamily="34" charset="0"/>
                <a:ea typeface="Lato" panose="020F0502020204030203" pitchFamily="34" charset="0"/>
                <a:cs typeface="Lato" panose="020F0502020204030203" pitchFamily="34" charset="0"/>
              </a:endParaRPr>
            </a:p>
          </p:txBody>
        </p:sp>
        <p:sp>
          <p:nvSpPr>
            <p:cNvPr id="40" name="TextBox 39">
              <a:extLst>
                <a:ext uri="{FF2B5EF4-FFF2-40B4-BE49-F238E27FC236}">
                  <a16:creationId xmlns:a16="http://schemas.microsoft.com/office/drawing/2014/main" id="{745950E3-5186-FDC4-129B-15DD153B68FE}"/>
                </a:ext>
              </a:extLst>
            </p:cNvPr>
            <p:cNvSpPr txBox="1"/>
            <p:nvPr/>
          </p:nvSpPr>
          <p:spPr>
            <a:xfrm>
              <a:off x="-72736" y="3357068"/>
              <a:ext cx="3788994" cy="2101537"/>
            </a:xfrm>
            <a:prstGeom prst="rect">
              <a:avLst/>
            </a:prstGeom>
            <a:noFill/>
          </p:spPr>
          <p:txBody>
            <a:bodyPr wrap="square" rtlCol="0">
              <a:spAutoFit/>
            </a:bodyPr>
            <a:lstStyle/>
            <a:p>
              <a:pPr marL="171450" indent="-171450">
                <a:lnSpc>
                  <a:spcPct val="140000"/>
                </a:lnSpc>
                <a:buFont typeface="Arial" panose="020B0604020202020204" pitchFamily="34" charset="0"/>
                <a:buChar char="•"/>
              </a:pPr>
              <a:r>
                <a:rPr lang="en-US" sz="1050" dirty="0">
                  <a:solidFill>
                    <a:schemeClr val="tx2"/>
                  </a:solidFill>
                  <a:latin typeface="Century Gothic" panose="020B0502020202020204" pitchFamily="34" charset="0"/>
                  <a:ea typeface="Lato" panose="020F0502020204030203" pitchFamily="34" charset="0"/>
                  <a:cs typeface="Lato" panose="020F0502020204030203" pitchFamily="34" charset="0"/>
                </a:rPr>
                <a:t>Architecture / IT set up a small index (search / vector store) for this domain, with the agreed metadata and access rules.</a:t>
              </a:r>
            </a:p>
            <a:p>
              <a:pPr marL="171450" indent="-171450">
                <a:lnSpc>
                  <a:spcPct val="140000"/>
                </a:lnSpc>
                <a:buFont typeface="Arial" panose="020B0604020202020204" pitchFamily="34" charset="0"/>
                <a:buChar char="•"/>
              </a:pPr>
              <a:r>
                <a:rPr lang="en-US" sz="1050" dirty="0">
                  <a:solidFill>
                    <a:schemeClr val="tx2"/>
                  </a:solidFill>
                  <a:latin typeface="Century Gothic" panose="020B0502020202020204" pitchFamily="34" charset="0"/>
                  <a:ea typeface="Lato" panose="020F0502020204030203" pitchFamily="34" charset="0"/>
                  <a:cs typeface="Lato" panose="020F0502020204030203" pitchFamily="34" charset="0"/>
                </a:rPr>
                <a:t>Expose it as a reusable tool, for example </a:t>
              </a:r>
              <a:r>
                <a:rPr lang="en-US" sz="1050" dirty="0" err="1">
                  <a:solidFill>
                    <a:schemeClr val="tx2"/>
                  </a:solidFill>
                  <a:latin typeface="Century Gothic" panose="020B0502020202020204" pitchFamily="34" charset="0"/>
                  <a:ea typeface="Lato" panose="020F0502020204030203" pitchFamily="34" charset="0"/>
                  <a:cs typeface="Lato" panose="020F0502020204030203" pitchFamily="34" charset="0"/>
                </a:rPr>
                <a:t>search_policies</a:t>
              </a:r>
              <a:r>
                <a:rPr lang="en-US" sz="1050" dirty="0">
                  <a:solidFill>
                    <a:schemeClr val="tx2"/>
                  </a:solidFill>
                  <a:latin typeface="Century Gothic" panose="020B0502020202020204" pitchFamily="34" charset="0"/>
                  <a:ea typeface="Lato" panose="020F0502020204030203" pitchFamily="34" charset="0"/>
                  <a:cs typeface="Lato" panose="020F0502020204030203" pitchFamily="34" charset="0"/>
                </a:rPr>
                <a:t> or </a:t>
              </a:r>
              <a:r>
                <a:rPr lang="en-US" sz="1050" dirty="0" err="1">
                  <a:solidFill>
                    <a:schemeClr val="tx2"/>
                  </a:solidFill>
                  <a:latin typeface="Century Gothic" panose="020B0502020202020204" pitchFamily="34" charset="0"/>
                  <a:ea typeface="Lato" panose="020F0502020204030203" pitchFamily="34" charset="0"/>
                  <a:cs typeface="Lato" panose="020F0502020204030203" pitchFamily="34" charset="0"/>
                </a:rPr>
                <a:t>search_SOPs</a:t>
              </a:r>
              <a:r>
                <a:rPr lang="en-US" sz="1050" dirty="0">
                  <a:solidFill>
                    <a:schemeClr val="tx2"/>
                  </a:solidFill>
                  <a:latin typeface="Century Gothic" panose="020B0502020202020204" pitchFamily="34" charset="0"/>
                  <a:ea typeface="Lato" panose="020F0502020204030203" pitchFamily="34" charset="0"/>
                  <a:cs typeface="Lato" panose="020F0502020204030203" pitchFamily="34" charset="0"/>
                </a:rPr>
                <a:t>, that any agent can call.</a:t>
              </a:r>
            </a:p>
            <a:p>
              <a:pPr marL="171450" indent="-171450">
                <a:lnSpc>
                  <a:spcPct val="140000"/>
                </a:lnSpc>
                <a:buFont typeface="Arial" panose="020B0604020202020204" pitchFamily="34" charset="0"/>
                <a:buChar char="•"/>
              </a:pPr>
              <a:r>
                <a:rPr lang="en-US" sz="1050" dirty="0">
                  <a:solidFill>
                    <a:schemeClr val="tx2"/>
                  </a:solidFill>
                  <a:latin typeface="Century Gothic" panose="020B0502020202020204" pitchFamily="34" charset="0"/>
                  <a:ea typeface="Lato" panose="020F0502020204030203" pitchFamily="34" charset="0"/>
                  <a:cs typeface="Lato" panose="020F0502020204030203" pitchFamily="34" charset="0"/>
                </a:rPr>
                <a:t>Make a simple diagram that shows:</a:t>
              </a:r>
            </a:p>
            <a:p>
              <a:pPr marL="628650" lvl="1" indent="-171450">
                <a:lnSpc>
                  <a:spcPct val="140000"/>
                </a:lnSpc>
                <a:buFont typeface="Arial" panose="020B0604020202020204" pitchFamily="34" charset="0"/>
                <a:buChar char="•"/>
              </a:pPr>
              <a:r>
                <a:rPr lang="en-US" sz="1050" dirty="0">
                  <a:solidFill>
                    <a:schemeClr val="tx2"/>
                  </a:solidFill>
                  <a:latin typeface="Century Gothic" panose="020B0502020202020204" pitchFamily="34" charset="0"/>
                  <a:ea typeface="Lato" panose="020F0502020204030203" pitchFamily="34" charset="0"/>
                  <a:cs typeface="Lato" panose="020F0502020204030203" pitchFamily="34" charset="0"/>
                </a:rPr>
                <a:t>Content sources → indexing → RAG tool → agents → Workday / channel.</a:t>
              </a:r>
            </a:p>
            <a:p>
              <a:pPr marL="171450" indent="-171450">
                <a:lnSpc>
                  <a:spcPct val="140000"/>
                </a:lnSpc>
                <a:buFont typeface="Arial" panose="020B0604020202020204" pitchFamily="34" charset="0"/>
                <a:buChar char="•"/>
              </a:pPr>
              <a:r>
                <a:rPr lang="en-US" sz="1050" dirty="0">
                  <a:solidFill>
                    <a:schemeClr val="tx2"/>
                  </a:solidFill>
                  <a:latin typeface="Century Gothic" panose="020B0502020202020204" pitchFamily="34" charset="0"/>
                  <a:ea typeface="Lato" panose="020F0502020204030203" pitchFamily="34" charset="0"/>
                  <a:cs typeface="Lato" panose="020F0502020204030203" pitchFamily="34" charset="0"/>
                </a:rPr>
                <a:t>Check security: the RAG layer must respect Workday security and role-based access, not bypass it.</a:t>
              </a:r>
            </a:p>
          </p:txBody>
        </p:sp>
        <p:sp>
          <p:nvSpPr>
            <p:cNvPr id="41" name="Oval 40">
              <a:extLst>
                <a:ext uri="{FF2B5EF4-FFF2-40B4-BE49-F238E27FC236}">
                  <a16:creationId xmlns:a16="http://schemas.microsoft.com/office/drawing/2014/main" id="{F3584A15-1AE8-03D9-5014-560D0075FE8A}"/>
                </a:ext>
              </a:extLst>
            </p:cNvPr>
            <p:cNvSpPr/>
            <p:nvPr/>
          </p:nvSpPr>
          <p:spPr>
            <a:xfrm>
              <a:off x="-118208" y="2938692"/>
              <a:ext cx="418376" cy="41837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latin typeface="Century Gothic" panose="020B0502020202020204" pitchFamily="34" charset="0"/>
                  <a:ea typeface="Lato" panose="020F0502020204030203" pitchFamily="34" charset="0"/>
                  <a:cs typeface="Lato" panose="020F0502020204030203" pitchFamily="34" charset="0"/>
                </a:rPr>
                <a:t>3</a:t>
              </a:r>
            </a:p>
          </p:txBody>
        </p:sp>
      </p:grpSp>
      <p:grpSp>
        <p:nvGrpSpPr>
          <p:cNvPr id="42" name="Group 41">
            <a:extLst>
              <a:ext uri="{FF2B5EF4-FFF2-40B4-BE49-F238E27FC236}">
                <a16:creationId xmlns:a16="http://schemas.microsoft.com/office/drawing/2014/main" id="{083DF999-9C24-4EC4-7896-2EB430AFDA55}"/>
              </a:ext>
            </a:extLst>
          </p:cNvPr>
          <p:cNvGrpSpPr/>
          <p:nvPr/>
        </p:nvGrpSpPr>
        <p:grpSpPr>
          <a:xfrm>
            <a:off x="7838196" y="4064456"/>
            <a:ext cx="4353804" cy="2746129"/>
            <a:chOff x="-118208" y="2938692"/>
            <a:chExt cx="3834466" cy="2746129"/>
          </a:xfrm>
        </p:grpSpPr>
        <p:sp>
          <p:nvSpPr>
            <p:cNvPr id="43" name="TextBox 42">
              <a:extLst>
                <a:ext uri="{FF2B5EF4-FFF2-40B4-BE49-F238E27FC236}">
                  <a16:creationId xmlns:a16="http://schemas.microsoft.com/office/drawing/2014/main" id="{FD8CCB08-1680-920F-6DDE-4FCF1009D1D8}"/>
                </a:ext>
              </a:extLst>
            </p:cNvPr>
            <p:cNvSpPr txBox="1"/>
            <p:nvPr/>
          </p:nvSpPr>
          <p:spPr>
            <a:xfrm>
              <a:off x="314612" y="2993992"/>
              <a:ext cx="2671391" cy="307777"/>
            </a:xfrm>
            <a:prstGeom prst="rect">
              <a:avLst/>
            </a:prstGeom>
            <a:noFill/>
          </p:spPr>
          <p:txBody>
            <a:bodyPr wrap="none" rtlCol="0">
              <a:spAutoFit/>
            </a:bodyPr>
            <a:lstStyle/>
            <a:p>
              <a:pPr algn="r"/>
              <a:r>
                <a:rPr lang="en-US" sz="1400" b="1" dirty="0"/>
                <a:t>Step 4 – Pilot, measure and scale</a:t>
              </a:r>
              <a:endParaRPr lang="en-US" sz="1400" b="1" spc="30" dirty="0">
                <a:latin typeface="Century Gothic" panose="020B0502020202020204" pitchFamily="34" charset="0"/>
                <a:ea typeface="Lato" panose="020F0502020204030203" pitchFamily="34" charset="0"/>
                <a:cs typeface="Lato" panose="020F0502020204030203" pitchFamily="34" charset="0"/>
              </a:endParaRPr>
            </a:p>
          </p:txBody>
        </p:sp>
        <p:sp>
          <p:nvSpPr>
            <p:cNvPr id="44" name="TextBox 43">
              <a:extLst>
                <a:ext uri="{FF2B5EF4-FFF2-40B4-BE49-F238E27FC236}">
                  <a16:creationId xmlns:a16="http://schemas.microsoft.com/office/drawing/2014/main" id="{2A8A4A27-16DD-E63C-7197-3B43574FE2A8}"/>
                </a:ext>
              </a:extLst>
            </p:cNvPr>
            <p:cNvSpPr txBox="1"/>
            <p:nvPr/>
          </p:nvSpPr>
          <p:spPr>
            <a:xfrm>
              <a:off x="-72736" y="3357068"/>
              <a:ext cx="3788994" cy="2327753"/>
            </a:xfrm>
            <a:prstGeom prst="rect">
              <a:avLst/>
            </a:prstGeom>
            <a:noFill/>
          </p:spPr>
          <p:txBody>
            <a:bodyPr wrap="square" rtlCol="0">
              <a:spAutoFit/>
            </a:bodyPr>
            <a:lstStyle/>
            <a:p>
              <a:pPr marL="171450" indent="-171450">
                <a:lnSpc>
                  <a:spcPct val="140000"/>
                </a:lnSpc>
                <a:buFont typeface="Arial" panose="020B0604020202020204" pitchFamily="34" charset="0"/>
                <a:buChar char="•"/>
              </a:pPr>
              <a:r>
                <a:rPr lang="en-US" sz="1050" dirty="0">
                  <a:solidFill>
                    <a:schemeClr val="tx2"/>
                  </a:solidFill>
                  <a:latin typeface="Century Gothic" panose="020B0502020202020204" pitchFamily="34" charset="0"/>
                  <a:ea typeface="Lato" panose="020F0502020204030203" pitchFamily="34" charset="0"/>
                  <a:cs typeface="Lato" panose="020F0502020204030203" pitchFamily="34" charset="0"/>
                </a:rPr>
                <a:t>Integrate the RAG tool into one pilot agent in a real flow (can be an agent, but also a Chat assistant).</a:t>
              </a:r>
            </a:p>
            <a:p>
              <a:pPr marL="171450" indent="-171450">
                <a:lnSpc>
                  <a:spcPct val="140000"/>
                </a:lnSpc>
                <a:buFont typeface="Arial" panose="020B0604020202020204" pitchFamily="34" charset="0"/>
                <a:buChar char="•"/>
              </a:pPr>
              <a:r>
                <a:rPr lang="en-US" sz="1050" dirty="0">
                  <a:solidFill>
                    <a:schemeClr val="tx2"/>
                  </a:solidFill>
                  <a:latin typeface="Century Gothic" panose="020B0502020202020204" pitchFamily="34" charset="0"/>
                  <a:ea typeface="Lato" panose="020F0502020204030203" pitchFamily="34" charset="0"/>
                  <a:cs typeface="Lato" panose="020F0502020204030203" pitchFamily="34" charset="0"/>
                </a:rPr>
                <a:t>Define success metrics:</a:t>
              </a:r>
            </a:p>
            <a:p>
              <a:pPr marL="628650" lvl="1" indent="-171450">
                <a:lnSpc>
                  <a:spcPct val="140000"/>
                </a:lnSpc>
                <a:buFont typeface="Arial" panose="020B0604020202020204" pitchFamily="34" charset="0"/>
                <a:buChar char="•"/>
              </a:pPr>
              <a:r>
                <a:rPr lang="en-US" sz="1050" dirty="0">
                  <a:solidFill>
                    <a:schemeClr val="tx2"/>
                  </a:solidFill>
                  <a:latin typeface="Century Gothic" panose="020B0502020202020204" pitchFamily="34" charset="0"/>
                  <a:ea typeface="Lato" panose="020F0502020204030203" pitchFamily="34" charset="0"/>
                  <a:cs typeface="Lato" panose="020F0502020204030203" pitchFamily="34" charset="0"/>
                </a:rPr>
                <a:t>Can it find the right doc.</a:t>
              </a:r>
            </a:p>
            <a:p>
              <a:pPr marL="628650" lvl="1" indent="-171450">
                <a:lnSpc>
                  <a:spcPct val="140000"/>
                </a:lnSpc>
                <a:buFont typeface="Arial" panose="020B0604020202020204" pitchFamily="34" charset="0"/>
                <a:buChar char="•"/>
              </a:pPr>
              <a:r>
                <a:rPr lang="en-US" sz="1050" dirty="0">
                  <a:solidFill>
                    <a:schemeClr val="tx2"/>
                  </a:solidFill>
                  <a:latin typeface="Century Gothic" panose="020B0502020202020204" pitchFamily="34" charset="0"/>
                  <a:ea typeface="Lato" panose="020F0502020204030203" pitchFamily="34" charset="0"/>
                  <a:cs typeface="Lato" panose="020F0502020204030203" pitchFamily="34" charset="0"/>
                </a:rPr>
                <a:t>Deflection vs tickets.</a:t>
              </a:r>
            </a:p>
            <a:p>
              <a:pPr marL="628650" lvl="1" indent="-171450">
                <a:lnSpc>
                  <a:spcPct val="140000"/>
                </a:lnSpc>
                <a:buFont typeface="Arial" panose="020B0604020202020204" pitchFamily="34" charset="0"/>
                <a:buChar char="•"/>
              </a:pPr>
              <a:r>
                <a:rPr lang="en-US" sz="1050" dirty="0">
                  <a:solidFill>
                    <a:schemeClr val="tx2"/>
                  </a:solidFill>
                  <a:latin typeface="Century Gothic" panose="020B0502020202020204" pitchFamily="34" charset="0"/>
                  <a:ea typeface="Lato" panose="020F0502020204030203" pitchFamily="34" charset="0"/>
                  <a:cs typeface="Lato" panose="020F0502020204030203" pitchFamily="34" charset="0"/>
                </a:rPr>
                <a:t>User feedback and trust.</a:t>
              </a:r>
            </a:p>
            <a:p>
              <a:pPr marL="171450" indent="-171450">
                <a:lnSpc>
                  <a:spcPct val="140000"/>
                </a:lnSpc>
                <a:buFont typeface="Arial" panose="020B0604020202020204" pitchFamily="34" charset="0"/>
                <a:buChar char="•"/>
              </a:pPr>
              <a:r>
                <a:rPr lang="en-US" sz="1050" dirty="0">
                  <a:solidFill>
                    <a:schemeClr val="tx2"/>
                  </a:solidFill>
                  <a:latin typeface="Century Gothic" panose="020B0502020202020204" pitchFamily="34" charset="0"/>
                  <a:ea typeface="Lato" panose="020F0502020204030203" pitchFamily="34" charset="0"/>
                  <a:cs typeface="Lato" panose="020F0502020204030203" pitchFamily="34" charset="0"/>
                </a:rPr>
                <a:t>Run the pilot for 4–8 weeks, then decide: keep, adjust, or stop.</a:t>
              </a:r>
            </a:p>
            <a:p>
              <a:pPr marL="171450" indent="-171450">
                <a:lnSpc>
                  <a:spcPct val="140000"/>
                </a:lnSpc>
                <a:buFont typeface="Arial" panose="020B0604020202020204" pitchFamily="34" charset="0"/>
                <a:buChar char="•"/>
              </a:pPr>
              <a:r>
                <a:rPr lang="en-US" sz="1050" dirty="0">
                  <a:solidFill>
                    <a:schemeClr val="tx2"/>
                  </a:solidFill>
                  <a:latin typeface="Century Gothic" panose="020B0502020202020204" pitchFamily="34" charset="0"/>
                  <a:ea typeface="Lato" panose="020F0502020204030203" pitchFamily="34" charset="0"/>
                  <a:cs typeface="Lato" panose="020F0502020204030203" pitchFamily="34" charset="0"/>
                </a:rPr>
                <a:t>If it works, document it as “RAG pattern v1” in your architecture library and decide where to reuse it next</a:t>
              </a:r>
            </a:p>
          </p:txBody>
        </p:sp>
        <p:sp>
          <p:nvSpPr>
            <p:cNvPr id="45" name="Oval 44">
              <a:extLst>
                <a:ext uri="{FF2B5EF4-FFF2-40B4-BE49-F238E27FC236}">
                  <a16:creationId xmlns:a16="http://schemas.microsoft.com/office/drawing/2014/main" id="{CE49C9C2-1DBC-F6D8-03F0-FB7C1CAE909D}"/>
                </a:ext>
              </a:extLst>
            </p:cNvPr>
            <p:cNvSpPr/>
            <p:nvPr/>
          </p:nvSpPr>
          <p:spPr>
            <a:xfrm>
              <a:off x="-118208" y="2938692"/>
              <a:ext cx="418376" cy="41837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latin typeface="Century Gothic" panose="020B0502020202020204" pitchFamily="34" charset="0"/>
                  <a:ea typeface="Lato" panose="020F0502020204030203" pitchFamily="34" charset="0"/>
                  <a:cs typeface="Lato" panose="020F0502020204030203" pitchFamily="34" charset="0"/>
                </a:rPr>
                <a:t>4</a:t>
              </a:r>
            </a:p>
          </p:txBody>
        </p:sp>
      </p:grpSp>
      <p:pic>
        <p:nvPicPr>
          <p:cNvPr id="47" name="Graphic 46" descr="Folder Search outline">
            <a:extLst>
              <a:ext uri="{FF2B5EF4-FFF2-40B4-BE49-F238E27FC236}">
                <a16:creationId xmlns:a16="http://schemas.microsoft.com/office/drawing/2014/main" id="{C90488EB-6E1D-84C9-A300-57A24AA59DB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405200" y="3242160"/>
            <a:ext cx="553250" cy="553250"/>
          </a:xfrm>
          <a:prstGeom prst="rect">
            <a:avLst/>
          </a:prstGeom>
        </p:spPr>
      </p:pic>
      <p:pic>
        <p:nvPicPr>
          <p:cNvPr id="49" name="Graphic 48" descr="Web design outline">
            <a:extLst>
              <a:ext uri="{FF2B5EF4-FFF2-40B4-BE49-F238E27FC236}">
                <a16:creationId xmlns:a16="http://schemas.microsoft.com/office/drawing/2014/main" id="{9ECA3AEE-5313-7E51-458E-3C268FD655A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297934" y="4674561"/>
            <a:ext cx="539278" cy="539278"/>
          </a:xfrm>
          <a:prstGeom prst="rect">
            <a:avLst/>
          </a:prstGeom>
        </p:spPr>
      </p:pic>
      <p:grpSp>
        <p:nvGrpSpPr>
          <p:cNvPr id="50" name="Group 49">
            <a:extLst>
              <a:ext uri="{FF2B5EF4-FFF2-40B4-BE49-F238E27FC236}">
                <a16:creationId xmlns:a16="http://schemas.microsoft.com/office/drawing/2014/main" id="{39B672BE-8B1C-3367-300A-B3626A7008F5}"/>
              </a:ext>
            </a:extLst>
          </p:cNvPr>
          <p:cNvGrpSpPr/>
          <p:nvPr/>
        </p:nvGrpSpPr>
        <p:grpSpPr>
          <a:xfrm>
            <a:off x="10845865" y="808117"/>
            <a:ext cx="1217183" cy="404447"/>
            <a:chOff x="10426158" y="1964134"/>
            <a:chExt cx="1217183" cy="404447"/>
          </a:xfrm>
        </p:grpSpPr>
        <p:sp>
          <p:nvSpPr>
            <p:cNvPr id="51" name="Rectangle 50">
              <a:extLst>
                <a:ext uri="{FF2B5EF4-FFF2-40B4-BE49-F238E27FC236}">
                  <a16:creationId xmlns:a16="http://schemas.microsoft.com/office/drawing/2014/main" id="{C635D4B7-5CF9-EC51-6017-167F37C52ED9}"/>
                </a:ext>
              </a:extLst>
            </p:cNvPr>
            <p:cNvSpPr/>
            <p:nvPr/>
          </p:nvSpPr>
          <p:spPr>
            <a:xfrm>
              <a:off x="10426158" y="1964134"/>
              <a:ext cx="1188480" cy="404447"/>
            </a:xfrm>
            <a:prstGeom prst="rect">
              <a:avLst/>
            </a:prstGeom>
            <a:solidFill>
              <a:schemeClr val="accent2"/>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t>HRIS + Architect</a:t>
              </a:r>
            </a:p>
          </p:txBody>
        </p:sp>
        <p:pic>
          <p:nvPicPr>
            <p:cNvPr id="52" name="Graphic 51" descr="Head with gears with solid fill">
              <a:extLst>
                <a:ext uri="{FF2B5EF4-FFF2-40B4-BE49-F238E27FC236}">
                  <a16:creationId xmlns:a16="http://schemas.microsoft.com/office/drawing/2014/main" id="{CDA87044-9840-3782-BAE0-F23CB9DFC38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366126" y="2046669"/>
              <a:ext cx="277215" cy="277215"/>
            </a:xfrm>
            <a:prstGeom prst="rect">
              <a:avLst/>
            </a:prstGeom>
          </p:spPr>
        </p:pic>
        <p:pic>
          <p:nvPicPr>
            <p:cNvPr id="53" name="Graphic 52" descr="Office worker female with solid fill">
              <a:extLst>
                <a:ext uri="{FF2B5EF4-FFF2-40B4-BE49-F238E27FC236}">
                  <a16:creationId xmlns:a16="http://schemas.microsoft.com/office/drawing/2014/main" id="{652BCCE6-E337-96CD-01EA-06AD39FA1C4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1117613" y="2034001"/>
              <a:ext cx="277216" cy="277216"/>
            </a:xfrm>
            <a:prstGeom prst="rect">
              <a:avLst/>
            </a:prstGeom>
          </p:spPr>
        </p:pic>
      </p:grpSp>
    </p:spTree>
    <p:extLst>
      <p:ext uri="{BB962C8B-B14F-4D97-AF65-F5344CB8AC3E}">
        <p14:creationId xmlns:p14="http://schemas.microsoft.com/office/powerpoint/2010/main" val="28547035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835B37-7302-5E12-B82B-B7552F8CF5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1EA3F5-9487-13AC-DBA7-619AD0B1ED56}"/>
              </a:ext>
            </a:extLst>
          </p:cNvPr>
          <p:cNvSpPr>
            <a:spLocks noGrp="1"/>
          </p:cNvSpPr>
          <p:nvPr>
            <p:ph type="title"/>
          </p:nvPr>
        </p:nvSpPr>
        <p:spPr>
          <a:xfrm>
            <a:off x="-498763" y="3146323"/>
            <a:ext cx="8222526" cy="930131"/>
          </a:xfrm>
          <a:solidFill>
            <a:schemeClr val="tx2"/>
          </a:solidFill>
        </p:spPr>
        <p:txBody>
          <a:bodyPr/>
          <a:lstStyle/>
          <a:p>
            <a:r>
              <a:rPr lang="en-US" dirty="0"/>
              <a:t>Agent Reference Architecture &amp; MCP &amp; A2A Protocol Overview</a:t>
            </a:r>
          </a:p>
        </p:txBody>
      </p:sp>
    </p:spTree>
    <p:extLst>
      <p:ext uri="{BB962C8B-B14F-4D97-AF65-F5344CB8AC3E}">
        <p14:creationId xmlns:p14="http://schemas.microsoft.com/office/powerpoint/2010/main" val="344272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63DC5B0-2106-AF3E-BD48-A04EDAD6E3B3}"/>
              </a:ext>
            </a:extLst>
          </p:cNvPr>
          <p:cNvSpPr>
            <a:spLocks noGrp="1"/>
          </p:cNvSpPr>
          <p:nvPr>
            <p:ph type="sldNum" sz="quarter" idx="4"/>
          </p:nvPr>
        </p:nvSpPr>
        <p:spPr/>
        <p:txBody>
          <a:bodyPr/>
          <a:lstStyle/>
          <a:p>
            <a:fld id="{B97DCD48-F2F0-436C-978D-7C4D59D5E31F}" type="slidenum">
              <a:rPr lang="en-US" smtClean="0"/>
              <a:pPr/>
              <a:t>20</a:t>
            </a:fld>
            <a:endParaRPr lang="en-US"/>
          </a:p>
        </p:txBody>
      </p:sp>
      <p:sp>
        <p:nvSpPr>
          <p:cNvPr id="3" name="Title 2">
            <a:extLst>
              <a:ext uri="{FF2B5EF4-FFF2-40B4-BE49-F238E27FC236}">
                <a16:creationId xmlns:a16="http://schemas.microsoft.com/office/drawing/2014/main" id="{DAD856A6-7C9E-96E0-19C3-25FA52BE9BA4}"/>
              </a:ext>
            </a:extLst>
          </p:cNvPr>
          <p:cNvSpPr>
            <a:spLocks noGrp="1"/>
          </p:cNvSpPr>
          <p:nvPr>
            <p:ph type="title"/>
          </p:nvPr>
        </p:nvSpPr>
        <p:spPr/>
        <p:txBody>
          <a:bodyPr/>
          <a:lstStyle/>
          <a:p>
            <a:r>
              <a:rPr lang="en-US" dirty="0"/>
              <a:t>Architecture scenarios &amp; trade-offs</a:t>
            </a:r>
          </a:p>
        </p:txBody>
      </p:sp>
      <p:graphicFrame>
        <p:nvGraphicFramePr>
          <p:cNvPr id="4" name="Table 3">
            <a:extLst>
              <a:ext uri="{FF2B5EF4-FFF2-40B4-BE49-F238E27FC236}">
                <a16:creationId xmlns:a16="http://schemas.microsoft.com/office/drawing/2014/main" id="{3B9DD12C-CA3B-FA2A-D1F4-D019F25220C1}"/>
              </a:ext>
            </a:extLst>
          </p:cNvPr>
          <p:cNvGraphicFramePr>
            <a:graphicFrameLocks noGrp="1"/>
          </p:cNvGraphicFramePr>
          <p:nvPr>
            <p:extLst>
              <p:ext uri="{D42A27DB-BD31-4B8C-83A1-F6EECF244321}">
                <p14:modId xmlns:p14="http://schemas.microsoft.com/office/powerpoint/2010/main" val="276143751"/>
              </p:ext>
            </p:extLst>
          </p:nvPr>
        </p:nvGraphicFramePr>
        <p:xfrm>
          <a:off x="526266" y="1348747"/>
          <a:ext cx="11139468" cy="4841243"/>
        </p:xfrm>
        <a:graphic>
          <a:graphicData uri="http://schemas.openxmlformats.org/drawingml/2006/table">
            <a:tbl>
              <a:tblPr/>
              <a:tblGrid>
                <a:gridCol w="2312739">
                  <a:extLst>
                    <a:ext uri="{9D8B030D-6E8A-4147-A177-3AD203B41FA5}">
                      <a16:colId xmlns:a16="http://schemas.microsoft.com/office/drawing/2014/main" val="462569501"/>
                    </a:ext>
                  </a:extLst>
                </a:gridCol>
                <a:gridCol w="3256995">
                  <a:extLst>
                    <a:ext uri="{9D8B030D-6E8A-4147-A177-3AD203B41FA5}">
                      <a16:colId xmlns:a16="http://schemas.microsoft.com/office/drawing/2014/main" val="441472923"/>
                    </a:ext>
                  </a:extLst>
                </a:gridCol>
                <a:gridCol w="2784867">
                  <a:extLst>
                    <a:ext uri="{9D8B030D-6E8A-4147-A177-3AD203B41FA5}">
                      <a16:colId xmlns:a16="http://schemas.microsoft.com/office/drawing/2014/main" val="545993631"/>
                    </a:ext>
                  </a:extLst>
                </a:gridCol>
                <a:gridCol w="2784867">
                  <a:extLst>
                    <a:ext uri="{9D8B030D-6E8A-4147-A177-3AD203B41FA5}">
                      <a16:colId xmlns:a16="http://schemas.microsoft.com/office/drawing/2014/main" val="2447573049"/>
                    </a:ext>
                  </a:extLst>
                </a:gridCol>
              </a:tblGrid>
              <a:tr h="447604">
                <a:tc>
                  <a:txBody>
                    <a:bodyPr/>
                    <a:lstStyle/>
                    <a:p>
                      <a:pPr>
                        <a:buNone/>
                      </a:pPr>
                      <a:r>
                        <a:rPr lang="en-US" sz="1200" b="1" dirty="0">
                          <a:solidFill>
                            <a:schemeClr val="bg1"/>
                          </a:solidFill>
                        </a:rPr>
                        <a:t>Dimension</a:t>
                      </a:r>
                    </a:p>
                  </a:txBody>
                  <a:tcPr marL="34431" marR="34431" marT="17216" marB="17216" anchor="ctr">
                    <a:lnL>
                      <a:noFill/>
                    </a:lnL>
                    <a:lnR>
                      <a:noFill/>
                    </a:lnR>
                    <a:lnT>
                      <a:noFill/>
                    </a:lnT>
                    <a:lnB w="12700" cap="flat" cmpd="sng" algn="ctr">
                      <a:solidFill>
                        <a:schemeClr val="bg1"/>
                      </a:solidFill>
                      <a:prstDash val="solid"/>
                      <a:round/>
                      <a:headEnd type="none" w="med" len="med"/>
                      <a:tailEnd type="none" w="med" len="med"/>
                    </a:lnB>
                    <a:solidFill>
                      <a:schemeClr val="accent3"/>
                    </a:solidFill>
                  </a:tcPr>
                </a:tc>
                <a:tc>
                  <a:txBody>
                    <a:bodyPr/>
                    <a:lstStyle/>
                    <a:p>
                      <a:pPr>
                        <a:buNone/>
                      </a:pPr>
                      <a:r>
                        <a:rPr lang="it-IT" sz="1200" b="1" dirty="0">
                          <a:solidFill>
                            <a:schemeClr val="bg1"/>
                          </a:solidFill>
                        </a:rPr>
                        <a:t>Scenario 1 – Ad-hoc AI per tool</a:t>
                      </a:r>
                    </a:p>
                  </a:txBody>
                  <a:tcPr marL="34431" marR="34431" marT="17216" marB="17216" anchor="ctr">
                    <a:lnL>
                      <a:noFill/>
                    </a:lnL>
                    <a:lnR>
                      <a:noFill/>
                    </a:lnR>
                    <a:lnT>
                      <a:noFill/>
                    </a:lnT>
                    <a:lnB>
                      <a:noFill/>
                    </a:lnB>
                    <a:solidFill>
                      <a:schemeClr val="accent1"/>
                    </a:solidFill>
                  </a:tcPr>
                </a:tc>
                <a:tc>
                  <a:txBody>
                    <a:bodyPr/>
                    <a:lstStyle/>
                    <a:p>
                      <a:pPr>
                        <a:buNone/>
                      </a:pPr>
                      <a:r>
                        <a:rPr lang="it-IT" sz="1200" b="1" dirty="0">
                          <a:solidFill>
                            <a:schemeClr val="bg1"/>
                          </a:solidFill>
                        </a:rPr>
                        <a:t>Scenario 2 – Single corporate AI for everything</a:t>
                      </a:r>
                    </a:p>
                  </a:txBody>
                  <a:tcPr marL="34431" marR="34431" marT="17216" marB="17216" anchor="ctr">
                    <a:lnL>
                      <a:noFill/>
                    </a:lnL>
                    <a:lnR>
                      <a:noFill/>
                    </a:lnR>
                    <a:lnT>
                      <a:noFill/>
                    </a:lnT>
                    <a:lnB>
                      <a:noFill/>
                    </a:lnB>
                    <a:solidFill>
                      <a:schemeClr val="accent1"/>
                    </a:solidFill>
                  </a:tcPr>
                </a:tc>
                <a:tc>
                  <a:txBody>
                    <a:bodyPr/>
                    <a:lstStyle/>
                    <a:p>
                      <a:pPr>
                        <a:buNone/>
                      </a:pPr>
                      <a:r>
                        <a:rPr lang="en-US" sz="1200" b="1" dirty="0">
                          <a:solidFill>
                            <a:schemeClr val="bg1"/>
                          </a:solidFill>
                        </a:rPr>
                        <a:t>Scenario 3 – Workday-anchored agent fabric with MCP / A2A</a:t>
                      </a:r>
                    </a:p>
                  </a:txBody>
                  <a:tcPr marL="34431" marR="34431" marT="17216" marB="17216" anchor="ctr">
                    <a:lnL>
                      <a:noFill/>
                    </a:lnL>
                    <a:lnR>
                      <a:noFill/>
                    </a:lnR>
                    <a:lnT>
                      <a:noFill/>
                    </a:lnT>
                    <a:lnB>
                      <a:noFill/>
                    </a:lnB>
                    <a:solidFill>
                      <a:schemeClr val="accent1"/>
                    </a:solidFill>
                  </a:tcPr>
                </a:tc>
                <a:extLst>
                  <a:ext uri="{0D108BD9-81ED-4DB2-BD59-A6C34878D82A}">
                    <a16:rowId xmlns:a16="http://schemas.microsoft.com/office/drawing/2014/main" val="3366172682"/>
                  </a:ext>
                </a:extLst>
              </a:tr>
              <a:tr h="757484">
                <a:tc>
                  <a:txBody>
                    <a:bodyPr/>
                    <a:lstStyle/>
                    <a:p>
                      <a:pPr>
                        <a:buNone/>
                      </a:pPr>
                      <a:r>
                        <a:rPr lang="en-US" sz="1200" b="1" dirty="0">
                          <a:solidFill>
                            <a:schemeClr val="bg1"/>
                          </a:solidFill>
                        </a:rPr>
                        <a:t>People</a:t>
                      </a:r>
                    </a:p>
                  </a:txBody>
                  <a:tcPr marL="34431" marR="34431" marT="17216" marB="17216" anchor="ctr">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pPr>
                        <a:buNone/>
                      </a:pPr>
                      <a:r>
                        <a:rPr lang="en-US" sz="1200" dirty="0"/>
                        <a:t>Each function experiments on its own. High enthusiasm in pockets, but no shared skills or standards.</a:t>
                      </a:r>
                    </a:p>
                  </a:txBody>
                  <a:tcPr marL="34431" marR="34431" marT="17216" marB="17216"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a:buNone/>
                      </a:pPr>
                      <a:r>
                        <a:rPr lang="en-US" sz="1200" dirty="0"/>
                        <a:t>One central AI team controls everything. Clear ownership, but risk of long queues and low business ownership.</a:t>
                      </a:r>
                    </a:p>
                  </a:txBody>
                  <a:tcPr marL="34431" marR="34431" marT="17216" marB="17216"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a:buNone/>
                      </a:pPr>
                      <a:r>
                        <a:rPr lang="en-US" sz="1200" dirty="0"/>
                        <a:t>Shared platform and patterns, with HR / Finance owning their use cases. Central team supports, business stays in the lead.</a:t>
                      </a:r>
                    </a:p>
                  </a:txBody>
                  <a:tcPr marL="34431" marR="34431" marT="17216" marB="17216"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50157739"/>
                  </a:ext>
                </a:extLst>
              </a:tr>
              <a:tr h="860778">
                <a:tc>
                  <a:txBody>
                    <a:bodyPr/>
                    <a:lstStyle/>
                    <a:p>
                      <a:pPr>
                        <a:buNone/>
                      </a:pPr>
                      <a:r>
                        <a:rPr lang="en-US" sz="1200" b="1" dirty="0">
                          <a:solidFill>
                            <a:schemeClr val="bg1"/>
                          </a:solidFill>
                        </a:rPr>
                        <a:t>Process</a:t>
                      </a:r>
                    </a:p>
                  </a:txBody>
                  <a:tcPr marL="34431" marR="34431" marT="17216" marB="17216" anchor="ctr">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pPr>
                        <a:buNone/>
                      </a:pPr>
                      <a:r>
                        <a:rPr lang="en-US" sz="1200" dirty="0"/>
                        <a:t>AI sits on top of existing processes in random places. Helpful locally, but does not really change how work flows.</a:t>
                      </a:r>
                    </a:p>
                  </a:txBody>
                  <a:tcPr marL="34431" marR="34431" marT="17216" marB="17216"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sz="1200" dirty="0"/>
                        <a:t>Try to push all processes through one AI entry point. Simple story, but hard to reflect real differences between HR, Finance, IT, etc.</a:t>
                      </a:r>
                    </a:p>
                  </a:txBody>
                  <a:tcPr marL="34431" marR="34431" marT="17216" marB="17216"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sz="1200" dirty="0"/>
                        <a:t>Agents are designed per process family on Workday (recruiting, HR help, payroll, finance ops) and use standard patterns. Easier to tune per domain.</a:t>
                      </a:r>
                    </a:p>
                  </a:txBody>
                  <a:tcPr marL="34431" marR="34431" marT="17216" marB="17216"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85114708"/>
                  </a:ext>
                </a:extLst>
              </a:tr>
              <a:tr h="860778">
                <a:tc>
                  <a:txBody>
                    <a:bodyPr/>
                    <a:lstStyle/>
                    <a:p>
                      <a:pPr>
                        <a:buNone/>
                      </a:pPr>
                      <a:r>
                        <a:rPr lang="en-US" sz="1200" b="1" dirty="0">
                          <a:solidFill>
                            <a:schemeClr val="bg1"/>
                          </a:solidFill>
                        </a:rPr>
                        <a:t>Tech</a:t>
                      </a:r>
                    </a:p>
                  </a:txBody>
                  <a:tcPr marL="34431" marR="34431" marT="17216" marB="17216" anchor="ctr">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pPr>
                        <a:buNone/>
                      </a:pPr>
                      <a:r>
                        <a:rPr lang="en-US" sz="1200" dirty="0"/>
                        <a:t>Many small bots and tools. Different vendors, models, integrations and security patterns. Hard to maintain.</a:t>
                      </a:r>
                    </a:p>
                  </a:txBody>
                  <a:tcPr marL="34431" marR="34431" marT="17216" marB="17216"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sz="1200" dirty="0"/>
                        <a:t>One big platform with deep integration. Strong technically, but every change becomes a big project and you depend on one stack.</a:t>
                      </a:r>
                    </a:p>
                  </a:txBody>
                  <a:tcPr marL="34431" marR="34431" marT="17216" marB="17216"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sz="1200" dirty="0"/>
                        <a:t>Workday is the backbone for people and finance. MCP / A2A connect Workday to other platforms and agents. </a:t>
                      </a:r>
                      <a:r>
                        <a:rPr lang="en-US" sz="1200" dirty="0" err="1"/>
                        <a:t>Standardised</a:t>
                      </a:r>
                      <a:r>
                        <a:rPr lang="en-US" sz="1200" dirty="0"/>
                        <a:t>, but still flexible.</a:t>
                      </a:r>
                    </a:p>
                  </a:txBody>
                  <a:tcPr marL="34431" marR="34431" marT="17216" marB="17216"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12087511"/>
                  </a:ext>
                </a:extLst>
              </a:tr>
              <a:tr h="964071">
                <a:tc>
                  <a:txBody>
                    <a:bodyPr/>
                    <a:lstStyle/>
                    <a:p>
                      <a:pPr>
                        <a:buNone/>
                      </a:pPr>
                      <a:r>
                        <a:rPr lang="en-US" sz="1200" b="1" dirty="0">
                          <a:solidFill>
                            <a:schemeClr val="bg1"/>
                          </a:solidFill>
                        </a:rPr>
                        <a:t>Risk &amp; governance</a:t>
                      </a:r>
                    </a:p>
                  </a:txBody>
                  <a:tcPr marL="34431" marR="34431" marT="17216" marB="17216" anchor="ctr">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pPr>
                        <a:buNone/>
                      </a:pPr>
                      <a:r>
                        <a:rPr lang="en-US" sz="1200" dirty="0"/>
                        <a:t>No clear inventory of what is live. Governance reacts after the fact. Higher risk of policy breaches and shadow AI.</a:t>
                      </a:r>
                    </a:p>
                  </a:txBody>
                  <a:tcPr marL="34431" marR="34431" marT="17216" marB="17216"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sz="1200" dirty="0"/>
                        <a:t>Strong central control, easier to audit, but governance can become a blocker and push people back to shadow tools.</a:t>
                      </a:r>
                    </a:p>
                  </a:txBody>
                  <a:tcPr marL="34431" marR="34431" marT="17216" marB="17216"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sz="1200" dirty="0"/>
                        <a:t>Clear view of agents and use cases on Workday. Standard checklist and AI board review for high impact cases. Easier to prove control without blocking all innovation.</a:t>
                      </a:r>
                    </a:p>
                  </a:txBody>
                  <a:tcPr marL="34431" marR="34431" marT="17216" marB="17216"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77952175"/>
                  </a:ext>
                </a:extLst>
              </a:tr>
              <a:tr h="757484">
                <a:tc>
                  <a:txBody>
                    <a:bodyPr/>
                    <a:lstStyle/>
                    <a:p>
                      <a:pPr>
                        <a:buNone/>
                      </a:pPr>
                      <a:r>
                        <a:rPr lang="en-US" sz="1200" b="1" dirty="0">
                          <a:solidFill>
                            <a:schemeClr val="bg1"/>
                          </a:solidFill>
                        </a:rPr>
                        <a:t>Value &amp; speed</a:t>
                      </a:r>
                    </a:p>
                  </a:txBody>
                  <a:tcPr marL="34431" marR="34431" marT="17216" marB="17216" anchor="ctr">
                    <a:lnL>
                      <a:noFill/>
                    </a:lnL>
                    <a:lnR>
                      <a:noFill/>
                    </a:lnR>
                    <a:lnT w="12700" cap="flat" cmpd="sng" algn="ctr">
                      <a:solidFill>
                        <a:schemeClr val="bg1"/>
                      </a:solidFill>
                      <a:prstDash val="solid"/>
                      <a:round/>
                      <a:headEnd type="none" w="med" len="med"/>
                      <a:tailEnd type="none" w="med" len="med"/>
                    </a:lnT>
                    <a:lnB>
                      <a:noFill/>
                    </a:lnB>
                    <a:solidFill>
                      <a:schemeClr val="accent3"/>
                    </a:solidFill>
                  </a:tcPr>
                </a:tc>
                <a:tc>
                  <a:txBody>
                    <a:bodyPr/>
                    <a:lstStyle/>
                    <a:p>
                      <a:pPr>
                        <a:buNone/>
                      </a:pPr>
                      <a:r>
                        <a:rPr lang="en-US" sz="1200" dirty="0"/>
                        <a:t>Fast local wins, but duplicated effort and limited scale. Hard to show value at enterprise level.</a:t>
                      </a:r>
                    </a:p>
                  </a:txBody>
                  <a:tcPr marL="34431" marR="34431" marT="17216" marB="17216"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sz="1200" dirty="0"/>
                        <a:t>Potential for big, strategic wins, but long lead times and high upfront investment.</a:t>
                      </a:r>
                    </a:p>
                  </a:txBody>
                  <a:tcPr marL="34431" marR="34431" marT="17216" marB="17216"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sz="1200" dirty="0"/>
                        <a:t>Balance of speed and control. Quick pilots on top of Workday, then scale successful agents across countries and functions.</a:t>
                      </a:r>
                    </a:p>
                  </a:txBody>
                  <a:tcPr marL="34431" marR="34431" marT="17216" marB="17216"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43575316"/>
                  </a:ext>
                </a:extLst>
              </a:tr>
            </a:tbl>
          </a:graphicData>
        </a:graphic>
      </p:graphicFrame>
      <p:pic>
        <p:nvPicPr>
          <p:cNvPr id="5" name="Graphic 4" descr="Users with solid fill">
            <a:extLst>
              <a:ext uri="{FF2B5EF4-FFF2-40B4-BE49-F238E27FC236}">
                <a16:creationId xmlns:a16="http://schemas.microsoft.com/office/drawing/2014/main" id="{51BDD65B-5B4F-644C-ADF9-A790212C9BD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100708" y="1987297"/>
            <a:ext cx="497048" cy="497048"/>
          </a:xfrm>
          <a:prstGeom prst="rect">
            <a:avLst/>
          </a:prstGeom>
        </p:spPr>
      </p:pic>
      <p:pic>
        <p:nvPicPr>
          <p:cNvPr id="7" name="Graphic 6" descr="Workflow with solid fill">
            <a:extLst>
              <a:ext uri="{FF2B5EF4-FFF2-40B4-BE49-F238E27FC236}">
                <a16:creationId xmlns:a16="http://schemas.microsoft.com/office/drawing/2014/main" id="{F6BBBEF5-BF85-0E5E-6773-8CE0756066C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024508" y="2762773"/>
            <a:ext cx="573248" cy="573248"/>
          </a:xfrm>
          <a:prstGeom prst="rect">
            <a:avLst/>
          </a:prstGeom>
        </p:spPr>
      </p:pic>
      <p:pic>
        <p:nvPicPr>
          <p:cNvPr id="9" name="Graphic 8" descr="Qr Code with solid fill">
            <a:extLst>
              <a:ext uri="{FF2B5EF4-FFF2-40B4-BE49-F238E27FC236}">
                <a16:creationId xmlns:a16="http://schemas.microsoft.com/office/drawing/2014/main" id="{222ED048-8BFD-AEB5-BC36-1EA14F3F96A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041286" y="3709794"/>
            <a:ext cx="539692" cy="539692"/>
          </a:xfrm>
          <a:prstGeom prst="rect">
            <a:avLst/>
          </a:prstGeom>
        </p:spPr>
      </p:pic>
      <p:pic>
        <p:nvPicPr>
          <p:cNvPr id="11" name="Graphic 10" descr="Flowchart with solid fill">
            <a:extLst>
              <a:ext uri="{FF2B5EF4-FFF2-40B4-BE49-F238E27FC236}">
                <a16:creationId xmlns:a16="http://schemas.microsoft.com/office/drawing/2014/main" id="{22CCCA7E-939D-3EC1-FE89-2CC0E3C4594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042331" y="4701368"/>
            <a:ext cx="518370" cy="518370"/>
          </a:xfrm>
          <a:prstGeom prst="rect">
            <a:avLst/>
          </a:prstGeom>
        </p:spPr>
      </p:pic>
      <p:pic>
        <p:nvPicPr>
          <p:cNvPr id="13" name="Graphic 12" descr="Bar graph with upward trend with solid fill">
            <a:extLst>
              <a:ext uri="{FF2B5EF4-FFF2-40B4-BE49-F238E27FC236}">
                <a16:creationId xmlns:a16="http://schemas.microsoft.com/office/drawing/2014/main" id="{A2218042-2627-3001-977C-CA1A56A2B67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041286" y="5599322"/>
            <a:ext cx="518370" cy="518370"/>
          </a:xfrm>
          <a:prstGeom prst="rect">
            <a:avLst/>
          </a:prstGeom>
        </p:spPr>
      </p:pic>
      <p:grpSp>
        <p:nvGrpSpPr>
          <p:cNvPr id="6" name="Group 5">
            <a:extLst>
              <a:ext uri="{FF2B5EF4-FFF2-40B4-BE49-F238E27FC236}">
                <a16:creationId xmlns:a16="http://schemas.microsoft.com/office/drawing/2014/main" id="{8660FD05-D2A8-55B0-BF24-13C037AAE411}"/>
              </a:ext>
            </a:extLst>
          </p:cNvPr>
          <p:cNvGrpSpPr/>
          <p:nvPr/>
        </p:nvGrpSpPr>
        <p:grpSpPr>
          <a:xfrm>
            <a:off x="10931138" y="782521"/>
            <a:ext cx="1188480" cy="404447"/>
            <a:chOff x="10426158" y="1489823"/>
            <a:chExt cx="1188480" cy="404447"/>
          </a:xfrm>
        </p:grpSpPr>
        <p:sp>
          <p:nvSpPr>
            <p:cNvPr id="8" name="Rectangle 7">
              <a:extLst>
                <a:ext uri="{FF2B5EF4-FFF2-40B4-BE49-F238E27FC236}">
                  <a16:creationId xmlns:a16="http://schemas.microsoft.com/office/drawing/2014/main" id="{89A94EDF-5B8E-BA9D-6BC0-D4FED8F5F594}"/>
                </a:ext>
              </a:extLst>
            </p:cNvPr>
            <p:cNvSpPr/>
            <p:nvPr/>
          </p:nvSpPr>
          <p:spPr>
            <a:xfrm>
              <a:off x="10426158" y="1489823"/>
              <a:ext cx="1188480" cy="404447"/>
            </a:xfrm>
            <a:prstGeom prst="rect">
              <a:avLst/>
            </a:prstGeom>
            <a:solidFill>
              <a:schemeClr val="accent3"/>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t>Architect/IT focus</a:t>
              </a:r>
            </a:p>
          </p:txBody>
        </p:sp>
        <p:pic>
          <p:nvPicPr>
            <p:cNvPr id="10" name="Graphic 9" descr="Head with gears with solid fill">
              <a:extLst>
                <a:ext uri="{FF2B5EF4-FFF2-40B4-BE49-F238E27FC236}">
                  <a16:creationId xmlns:a16="http://schemas.microsoft.com/office/drawing/2014/main" id="{D874FC03-38F5-4E73-A30D-EE0165F3348E}"/>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1271738" y="1528916"/>
              <a:ext cx="342900" cy="342900"/>
            </a:xfrm>
            <a:prstGeom prst="rect">
              <a:avLst/>
            </a:prstGeom>
          </p:spPr>
        </p:pic>
      </p:grpSp>
    </p:spTree>
    <p:extLst>
      <p:ext uri="{BB962C8B-B14F-4D97-AF65-F5344CB8AC3E}">
        <p14:creationId xmlns:p14="http://schemas.microsoft.com/office/powerpoint/2010/main" val="11552204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531540-80EA-1222-F98D-DCB39330619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FD3BEFF-1CA4-B4BF-386F-81EEC452F525}"/>
              </a:ext>
            </a:extLst>
          </p:cNvPr>
          <p:cNvSpPr>
            <a:spLocks noGrp="1"/>
          </p:cNvSpPr>
          <p:nvPr>
            <p:ph type="sldNum" sz="quarter" idx="4"/>
          </p:nvPr>
        </p:nvSpPr>
        <p:spPr/>
        <p:txBody>
          <a:bodyPr/>
          <a:lstStyle/>
          <a:p>
            <a:fld id="{B97DCD48-F2F0-436C-978D-7C4D59D5E31F}" type="slidenum">
              <a:rPr lang="en-US" smtClean="0"/>
              <a:pPr/>
              <a:t>21</a:t>
            </a:fld>
            <a:endParaRPr lang="en-US"/>
          </a:p>
        </p:txBody>
      </p:sp>
      <p:sp>
        <p:nvSpPr>
          <p:cNvPr id="3" name="Title 2">
            <a:extLst>
              <a:ext uri="{FF2B5EF4-FFF2-40B4-BE49-F238E27FC236}">
                <a16:creationId xmlns:a16="http://schemas.microsoft.com/office/drawing/2014/main" id="{BDBA4DC5-7B15-5B29-8825-5468D57A7540}"/>
              </a:ext>
            </a:extLst>
          </p:cNvPr>
          <p:cNvSpPr>
            <a:spLocks noGrp="1"/>
          </p:cNvSpPr>
          <p:nvPr>
            <p:ph type="title"/>
          </p:nvPr>
        </p:nvSpPr>
        <p:spPr/>
        <p:txBody>
          <a:bodyPr/>
          <a:lstStyle/>
          <a:p>
            <a:r>
              <a:rPr lang="en-US" dirty="0"/>
              <a:t>Example of a Simplified HR Agent Reference Architecture</a:t>
            </a:r>
          </a:p>
        </p:txBody>
      </p:sp>
      <p:sp>
        <p:nvSpPr>
          <p:cNvPr id="49" name="Google Shape;317;g3889412cf87_0_127">
            <a:extLst>
              <a:ext uri="{FF2B5EF4-FFF2-40B4-BE49-F238E27FC236}">
                <a16:creationId xmlns:a16="http://schemas.microsoft.com/office/drawing/2014/main" id="{8E4B3FFA-0D38-EF6D-1EC2-1FA86A81F599}"/>
              </a:ext>
            </a:extLst>
          </p:cNvPr>
          <p:cNvSpPr/>
          <p:nvPr/>
        </p:nvSpPr>
        <p:spPr>
          <a:xfrm>
            <a:off x="190281" y="1567064"/>
            <a:ext cx="1463200" cy="1431100"/>
          </a:xfrm>
          <a:prstGeom prst="roundRect">
            <a:avLst>
              <a:gd name="adj" fmla="val 5291"/>
            </a:avLst>
          </a:prstGeom>
          <a:solidFill>
            <a:schemeClr val="accent2"/>
          </a:solidFill>
          <a:ln>
            <a:noFill/>
          </a:ln>
        </p:spPr>
        <p:txBody>
          <a:bodyPr spcFirstLastPara="1" wrap="square" lIns="121900" tIns="121900" rIns="121900" bIns="121900" anchor="b" anchorCtr="0">
            <a:noAutofit/>
          </a:bodyPr>
          <a:lstStyle/>
          <a:p>
            <a:pPr algn="ctr" defTabSz="1219170">
              <a:buClr>
                <a:srgbClr val="FFFFFF"/>
              </a:buClr>
              <a:buSzPts val="800"/>
            </a:pPr>
            <a:endParaRPr sz="1067" kern="0">
              <a:solidFill>
                <a:srgbClr val="FFFFFF"/>
              </a:solidFill>
              <a:latin typeface="+mj-lt"/>
              <a:ea typeface="Arial"/>
              <a:cs typeface="Arial"/>
              <a:sym typeface="Arial"/>
            </a:endParaRPr>
          </a:p>
        </p:txBody>
      </p:sp>
      <p:sp>
        <p:nvSpPr>
          <p:cNvPr id="51" name="TextBox 50">
            <a:extLst>
              <a:ext uri="{FF2B5EF4-FFF2-40B4-BE49-F238E27FC236}">
                <a16:creationId xmlns:a16="http://schemas.microsoft.com/office/drawing/2014/main" id="{A5676284-5FF0-3755-C69D-B7538D510BFA}"/>
              </a:ext>
            </a:extLst>
          </p:cNvPr>
          <p:cNvSpPr txBox="1"/>
          <p:nvPr/>
        </p:nvSpPr>
        <p:spPr>
          <a:xfrm>
            <a:off x="190281" y="1856825"/>
            <a:ext cx="1382882" cy="830997"/>
          </a:xfrm>
          <a:prstGeom prst="rect">
            <a:avLst/>
          </a:prstGeom>
          <a:noFill/>
        </p:spPr>
        <p:txBody>
          <a:bodyPr wrap="square" rtlCol="0">
            <a:spAutoFit/>
          </a:bodyPr>
          <a:lstStyle/>
          <a:p>
            <a:pPr algn="ctr"/>
            <a:r>
              <a:rPr lang="en-US" sz="1600" b="1">
                <a:solidFill>
                  <a:schemeClr val="bg1"/>
                </a:solidFill>
              </a:rPr>
              <a:t>Experience &amp; Entry Points</a:t>
            </a:r>
          </a:p>
        </p:txBody>
      </p:sp>
      <p:sp>
        <p:nvSpPr>
          <p:cNvPr id="9219" name="Google Shape;317;g3889412cf87_0_127">
            <a:extLst>
              <a:ext uri="{FF2B5EF4-FFF2-40B4-BE49-F238E27FC236}">
                <a16:creationId xmlns:a16="http://schemas.microsoft.com/office/drawing/2014/main" id="{E842315D-E18D-6F11-A1AF-05060A189C28}"/>
              </a:ext>
            </a:extLst>
          </p:cNvPr>
          <p:cNvSpPr/>
          <p:nvPr/>
        </p:nvSpPr>
        <p:spPr>
          <a:xfrm>
            <a:off x="160364" y="3099029"/>
            <a:ext cx="1463200" cy="1431100"/>
          </a:xfrm>
          <a:prstGeom prst="roundRect">
            <a:avLst>
              <a:gd name="adj" fmla="val 5291"/>
            </a:avLst>
          </a:prstGeom>
          <a:solidFill>
            <a:schemeClr val="accent1">
              <a:lumMod val="75000"/>
            </a:schemeClr>
          </a:solidFill>
          <a:ln>
            <a:noFill/>
          </a:ln>
        </p:spPr>
        <p:txBody>
          <a:bodyPr spcFirstLastPara="1" wrap="square" lIns="121900" tIns="121900" rIns="121900" bIns="121900" anchor="b" anchorCtr="0">
            <a:noAutofit/>
          </a:bodyPr>
          <a:lstStyle/>
          <a:p>
            <a:pPr algn="ctr" defTabSz="1219170">
              <a:buClr>
                <a:srgbClr val="FFFFFF"/>
              </a:buClr>
              <a:buSzPts val="800"/>
            </a:pPr>
            <a:endParaRPr sz="1067" kern="0">
              <a:solidFill>
                <a:srgbClr val="FFFFFF"/>
              </a:solidFill>
              <a:latin typeface="+mj-lt"/>
              <a:ea typeface="Arial"/>
              <a:cs typeface="Arial"/>
              <a:sym typeface="Arial"/>
            </a:endParaRPr>
          </a:p>
        </p:txBody>
      </p:sp>
      <p:sp>
        <p:nvSpPr>
          <p:cNvPr id="9221" name="TextBox 9220">
            <a:extLst>
              <a:ext uri="{FF2B5EF4-FFF2-40B4-BE49-F238E27FC236}">
                <a16:creationId xmlns:a16="http://schemas.microsoft.com/office/drawing/2014/main" id="{31A0ABCB-7FDC-FB28-4116-201DF103ED14}"/>
              </a:ext>
            </a:extLst>
          </p:cNvPr>
          <p:cNvSpPr txBox="1"/>
          <p:nvPr/>
        </p:nvSpPr>
        <p:spPr>
          <a:xfrm>
            <a:off x="154642" y="3530299"/>
            <a:ext cx="1452958" cy="584775"/>
          </a:xfrm>
          <a:prstGeom prst="rect">
            <a:avLst/>
          </a:prstGeom>
          <a:noFill/>
        </p:spPr>
        <p:txBody>
          <a:bodyPr wrap="square" rtlCol="0">
            <a:spAutoFit/>
          </a:bodyPr>
          <a:lstStyle/>
          <a:p>
            <a:pPr algn="ctr"/>
            <a:r>
              <a:rPr lang="en-US" sz="1600" b="1">
                <a:solidFill>
                  <a:schemeClr val="bg1"/>
                </a:solidFill>
              </a:rPr>
              <a:t>Agent</a:t>
            </a:r>
          </a:p>
          <a:p>
            <a:pPr algn="ctr"/>
            <a:r>
              <a:rPr lang="en-US" sz="1600" b="1">
                <a:solidFill>
                  <a:schemeClr val="bg1"/>
                </a:solidFill>
              </a:rPr>
              <a:t>Layer</a:t>
            </a:r>
          </a:p>
        </p:txBody>
      </p:sp>
      <p:sp>
        <p:nvSpPr>
          <p:cNvPr id="9255" name="Google Shape;317;g3889412cf87_0_127">
            <a:extLst>
              <a:ext uri="{FF2B5EF4-FFF2-40B4-BE49-F238E27FC236}">
                <a16:creationId xmlns:a16="http://schemas.microsoft.com/office/drawing/2014/main" id="{7DBC8A94-4887-E40F-C133-638C158E6168}"/>
              </a:ext>
            </a:extLst>
          </p:cNvPr>
          <p:cNvSpPr/>
          <p:nvPr/>
        </p:nvSpPr>
        <p:spPr>
          <a:xfrm>
            <a:off x="160364" y="4630994"/>
            <a:ext cx="1463200" cy="1454901"/>
          </a:xfrm>
          <a:prstGeom prst="roundRect">
            <a:avLst>
              <a:gd name="adj" fmla="val 5291"/>
            </a:avLst>
          </a:prstGeom>
          <a:solidFill>
            <a:schemeClr val="accent3"/>
          </a:solidFill>
          <a:ln>
            <a:noFill/>
          </a:ln>
        </p:spPr>
        <p:txBody>
          <a:bodyPr spcFirstLastPara="1" wrap="square" lIns="121900" tIns="121900" rIns="121900" bIns="121900" anchor="b" anchorCtr="0">
            <a:noAutofit/>
          </a:bodyPr>
          <a:lstStyle/>
          <a:p>
            <a:pPr algn="ctr" defTabSz="1219170">
              <a:buClr>
                <a:srgbClr val="FFFFFF"/>
              </a:buClr>
              <a:buSzPts val="800"/>
            </a:pPr>
            <a:endParaRPr sz="1067" kern="0">
              <a:solidFill>
                <a:srgbClr val="FFFFFF"/>
              </a:solidFill>
              <a:latin typeface="+mj-lt"/>
              <a:ea typeface="Arial"/>
              <a:cs typeface="Arial"/>
              <a:sym typeface="Arial"/>
            </a:endParaRPr>
          </a:p>
        </p:txBody>
      </p:sp>
      <p:sp>
        <p:nvSpPr>
          <p:cNvPr id="9256" name="TextBox 9255">
            <a:extLst>
              <a:ext uri="{FF2B5EF4-FFF2-40B4-BE49-F238E27FC236}">
                <a16:creationId xmlns:a16="http://schemas.microsoft.com/office/drawing/2014/main" id="{5ABF2AD8-A3DF-FD6A-E21D-1FCE8E181569}"/>
              </a:ext>
            </a:extLst>
          </p:cNvPr>
          <p:cNvSpPr txBox="1"/>
          <p:nvPr/>
        </p:nvSpPr>
        <p:spPr>
          <a:xfrm>
            <a:off x="242995" y="5046184"/>
            <a:ext cx="1382882" cy="584775"/>
          </a:xfrm>
          <a:prstGeom prst="rect">
            <a:avLst/>
          </a:prstGeom>
          <a:noFill/>
        </p:spPr>
        <p:txBody>
          <a:bodyPr wrap="square" rtlCol="0">
            <a:spAutoFit/>
          </a:bodyPr>
          <a:lstStyle/>
          <a:p>
            <a:pPr algn="ctr"/>
            <a:r>
              <a:rPr lang="en-US" sz="1600" b="1">
                <a:solidFill>
                  <a:schemeClr val="bg1"/>
                </a:solidFill>
              </a:rPr>
              <a:t>Primary HR Platforms</a:t>
            </a:r>
          </a:p>
        </p:txBody>
      </p:sp>
      <p:sp>
        <p:nvSpPr>
          <p:cNvPr id="4" name="Rectangle 3">
            <a:extLst>
              <a:ext uri="{FF2B5EF4-FFF2-40B4-BE49-F238E27FC236}">
                <a16:creationId xmlns:a16="http://schemas.microsoft.com/office/drawing/2014/main" id="{18FCED3A-ADDE-FA11-3F46-5422FF75C77B}"/>
              </a:ext>
            </a:extLst>
          </p:cNvPr>
          <p:cNvSpPr/>
          <p:nvPr/>
        </p:nvSpPr>
        <p:spPr>
          <a:xfrm>
            <a:off x="5143925" y="1645030"/>
            <a:ext cx="1925737" cy="830997"/>
          </a:xfrm>
          <a:prstGeom prst="rect">
            <a:avLst/>
          </a:prstGeom>
          <a:solidFill>
            <a:schemeClr val="accent2"/>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Super Agent</a:t>
            </a:r>
          </a:p>
        </p:txBody>
      </p:sp>
      <p:pic>
        <p:nvPicPr>
          <p:cNvPr id="17410" name="Picture 2">
            <a:extLst>
              <a:ext uri="{FF2B5EF4-FFF2-40B4-BE49-F238E27FC236}">
                <a16:creationId xmlns:a16="http://schemas.microsoft.com/office/drawing/2014/main" id="{28F9C8DD-72F0-8A99-B13D-A8914B9228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8621" y="1705870"/>
            <a:ext cx="220237" cy="2047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ED65A0D2-A284-5937-2CA8-E3E3171271AF}"/>
              </a:ext>
            </a:extLst>
          </p:cNvPr>
          <p:cNvSpPr/>
          <p:nvPr/>
        </p:nvSpPr>
        <p:spPr>
          <a:xfrm>
            <a:off x="1919927" y="3511900"/>
            <a:ext cx="1925737" cy="830997"/>
          </a:xfrm>
          <a:prstGeom prst="rect">
            <a:avLst/>
          </a:prstGeom>
          <a:solidFill>
            <a:schemeClr val="accent1">
              <a:lumMod val="75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t>Self Service Agent</a:t>
            </a:r>
          </a:p>
        </p:txBody>
      </p:sp>
      <p:pic>
        <p:nvPicPr>
          <p:cNvPr id="6" name="Picture 2" descr="Workday Logo Icons for Seamless Business Integration">
            <a:extLst>
              <a:ext uri="{FF2B5EF4-FFF2-40B4-BE49-F238E27FC236}">
                <a16:creationId xmlns:a16="http://schemas.microsoft.com/office/drawing/2014/main" id="{789B53DB-0766-5F07-1C54-245045D315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43757" y="3559989"/>
            <a:ext cx="301907" cy="301907"/>
          </a:xfrm>
          <a:prstGeom prst="ellipse">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6098EED7-8549-2636-C4CA-F118BD0ABC10}"/>
              </a:ext>
            </a:extLst>
          </p:cNvPr>
          <p:cNvSpPr/>
          <p:nvPr/>
        </p:nvSpPr>
        <p:spPr>
          <a:xfrm>
            <a:off x="4142027" y="3511900"/>
            <a:ext cx="1925737" cy="830997"/>
          </a:xfrm>
          <a:prstGeom prst="rect">
            <a:avLst/>
          </a:prstGeom>
          <a:solidFill>
            <a:schemeClr val="accent1">
              <a:lumMod val="75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t>Frontline </a:t>
            </a:r>
          </a:p>
          <a:p>
            <a:pPr algn="ctr"/>
            <a:r>
              <a:rPr lang="en-US" sz="1600"/>
              <a:t>Agent</a:t>
            </a:r>
          </a:p>
        </p:txBody>
      </p:sp>
      <p:pic>
        <p:nvPicPr>
          <p:cNvPr id="8" name="Picture 2" descr="Workday Logo Icons for Seamless Business Integration">
            <a:extLst>
              <a:ext uri="{FF2B5EF4-FFF2-40B4-BE49-F238E27FC236}">
                <a16:creationId xmlns:a16="http://schemas.microsoft.com/office/drawing/2014/main" id="{0CE73B8C-952D-1B42-4017-C56DB62F28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5857" y="3559989"/>
            <a:ext cx="301907" cy="301907"/>
          </a:xfrm>
          <a:prstGeom prst="ellipse">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1D02D009-F809-7A9E-D945-C0BF7AA10F25}"/>
              </a:ext>
            </a:extLst>
          </p:cNvPr>
          <p:cNvSpPr/>
          <p:nvPr/>
        </p:nvSpPr>
        <p:spPr>
          <a:xfrm>
            <a:off x="6364127" y="3511900"/>
            <a:ext cx="1925737" cy="830997"/>
          </a:xfrm>
          <a:prstGeom prst="rect">
            <a:avLst/>
          </a:prstGeom>
          <a:solidFill>
            <a:schemeClr val="accent1">
              <a:lumMod val="75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t>Manager Assistant</a:t>
            </a:r>
          </a:p>
        </p:txBody>
      </p:sp>
      <p:pic>
        <p:nvPicPr>
          <p:cNvPr id="11" name="Graphic 10">
            <a:extLst>
              <a:ext uri="{FF2B5EF4-FFF2-40B4-BE49-F238E27FC236}">
                <a16:creationId xmlns:a16="http://schemas.microsoft.com/office/drawing/2014/main" id="{220E78BE-F3A5-A491-4A62-9476C71969A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976175" y="3547488"/>
            <a:ext cx="313689" cy="313689"/>
          </a:xfrm>
          <a:prstGeom prst="rect">
            <a:avLst/>
          </a:prstGeom>
        </p:spPr>
      </p:pic>
      <p:sp>
        <p:nvSpPr>
          <p:cNvPr id="12" name="Rectangle 11">
            <a:extLst>
              <a:ext uri="{FF2B5EF4-FFF2-40B4-BE49-F238E27FC236}">
                <a16:creationId xmlns:a16="http://schemas.microsoft.com/office/drawing/2014/main" id="{EEF1A86F-4096-CFE0-D9DE-238ADE1A63FE}"/>
              </a:ext>
            </a:extLst>
          </p:cNvPr>
          <p:cNvSpPr/>
          <p:nvPr/>
        </p:nvSpPr>
        <p:spPr>
          <a:xfrm>
            <a:off x="8626826" y="3511899"/>
            <a:ext cx="1925737" cy="830997"/>
          </a:xfrm>
          <a:prstGeom prst="rect">
            <a:avLst/>
          </a:prstGeom>
          <a:solidFill>
            <a:schemeClr val="accent1">
              <a:lumMod val="75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t>Grow Agent</a:t>
            </a:r>
          </a:p>
        </p:txBody>
      </p:sp>
      <p:cxnSp>
        <p:nvCxnSpPr>
          <p:cNvPr id="14" name="Connector: Elbow 13">
            <a:extLst>
              <a:ext uri="{FF2B5EF4-FFF2-40B4-BE49-F238E27FC236}">
                <a16:creationId xmlns:a16="http://schemas.microsoft.com/office/drawing/2014/main" id="{2A46B21D-171B-AB6C-28EE-8E0ACD66893A}"/>
              </a:ext>
            </a:extLst>
          </p:cNvPr>
          <p:cNvCxnSpPr>
            <a:cxnSpLocks/>
            <a:stCxn id="5" idx="0"/>
            <a:endCxn id="4" idx="2"/>
          </p:cNvCxnSpPr>
          <p:nvPr/>
        </p:nvCxnSpPr>
        <p:spPr>
          <a:xfrm rot="5400000" flipH="1" flipV="1">
            <a:off x="3976859" y="1381965"/>
            <a:ext cx="1035873" cy="3223998"/>
          </a:xfrm>
          <a:prstGeom prst="bentConnector3">
            <a:avLst>
              <a:gd name="adj1" fmla="val 50000"/>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Connector: Elbow 17">
            <a:extLst>
              <a:ext uri="{FF2B5EF4-FFF2-40B4-BE49-F238E27FC236}">
                <a16:creationId xmlns:a16="http://schemas.microsoft.com/office/drawing/2014/main" id="{1B902B31-9B88-6393-AB8B-1A8080887C2B}"/>
              </a:ext>
            </a:extLst>
          </p:cNvPr>
          <p:cNvCxnSpPr>
            <a:cxnSpLocks/>
            <a:stCxn id="7" idx="0"/>
            <a:endCxn id="4" idx="2"/>
          </p:cNvCxnSpPr>
          <p:nvPr/>
        </p:nvCxnSpPr>
        <p:spPr>
          <a:xfrm rot="5400000" flipH="1" flipV="1">
            <a:off x="5087909" y="2493015"/>
            <a:ext cx="1035873" cy="1001898"/>
          </a:xfrm>
          <a:prstGeom prst="bentConnector3">
            <a:avLst>
              <a:gd name="adj1" fmla="val 50000"/>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Connector: Elbow 20">
            <a:extLst>
              <a:ext uri="{FF2B5EF4-FFF2-40B4-BE49-F238E27FC236}">
                <a16:creationId xmlns:a16="http://schemas.microsoft.com/office/drawing/2014/main" id="{9602BC9D-DE63-607C-3F1F-F2FDBD934297}"/>
              </a:ext>
            </a:extLst>
          </p:cNvPr>
          <p:cNvCxnSpPr>
            <a:cxnSpLocks/>
            <a:stCxn id="9" idx="0"/>
            <a:endCxn id="4" idx="2"/>
          </p:cNvCxnSpPr>
          <p:nvPr/>
        </p:nvCxnSpPr>
        <p:spPr>
          <a:xfrm rot="16200000" flipV="1">
            <a:off x="6198959" y="2383863"/>
            <a:ext cx="1035873" cy="1220202"/>
          </a:xfrm>
          <a:prstGeom prst="bentConnector3">
            <a:avLst>
              <a:gd name="adj1" fmla="val 50000"/>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Connector: Elbow 23">
            <a:extLst>
              <a:ext uri="{FF2B5EF4-FFF2-40B4-BE49-F238E27FC236}">
                <a16:creationId xmlns:a16="http://schemas.microsoft.com/office/drawing/2014/main" id="{63EED365-14A1-F8CD-56A1-EE51B248BC81}"/>
              </a:ext>
            </a:extLst>
          </p:cNvPr>
          <p:cNvCxnSpPr>
            <a:cxnSpLocks/>
            <a:stCxn id="12" idx="0"/>
            <a:endCxn id="4" idx="2"/>
          </p:cNvCxnSpPr>
          <p:nvPr/>
        </p:nvCxnSpPr>
        <p:spPr>
          <a:xfrm rot="16200000" flipV="1">
            <a:off x="7330309" y="1252512"/>
            <a:ext cx="1035872" cy="3482901"/>
          </a:xfrm>
          <a:prstGeom prst="bentConnector3">
            <a:avLst>
              <a:gd name="adj1" fmla="val 50000"/>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3037B624-238B-C8A6-8DC3-6B040E31C2BF}"/>
              </a:ext>
            </a:extLst>
          </p:cNvPr>
          <p:cNvSpPr/>
          <p:nvPr/>
        </p:nvSpPr>
        <p:spPr>
          <a:xfrm>
            <a:off x="2651102" y="3166921"/>
            <a:ext cx="463387" cy="262079"/>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a:t>A2A</a:t>
            </a:r>
          </a:p>
        </p:txBody>
      </p:sp>
      <p:sp>
        <p:nvSpPr>
          <p:cNvPr id="28" name="Rectangle 27">
            <a:extLst>
              <a:ext uri="{FF2B5EF4-FFF2-40B4-BE49-F238E27FC236}">
                <a16:creationId xmlns:a16="http://schemas.microsoft.com/office/drawing/2014/main" id="{4C18F2D0-1C4B-01A2-3385-62D453BFD93C}"/>
              </a:ext>
            </a:extLst>
          </p:cNvPr>
          <p:cNvSpPr/>
          <p:nvPr/>
        </p:nvSpPr>
        <p:spPr>
          <a:xfrm>
            <a:off x="4855353" y="3172210"/>
            <a:ext cx="463387" cy="262079"/>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a:t>A2A</a:t>
            </a:r>
          </a:p>
        </p:txBody>
      </p:sp>
      <p:sp>
        <p:nvSpPr>
          <p:cNvPr id="29" name="Rectangle 28">
            <a:extLst>
              <a:ext uri="{FF2B5EF4-FFF2-40B4-BE49-F238E27FC236}">
                <a16:creationId xmlns:a16="http://schemas.microsoft.com/office/drawing/2014/main" id="{79945680-3C23-B866-719D-5AE83F268EB5}"/>
              </a:ext>
            </a:extLst>
          </p:cNvPr>
          <p:cNvSpPr/>
          <p:nvPr/>
        </p:nvSpPr>
        <p:spPr>
          <a:xfrm>
            <a:off x="7069857" y="3166921"/>
            <a:ext cx="463387" cy="262079"/>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a:t>A2A</a:t>
            </a:r>
          </a:p>
        </p:txBody>
      </p:sp>
      <p:sp>
        <p:nvSpPr>
          <p:cNvPr id="30" name="Rectangle 29">
            <a:extLst>
              <a:ext uri="{FF2B5EF4-FFF2-40B4-BE49-F238E27FC236}">
                <a16:creationId xmlns:a16="http://schemas.microsoft.com/office/drawing/2014/main" id="{37B920B8-0A96-C1DE-8211-56A27F9CD8A8}"/>
              </a:ext>
            </a:extLst>
          </p:cNvPr>
          <p:cNvSpPr/>
          <p:nvPr/>
        </p:nvSpPr>
        <p:spPr>
          <a:xfrm>
            <a:off x="9352500" y="3136575"/>
            <a:ext cx="463387" cy="262079"/>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a:t>A2A</a:t>
            </a:r>
          </a:p>
        </p:txBody>
      </p:sp>
      <p:sp>
        <p:nvSpPr>
          <p:cNvPr id="34" name="Rectangle 33">
            <a:extLst>
              <a:ext uri="{FF2B5EF4-FFF2-40B4-BE49-F238E27FC236}">
                <a16:creationId xmlns:a16="http://schemas.microsoft.com/office/drawing/2014/main" id="{E1A455E9-60AD-2D8D-1B4D-3EF1D3A61F27}"/>
              </a:ext>
            </a:extLst>
          </p:cNvPr>
          <p:cNvSpPr/>
          <p:nvPr/>
        </p:nvSpPr>
        <p:spPr>
          <a:xfrm>
            <a:off x="6360830" y="5409078"/>
            <a:ext cx="2881493" cy="644687"/>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t>Workday</a:t>
            </a:r>
          </a:p>
        </p:txBody>
      </p:sp>
      <p:sp>
        <p:nvSpPr>
          <p:cNvPr id="37" name="Rectangle 36">
            <a:extLst>
              <a:ext uri="{FF2B5EF4-FFF2-40B4-BE49-F238E27FC236}">
                <a16:creationId xmlns:a16="http://schemas.microsoft.com/office/drawing/2014/main" id="{664964EE-354F-9BED-6A16-23246F65FCD4}"/>
              </a:ext>
            </a:extLst>
          </p:cNvPr>
          <p:cNvSpPr/>
          <p:nvPr/>
        </p:nvSpPr>
        <p:spPr>
          <a:xfrm>
            <a:off x="9295409" y="5409075"/>
            <a:ext cx="937119" cy="64468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t>Extend</a:t>
            </a:r>
          </a:p>
        </p:txBody>
      </p:sp>
      <p:sp>
        <p:nvSpPr>
          <p:cNvPr id="40" name="Rectangle 39">
            <a:extLst>
              <a:ext uri="{FF2B5EF4-FFF2-40B4-BE49-F238E27FC236}">
                <a16:creationId xmlns:a16="http://schemas.microsoft.com/office/drawing/2014/main" id="{4A9062F1-0521-FA19-62D3-64D8AEAC3881}"/>
              </a:ext>
            </a:extLst>
          </p:cNvPr>
          <p:cNvSpPr/>
          <p:nvPr/>
        </p:nvSpPr>
        <p:spPr>
          <a:xfrm>
            <a:off x="4718552" y="2594503"/>
            <a:ext cx="2691674" cy="2864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t>Agent Gateway</a:t>
            </a:r>
          </a:p>
        </p:txBody>
      </p:sp>
      <p:cxnSp>
        <p:nvCxnSpPr>
          <p:cNvPr id="46" name="Connector: Elbow 45">
            <a:extLst>
              <a:ext uri="{FF2B5EF4-FFF2-40B4-BE49-F238E27FC236}">
                <a16:creationId xmlns:a16="http://schemas.microsoft.com/office/drawing/2014/main" id="{223B9665-6DF6-1DC8-A3F4-014D960476C7}"/>
              </a:ext>
            </a:extLst>
          </p:cNvPr>
          <p:cNvCxnSpPr>
            <a:cxnSpLocks/>
            <a:stCxn id="34" idx="0"/>
            <a:endCxn id="12" idx="2"/>
          </p:cNvCxnSpPr>
          <p:nvPr/>
        </p:nvCxnSpPr>
        <p:spPr>
          <a:xfrm rot="5400000" flipH="1" flipV="1">
            <a:off x="8162545" y="3981928"/>
            <a:ext cx="1066182" cy="1788118"/>
          </a:xfrm>
          <a:prstGeom prst="bentConnector3">
            <a:avLst>
              <a:gd name="adj1" fmla="val 50000"/>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 name="Connector: Elbow 52">
            <a:extLst>
              <a:ext uri="{FF2B5EF4-FFF2-40B4-BE49-F238E27FC236}">
                <a16:creationId xmlns:a16="http://schemas.microsoft.com/office/drawing/2014/main" id="{8D8A72C1-520A-CC3C-3647-9D7EE3B916CC}"/>
              </a:ext>
            </a:extLst>
          </p:cNvPr>
          <p:cNvCxnSpPr>
            <a:cxnSpLocks/>
            <a:stCxn id="34" idx="0"/>
            <a:endCxn id="9" idx="2"/>
          </p:cNvCxnSpPr>
          <p:nvPr/>
        </p:nvCxnSpPr>
        <p:spPr>
          <a:xfrm rot="16200000" flipV="1">
            <a:off x="7031197" y="4638697"/>
            <a:ext cx="1066181" cy="474581"/>
          </a:xfrm>
          <a:prstGeom prst="bentConnector3">
            <a:avLst>
              <a:gd name="adj1" fmla="val 50000"/>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Connector: Elbow 60">
            <a:extLst>
              <a:ext uri="{FF2B5EF4-FFF2-40B4-BE49-F238E27FC236}">
                <a16:creationId xmlns:a16="http://schemas.microsoft.com/office/drawing/2014/main" id="{BC07E398-B604-6C2A-291D-762A896809B1}"/>
              </a:ext>
            </a:extLst>
          </p:cNvPr>
          <p:cNvCxnSpPr>
            <a:cxnSpLocks/>
            <a:stCxn id="37" idx="0"/>
            <a:endCxn id="12" idx="2"/>
          </p:cNvCxnSpPr>
          <p:nvPr/>
        </p:nvCxnSpPr>
        <p:spPr>
          <a:xfrm rot="16200000" flipV="1">
            <a:off x="9143743" y="4788849"/>
            <a:ext cx="1066179" cy="174274"/>
          </a:xfrm>
          <a:prstGeom prst="bentConnector3">
            <a:avLst>
              <a:gd name="adj1" fmla="val 50000"/>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9225" name="Rectangle 9224">
            <a:extLst>
              <a:ext uri="{FF2B5EF4-FFF2-40B4-BE49-F238E27FC236}">
                <a16:creationId xmlns:a16="http://schemas.microsoft.com/office/drawing/2014/main" id="{9C7BD51E-3FDC-8281-2FFF-5C561C791515}"/>
              </a:ext>
            </a:extLst>
          </p:cNvPr>
          <p:cNvSpPr/>
          <p:nvPr/>
        </p:nvSpPr>
        <p:spPr>
          <a:xfrm>
            <a:off x="7496129" y="4993577"/>
            <a:ext cx="562620" cy="292463"/>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a:t>MCP</a:t>
            </a:r>
          </a:p>
        </p:txBody>
      </p:sp>
      <p:sp>
        <p:nvSpPr>
          <p:cNvPr id="9226" name="Rectangle 9225">
            <a:extLst>
              <a:ext uri="{FF2B5EF4-FFF2-40B4-BE49-F238E27FC236}">
                <a16:creationId xmlns:a16="http://schemas.microsoft.com/office/drawing/2014/main" id="{528948D0-44B7-24F4-46F3-947C0B02212D}"/>
              </a:ext>
            </a:extLst>
          </p:cNvPr>
          <p:cNvSpPr/>
          <p:nvPr/>
        </p:nvSpPr>
        <p:spPr>
          <a:xfrm>
            <a:off x="9482658" y="4988200"/>
            <a:ext cx="562620" cy="292463"/>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a:t>MCP</a:t>
            </a:r>
          </a:p>
        </p:txBody>
      </p:sp>
      <p:sp>
        <p:nvSpPr>
          <p:cNvPr id="45" name="Rectangle 44">
            <a:extLst>
              <a:ext uri="{FF2B5EF4-FFF2-40B4-BE49-F238E27FC236}">
                <a16:creationId xmlns:a16="http://schemas.microsoft.com/office/drawing/2014/main" id="{73E1F6BC-8559-833A-3326-92C332E69165}"/>
              </a:ext>
            </a:extLst>
          </p:cNvPr>
          <p:cNvSpPr/>
          <p:nvPr/>
        </p:nvSpPr>
        <p:spPr>
          <a:xfrm>
            <a:off x="6360830" y="4547772"/>
            <a:ext cx="4191733" cy="292463"/>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t>Agent Gateway</a:t>
            </a:r>
          </a:p>
        </p:txBody>
      </p:sp>
      <p:pic>
        <p:nvPicPr>
          <p:cNvPr id="9227" name="Graphic 9226">
            <a:extLst>
              <a:ext uri="{FF2B5EF4-FFF2-40B4-BE49-F238E27FC236}">
                <a16:creationId xmlns:a16="http://schemas.microsoft.com/office/drawing/2014/main" id="{E0824C7F-7453-2618-F16B-EEBB2ECAB28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214350" y="3508998"/>
            <a:ext cx="313689" cy="313689"/>
          </a:xfrm>
          <a:prstGeom prst="rect">
            <a:avLst/>
          </a:prstGeom>
        </p:spPr>
      </p:pic>
      <p:sp>
        <p:nvSpPr>
          <p:cNvPr id="10" name="Rectangle 9">
            <a:extLst>
              <a:ext uri="{FF2B5EF4-FFF2-40B4-BE49-F238E27FC236}">
                <a16:creationId xmlns:a16="http://schemas.microsoft.com/office/drawing/2014/main" id="{11E6043E-9D6D-E994-4DC4-D9F2FF5AD8BB}"/>
              </a:ext>
            </a:extLst>
          </p:cNvPr>
          <p:cNvSpPr/>
          <p:nvPr/>
        </p:nvSpPr>
        <p:spPr>
          <a:xfrm>
            <a:off x="10782183" y="5402112"/>
            <a:ext cx="1194289" cy="64468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t>Knowledge Management</a:t>
            </a:r>
          </a:p>
        </p:txBody>
      </p:sp>
      <p:sp>
        <p:nvSpPr>
          <p:cNvPr id="13" name="Rectangle 12">
            <a:extLst>
              <a:ext uri="{FF2B5EF4-FFF2-40B4-BE49-F238E27FC236}">
                <a16:creationId xmlns:a16="http://schemas.microsoft.com/office/drawing/2014/main" id="{EAA6108B-325A-0748-9E1F-362B2213D8C3}"/>
              </a:ext>
            </a:extLst>
          </p:cNvPr>
          <p:cNvSpPr/>
          <p:nvPr/>
        </p:nvSpPr>
        <p:spPr>
          <a:xfrm>
            <a:off x="10817244" y="3511899"/>
            <a:ext cx="1124166" cy="830997"/>
          </a:xfrm>
          <a:prstGeom prst="rect">
            <a:avLst/>
          </a:prstGeom>
          <a:solidFill>
            <a:schemeClr val="accent1">
              <a:lumMod val="75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t>R.A.G.</a:t>
            </a:r>
          </a:p>
        </p:txBody>
      </p:sp>
      <p:cxnSp>
        <p:nvCxnSpPr>
          <p:cNvPr id="15" name="Connector: Elbow 14">
            <a:extLst>
              <a:ext uri="{FF2B5EF4-FFF2-40B4-BE49-F238E27FC236}">
                <a16:creationId xmlns:a16="http://schemas.microsoft.com/office/drawing/2014/main" id="{03AF4DB5-D73C-CA68-9724-8C68B8499119}"/>
              </a:ext>
            </a:extLst>
          </p:cNvPr>
          <p:cNvCxnSpPr>
            <a:cxnSpLocks/>
            <a:stCxn id="13" idx="0"/>
            <a:endCxn id="4" idx="2"/>
          </p:cNvCxnSpPr>
          <p:nvPr/>
        </p:nvCxnSpPr>
        <p:spPr>
          <a:xfrm rot="16200000" flipV="1">
            <a:off x="8225125" y="357696"/>
            <a:ext cx="1035872" cy="5272533"/>
          </a:xfrm>
          <a:prstGeom prst="bentConnector3">
            <a:avLst>
              <a:gd name="adj1" fmla="val 92517"/>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Connector: Elbow 21">
            <a:extLst>
              <a:ext uri="{FF2B5EF4-FFF2-40B4-BE49-F238E27FC236}">
                <a16:creationId xmlns:a16="http://schemas.microsoft.com/office/drawing/2014/main" id="{8CFCA3D0-8494-8F60-BDB1-BF2D2A760E08}"/>
              </a:ext>
            </a:extLst>
          </p:cNvPr>
          <p:cNvCxnSpPr>
            <a:cxnSpLocks/>
            <a:stCxn id="10" idx="0"/>
            <a:endCxn id="13" idx="2"/>
          </p:cNvCxnSpPr>
          <p:nvPr/>
        </p:nvCxnSpPr>
        <p:spPr>
          <a:xfrm rot="16200000" flipV="1">
            <a:off x="10849720" y="4872503"/>
            <a:ext cx="1059216" cy="1"/>
          </a:xfrm>
          <a:prstGeom prst="bentConnector3">
            <a:avLst>
              <a:gd name="adj1" fmla="val 50000"/>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763F8433-5CB0-BCBB-BA61-11CBE2703331}"/>
              </a:ext>
            </a:extLst>
          </p:cNvPr>
          <p:cNvGrpSpPr/>
          <p:nvPr/>
        </p:nvGrpSpPr>
        <p:grpSpPr>
          <a:xfrm>
            <a:off x="10931138" y="782521"/>
            <a:ext cx="1188480" cy="404447"/>
            <a:chOff x="10426158" y="1489823"/>
            <a:chExt cx="1188480" cy="404447"/>
          </a:xfrm>
        </p:grpSpPr>
        <p:sp>
          <p:nvSpPr>
            <p:cNvPr id="23" name="Rectangle 22">
              <a:extLst>
                <a:ext uri="{FF2B5EF4-FFF2-40B4-BE49-F238E27FC236}">
                  <a16:creationId xmlns:a16="http://schemas.microsoft.com/office/drawing/2014/main" id="{BDA02B1A-3EE5-8CBE-39C4-77CE904C3A71}"/>
                </a:ext>
              </a:extLst>
            </p:cNvPr>
            <p:cNvSpPr/>
            <p:nvPr/>
          </p:nvSpPr>
          <p:spPr>
            <a:xfrm>
              <a:off x="10426158" y="1489823"/>
              <a:ext cx="1188480" cy="404447"/>
            </a:xfrm>
            <a:prstGeom prst="rect">
              <a:avLst/>
            </a:prstGeom>
            <a:solidFill>
              <a:schemeClr val="accent3"/>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t>Architect/IT focus</a:t>
              </a:r>
            </a:p>
          </p:txBody>
        </p:sp>
        <p:pic>
          <p:nvPicPr>
            <p:cNvPr id="25" name="Graphic 24" descr="Head with gears with solid fill">
              <a:extLst>
                <a:ext uri="{FF2B5EF4-FFF2-40B4-BE49-F238E27FC236}">
                  <a16:creationId xmlns:a16="http://schemas.microsoft.com/office/drawing/2014/main" id="{C081AD19-8885-7E76-7E53-B12DCABD613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271738" y="1528916"/>
              <a:ext cx="342900" cy="342900"/>
            </a:xfrm>
            <a:prstGeom prst="rect">
              <a:avLst/>
            </a:prstGeom>
          </p:spPr>
        </p:pic>
      </p:grpSp>
    </p:spTree>
    <p:extLst>
      <p:ext uri="{BB962C8B-B14F-4D97-AF65-F5344CB8AC3E}">
        <p14:creationId xmlns:p14="http://schemas.microsoft.com/office/powerpoint/2010/main" val="37027783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2FD069-449F-C308-E6FD-EE3E041D5B85}"/>
              </a:ext>
            </a:extLst>
          </p:cNvPr>
          <p:cNvSpPr>
            <a:spLocks noGrp="1"/>
          </p:cNvSpPr>
          <p:nvPr>
            <p:ph type="sldNum" sz="quarter" idx="4"/>
          </p:nvPr>
        </p:nvSpPr>
        <p:spPr/>
        <p:txBody>
          <a:bodyPr/>
          <a:lstStyle/>
          <a:p>
            <a:fld id="{B97DCD48-F2F0-436C-978D-7C4D59D5E31F}" type="slidenum">
              <a:rPr lang="en-US" smtClean="0"/>
              <a:pPr/>
              <a:t>22</a:t>
            </a:fld>
            <a:endParaRPr lang="en-US"/>
          </a:p>
        </p:txBody>
      </p:sp>
      <p:sp>
        <p:nvSpPr>
          <p:cNvPr id="3" name="Title 2">
            <a:extLst>
              <a:ext uri="{FF2B5EF4-FFF2-40B4-BE49-F238E27FC236}">
                <a16:creationId xmlns:a16="http://schemas.microsoft.com/office/drawing/2014/main" id="{2BEB7C4C-602D-56E2-7F9B-C294D9A0B8F6}"/>
              </a:ext>
            </a:extLst>
          </p:cNvPr>
          <p:cNvSpPr>
            <a:spLocks noGrp="1"/>
          </p:cNvSpPr>
          <p:nvPr>
            <p:ph type="title"/>
          </p:nvPr>
        </p:nvSpPr>
        <p:spPr/>
        <p:txBody>
          <a:bodyPr/>
          <a:lstStyle/>
          <a:p>
            <a:r>
              <a:rPr lang="en-US" dirty="0"/>
              <a:t>How Sana, </a:t>
            </a:r>
            <a:r>
              <a:rPr lang="en-US" dirty="0" err="1"/>
              <a:t>Flowise</a:t>
            </a:r>
            <a:r>
              <a:rPr lang="en-US" dirty="0"/>
              <a:t> and Pipedream fit into the Workday agent stack</a:t>
            </a:r>
          </a:p>
        </p:txBody>
      </p:sp>
      <p:graphicFrame>
        <p:nvGraphicFramePr>
          <p:cNvPr id="4" name="Table 3">
            <a:extLst>
              <a:ext uri="{FF2B5EF4-FFF2-40B4-BE49-F238E27FC236}">
                <a16:creationId xmlns:a16="http://schemas.microsoft.com/office/drawing/2014/main" id="{A68F9309-FB86-BD0A-230B-A3E1EB907F9A}"/>
              </a:ext>
            </a:extLst>
          </p:cNvPr>
          <p:cNvGraphicFramePr>
            <a:graphicFrameLocks noGrp="1"/>
          </p:cNvGraphicFramePr>
          <p:nvPr>
            <p:extLst>
              <p:ext uri="{D42A27DB-BD31-4B8C-83A1-F6EECF244321}">
                <p14:modId xmlns:p14="http://schemas.microsoft.com/office/powerpoint/2010/main" val="566173293"/>
              </p:ext>
            </p:extLst>
          </p:nvPr>
        </p:nvGraphicFramePr>
        <p:xfrm>
          <a:off x="523980" y="2219218"/>
          <a:ext cx="10880335" cy="4132551"/>
        </p:xfrm>
        <a:graphic>
          <a:graphicData uri="http://schemas.openxmlformats.org/drawingml/2006/table">
            <a:tbl>
              <a:tblPr/>
              <a:tblGrid>
                <a:gridCol w="1922807">
                  <a:extLst>
                    <a:ext uri="{9D8B030D-6E8A-4147-A177-3AD203B41FA5}">
                      <a16:colId xmlns:a16="http://schemas.microsoft.com/office/drawing/2014/main" val="3118125011"/>
                    </a:ext>
                  </a:extLst>
                </a:gridCol>
                <a:gridCol w="2166309">
                  <a:extLst>
                    <a:ext uri="{9D8B030D-6E8A-4147-A177-3AD203B41FA5}">
                      <a16:colId xmlns:a16="http://schemas.microsoft.com/office/drawing/2014/main" val="1702884516"/>
                    </a:ext>
                  </a:extLst>
                </a:gridCol>
                <a:gridCol w="3369923">
                  <a:extLst>
                    <a:ext uri="{9D8B030D-6E8A-4147-A177-3AD203B41FA5}">
                      <a16:colId xmlns:a16="http://schemas.microsoft.com/office/drawing/2014/main" val="3406406860"/>
                    </a:ext>
                  </a:extLst>
                </a:gridCol>
                <a:gridCol w="3421296">
                  <a:extLst>
                    <a:ext uri="{9D8B030D-6E8A-4147-A177-3AD203B41FA5}">
                      <a16:colId xmlns:a16="http://schemas.microsoft.com/office/drawing/2014/main" val="490842274"/>
                    </a:ext>
                  </a:extLst>
                </a:gridCol>
              </a:tblGrid>
              <a:tr h="523138">
                <a:tc>
                  <a:txBody>
                    <a:bodyPr/>
                    <a:lstStyle/>
                    <a:p>
                      <a:pPr>
                        <a:buNone/>
                      </a:pPr>
                      <a:r>
                        <a:rPr lang="en-US" sz="1200" b="1" dirty="0">
                          <a:solidFill>
                            <a:schemeClr val="bg1"/>
                          </a:solidFill>
                        </a:rPr>
                        <a:t>Platform</a:t>
                      </a:r>
                    </a:p>
                  </a:txBody>
                  <a:tcPr marL="38415" marR="38415" marT="19207" marB="19207" anchor="ctr">
                    <a:lnL>
                      <a:noFill/>
                    </a:lnL>
                    <a:lnR>
                      <a:noFill/>
                    </a:lnR>
                    <a:lnT>
                      <a:noFill/>
                    </a:lnT>
                    <a:lnB w="12700" cap="flat" cmpd="sng" algn="ctr">
                      <a:solidFill>
                        <a:schemeClr val="bg1"/>
                      </a:solidFill>
                      <a:prstDash val="solid"/>
                      <a:round/>
                      <a:headEnd type="none" w="med" len="med"/>
                      <a:tailEnd type="none" w="med" len="med"/>
                    </a:lnB>
                    <a:solidFill>
                      <a:schemeClr val="accent1"/>
                    </a:solidFill>
                  </a:tcPr>
                </a:tc>
                <a:tc>
                  <a:txBody>
                    <a:bodyPr/>
                    <a:lstStyle/>
                    <a:p>
                      <a:pPr>
                        <a:buNone/>
                      </a:pPr>
                      <a:r>
                        <a:rPr lang="en-US" sz="1200" b="1" dirty="0">
                          <a:solidFill>
                            <a:schemeClr val="bg1"/>
                          </a:solidFill>
                        </a:rPr>
                        <a:t>Primary role</a:t>
                      </a:r>
                    </a:p>
                  </a:txBody>
                  <a:tcPr marL="38415" marR="38415" marT="19207" marB="19207" anchor="ctr">
                    <a:lnL>
                      <a:noFill/>
                    </a:lnL>
                    <a:lnR>
                      <a:noFill/>
                    </a:lnR>
                    <a:lnT>
                      <a:noFill/>
                    </a:lnT>
                    <a:lnB w="12700" cap="flat" cmpd="sng" algn="ctr">
                      <a:solidFill>
                        <a:schemeClr val="accent4"/>
                      </a:solidFill>
                      <a:prstDash val="solid"/>
                      <a:round/>
                      <a:headEnd type="none" w="med" len="med"/>
                      <a:tailEnd type="none" w="med" len="med"/>
                    </a:lnB>
                    <a:solidFill>
                      <a:schemeClr val="accent3"/>
                    </a:solidFill>
                  </a:tcPr>
                </a:tc>
                <a:tc>
                  <a:txBody>
                    <a:bodyPr/>
                    <a:lstStyle/>
                    <a:p>
                      <a:pPr>
                        <a:buNone/>
                      </a:pPr>
                      <a:r>
                        <a:rPr lang="en-US" sz="1200" b="1" dirty="0">
                          <a:solidFill>
                            <a:schemeClr val="bg1"/>
                          </a:solidFill>
                        </a:rPr>
                        <a:t>How it shows up for employees / HR</a:t>
                      </a:r>
                    </a:p>
                  </a:txBody>
                  <a:tcPr marL="38415" marR="38415" marT="19207" marB="19207" anchor="ctr">
                    <a:lnL>
                      <a:noFill/>
                    </a:lnL>
                    <a:lnR>
                      <a:noFill/>
                    </a:lnR>
                    <a:lnT>
                      <a:noFill/>
                    </a:lnT>
                    <a:lnB w="12700" cap="flat" cmpd="sng" algn="ctr">
                      <a:solidFill>
                        <a:schemeClr val="accent4"/>
                      </a:solidFill>
                      <a:prstDash val="solid"/>
                      <a:round/>
                      <a:headEnd type="none" w="med" len="med"/>
                      <a:tailEnd type="none" w="med" len="med"/>
                    </a:lnB>
                    <a:solidFill>
                      <a:schemeClr val="accent3"/>
                    </a:solidFill>
                  </a:tcPr>
                </a:tc>
                <a:tc>
                  <a:txBody>
                    <a:bodyPr/>
                    <a:lstStyle/>
                    <a:p>
                      <a:pPr>
                        <a:buNone/>
                      </a:pPr>
                      <a:r>
                        <a:rPr lang="en-US" sz="1200" b="1" dirty="0">
                          <a:solidFill>
                            <a:schemeClr val="bg1"/>
                          </a:solidFill>
                        </a:rPr>
                        <a:t>How it supports agents &amp; architecture</a:t>
                      </a:r>
                    </a:p>
                  </a:txBody>
                  <a:tcPr marL="38415" marR="38415" marT="19207" marB="19207" anchor="ctr">
                    <a:lnL>
                      <a:noFill/>
                    </a:lnL>
                    <a:lnR>
                      <a:noFill/>
                    </a:lnR>
                    <a:lnT>
                      <a:noFill/>
                    </a:lnT>
                    <a:lnB w="12700" cap="flat" cmpd="sng" algn="ctr">
                      <a:solidFill>
                        <a:schemeClr val="accent4"/>
                      </a:solidFill>
                      <a:prstDash val="solid"/>
                      <a:round/>
                      <a:headEnd type="none" w="med" len="med"/>
                      <a:tailEnd type="none" w="med" len="med"/>
                    </a:lnB>
                    <a:solidFill>
                      <a:schemeClr val="accent3"/>
                    </a:solidFill>
                  </a:tcPr>
                </a:tc>
                <a:extLst>
                  <a:ext uri="{0D108BD9-81ED-4DB2-BD59-A6C34878D82A}">
                    <a16:rowId xmlns:a16="http://schemas.microsoft.com/office/drawing/2014/main" val="3497722300"/>
                  </a:ext>
                </a:extLst>
              </a:tr>
              <a:tr h="1171476">
                <a:tc>
                  <a:txBody>
                    <a:bodyPr/>
                    <a:lstStyle/>
                    <a:p>
                      <a:pPr>
                        <a:buNone/>
                      </a:pPr>
                      <a:r>
                        <a:rPr lang="en-US" sz="1200" b="1" dirty="0">
                          <a:solidFill>
                            <a:schemeClr val="bg1"/>
                          </a:solidFill>
                        </a:rPr>
                        <a:t>Sana</a:t>
                      </a:r>
                    </a:p>
                  </a:txBody>
                  <a:tcPr marL="38415" marR="38415" marT="19207" marB="19207" anchor="ctr">
                    <a:lnL>
                      <a:noFill/>
                    </a:lnL>
                    <a:lnR w="12700" cap="flat" cmpd="sng" algn="ctr">
                      <a:solidFill>
                        <a:schemeClr val="accent4"/>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buNone/>
                      </a:pPr>
                      <a:r>
                        <a:rPr lang="en-US" sz="1200" b="0" dirty="0"/>
                        <a:t>AI-native learning &amp; knowledge / experience layer</a:t>
                      </a:r>
                    </a:p>
                  </a:txBody>
                  <a:tcPr marL="38415" marR="38415" marT="19207" marB="19207"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buNone/>
                      </a:pPr>
                      <a:r>
                        <a:rPr lang="en-US" sz="1200" dirty="0"/>
                        <a:t>A “front door to work”: chat and learning experience where employees ask questions, search knowledge, get learning and trigger actions, in a ChatGPT-like way on top of Workday and other systems. </a:t>
                      </a:r>
                    </a:p>
                  </a:txBody>
                  <a:tcPr marL="38415" marR="38415" marT="19207" marB="19207"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buNone/>
                      </a:pPr>
                      <a:r>
                        <a:rPr lang="en-US" sz="1200" b="0" dirty="0"/>
                        <a:t>Provides Sana Agents and rich RAG / knowledge capabilities that plug into Workday; good for personal and team-level assistants, learning tutors and knowledge bots that can also call Workday agents and workflows.</a:t>
                      </a:r>
                    </a:p>
                  </a:txBody>
                  <a:tcPr marL="38415" marR="38415" marT="19207" marB="19207"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3555347363"/>
                  </a:ext>
                </a:extLst>
              </a:tr>
              <a:tr h="1266461">
                <a:tc>
                  <a:txBody>
                    <a:bodyPr/>
                    <a:lstStyle/>
                    <a:p>
                      <a:pPr>
                        <a:buNone/>
                      </a:pPr>
                      <a:r>
                        <a:rPr lang="en-US" sz="1200" b="1" dirty="0" err="1">
                          <a:solidFill>
                            <a:schemeClr val="bg1"/>
                          </a:solidFill>
                        </a:rPr>
                        <a:t>Flowise</a:t>
                      </a:r>
                      <a:endParaRPr lang="en-US" sz="1200" b="1" dirty="0">
                        <a:solidFill>
                          <a:schemeClr val="bg1"/>
                        </a:solidFill>
                      </a:endParaRPr>
                    </a:p>
                  </a:txBody>
                  <a:tcPr marL="38415" marR="38415" marT="19207" marB="19207" anchor="ctr">
                    <a:lnL>
                      <a:noFill/>
                    </a:lnL>
                    <a:lnR w="12700" cap="flat" cmpd="sng" algn="ctr">
                      <a:solidFill>
                        <a:schemeClr val="accent4"/>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buNone/>
                      </a:pPr>
                      <a:r>
                        <a:rPr lang="en-US" sz="1200" b="0" dirty="0"/>
                        <a:t>Visual agent builder and orchestration tool</a:t>
                      </a:r>
                    </a:p>
                  </a:txBody>
                  <a:tcPr marL="38415" marR="38415" marT="19207" marB="19207"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buNone/>
                      </a:pPr>
                      <a:r>
                        <a:rPr lang="en-US" sz="1200" dirty="0"/>
                        <a:t>Mostly used by HRIS, architects and partners, not end users. It is the canvas where you design, test and run custom agents that talk to Workday and other tools. </a:t>
                      </a:r>
                    </a:p>
                  </a:txBody>
                  <a:tcPr marL="38415" marR="38415" marT="19207" marB="19207"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buNone/>
                      </a:pPr>
                      <a:r>
                        <a:rPr lang="en-US" sz="1200" dirty="0"/>
                        <a:t>Becomes the main </a:t>
                      </a:r>
                      <a:r>
                        <a:rPr lang="en-US" sz="1200" b="1" dirty="0"/>
                        <a:t>agent development workbench</a:t>
                      </a:r>
                      <a:r>
                        <a:rPr lang="en-US" sz="1200" dirty="0"/>
                        <a:t> in the Workday ecosystem: design flows, call Workday via MCP / A2A, plug in RAG, evaluation and guardrails, then surface those agents through Workday, Sana or other channels.</a:t>
                      </a:r>
                    </a:p>
                  </a:txBody>
                  <a:tcPr marL="38415" marR="38415" marT="19207" marB="19207"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972268731"/>
                  </a:ext>
                </a:extLst>
              </a:tr>
              <a:tr h="1171476">
                <a:tc>
                  <a:txBody>
                    <a:bodyPr/>
                    <a:lstStyle/>
                    <a:p>
                      <a:pPr>
                        <a:buNone/>
                      </a:pPr>
                      <a:r>
                        <a:rPr lang="en-US" sz="1200" b="1" dirty="0">
                          <a:solidFill>
                            <a:schemeClr val="bg1"/>
                          </a:solidFill>
                        </a:rPr>
                        <a:t>Pipedream</a:t>
                      </a:r>
                    </a:p>
                  </a:txBody>
                  <a:tcPr marL="38415" marR="38415" marT="19207" marB="19207" anchor="ctr">
                    <a:lnL>
                      <a:noFill/>
                    </a:lnL>
                    <a:lnR w="12700" cap="flat" cmpd="sng" algn="ctr">
                      <a:solidFill>
                        <a:schemeClr val="accent4"/>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solidFill>
                      <a:schemeClr val="accent1"/>
                    </a:solidFill>
                  </a:tcPr>
                </a:tc>
                <a:tc>
                  <a:txBody>
                    <a:bodyPr/>
                    <a:lstStyle/>
                    <a:p>
                      <a:pPr>
                        <a:buNone/>
                      </a:pPr>
                      <a:r>
                        <a:rPr lang="en-US" sz="1200" b="0" dirty="0"/>
                        <a:t>Integration and connectors for agents (iPaaS)</a:t>
                      </a:r>
                    </a:p>
                  </a:txBody>
                  <a:tcPr marL="38415" marR="38415" marT="19207" marB="19207"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buNone/>
                      </a:pPr>
                      <a:r>
                        <a:rPr lang="en-US" sz="1200" dirty="0"/>
                        <a:t>Mostly invisible to end users; it sits behind the scenes making Workday agents feel connected to the rest of the enterprise (SaaS apps, data platforms, internal APIs). </a:t>
                      </a:r>
                    </a:p>
                  </a:txBody>
                  <a:tcPr marL="38415" marR="38415" marT="19207" marB="19207"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buNone/>
                      </a:pPr>
                      <a:r>
                        <a:rPr lang="en-US" sz="1200" b="0" dirty="0"/>
                        <a:t>Adds 3,000+ ready-made connectors so </a:t>
                      </a:r>
                      <a:r>
                        <a:rPr lang="en-US" sz="1200" b="0" dirty="0" err="1"/>
                        <a:t>Flowise</a:t>
                      </a:r>
                      <a:r>
                        <a:rPr lang="en-US" sz="1200" b="0" dirty="0"/>
                        <a:t>-built agents and Workday native agents can act across many systems (create tickets, update CRM, move files, call external APIs) without building every integration from scratch.</a:t>
                      </a:r>
                    </a:p>
                  </a:txBody>
                  <a:tcPr marL="38415" marR="38415" marT="19207" marB="19207"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1833836870"/>
                  </a:ext>
                </a:extLst>
              </a:tr>
            </a:tbl>
          </a:graphicData>
        </a:graphic>
      </p:graphicFrame>
      <p:sp>
        <p:nvSpPr>
          <p:cNvPr id="6" name="TextBox 5">
            <a:extLst>
              <a:ext uri="{FF2B5EF4-FFF2-40B4-BE49-F238E27FC236}">
                <a16:creationId xmlns:a16="http://schemas.microsoft.com/office/drawing/2014/main" id="{20DDB01A-EC40-218D-7626-C39C6F5C1C68}"/>
              </a:ext>
            </a:extLst>
          </p:cNvPr>
          <p:cNvSpPr txBox="1"/>
          <p:nvPr/>
        </p:nvSpPr>
        <p:spPr>
          <a:xfrm>
            <a:off x="523980" y="1206769"/>
            <a:ext cx="10880334" cy="923330"/>
          </a:xfrm>
          <a:prstGeom prst="rect">
            <a:avLst/>
          </a:prstGeom>
          <a:noFill/>
        </p:spPr>
        <p:txBody>
          <a:bodyPr wrap="square">
            <a:spAutoFit/>
          </a:bodyPr>
          <a:lstStyle/>
          <a:p>
            <a:r>
              <a:rPr lang="en-US" dirty="0"/>
              <a:t>Workday’s recent acquisitions together form a future proof agent tech stack. Together, </a:t>
            </a:r>
            <a:r>
              <a:rPr lang="en-US" b="1" dirty="0"/>
              <a:t>Sana, </a:t>
            </a:r>
            <a:r>
              <a:rPr lang="en-US" b="1" dirty="0" err="1"/>
              <a:t>Flowise</a:t>
            </a:r>
            <a:r>
              <a:rPr lang="en-US" b="1" dirty="0"/>
              <a:t> and Pipedream</a:t>
            </a:r>
            <a:r>
              <a:rPr lang="en-US" dirty="0"/>
              <a:t> form the front door, the agent builder and the connectivity layer for Workday’s agent strategy</a:t>
            </a:r>
          </a:p>
        </p:txBody>
      </p:sp>
      <p:grpSp>
        <p:nvGrpSpPr>
          <p:cNvPr id="7" name="Group 6">
            <a:extLst>
              <a:ext uri="{FF2B5EF4-FFF2-40B4-BE49-F238E27FC236}">
                <a16:creationId xmlns:a16="http://schemas.microsoft.com/office/drawing/2014/main" id="{A8F85514-9AC1-87AB-E5B9-35402FCCF535}"/>
              </a:ext>
            </a:extLst>
          </p:cNvPr>
          <p:cNvGrpSpPr/>
          <p:nvPr/>
        </p:nvGrpSpPr>
        <p:grpSpPr>
          <a:xfrm>
            <a:off x="10845865" y="808117"/>
            <a:ext cx="1217183" cy="404447"/>
            <a:chOff x="10426158" y="1964134"/>
            <a:chExt cx="1217183" cy="404447"/>
          </a:xfrm>
        </p:grpSpPr>
        <p:sp>
          <p:nvSpPr>
            <p:cNvPr id="8" name="Rectangle 7">
              <a:extLst>
                <a:ext uri="{FF2B5EF4-FFF2-40B4-BE49-F238E27FC236}">
                  <a16:creationId xmlns:a16="http://schemas.microsoft.com/office/drawing/2014/main" id="{F45DC180-84D2-251A-DC81-861ACCA9BD7D}"/>
                </a:ext>
              </a:extLst>
            </p:cNvPr>
            <p:cNvSpPr/>
            <p:nvPr/>
          </p:nvSpPr>
          <p:spPr>
            <a:xfrm>
              <a:off x="10426158" y="1964134"/>
              <a:ext cx="1188480" cy="404447"/>
            </a:xfrm>
            <a:prstGeom prst="rect">
              <a:avLst/>
            </a:prstGeom>
            <a:solidFill>
              <a:schemeClr val="accent2"/>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t>HRIS + Architect</a:t>
              </a:r>
            </a:p>
          </p:txBody>
        </p:sp>
        <p:pic>
          <p:nvPicPr>
            <p:cNvPr id="9" name="Graphic 8" descr="Head with gears with solid fill">
              <a:extLst>
                <a:ext uri="{FF2B5EF4-FFF2-40B4-BE49-F238E27FC236}">
                  <a16:creationId xmlns:a16="http://schemas.microsoft.com/office/drawing/2014/main" id="{DEFDB073-9EAD-D203-DFB6-7A3CDFEA621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366126" y="2046669"/>
              <a:ext cx="277215" cy="277215"/>
            </a:xfrm>
            <a:prstGeom prst="rect">
              <a:avLst/>
            </a:prstGeom>
          </p:spPr>
        </p:pic>
        <p:pic>
          <p:nvPicPr>
            <p:cNvPr id="10" name="Graphic 9" descr="Office worker female with solid fill">
              <a:extLst>
                <a:ext uri="{FF2B5EF4-FFF2-40B4-BE49-F238E27FC236}">
                  <a16:creationId xmlns:a16="http://schemas.microsoft.com/office/drawing/2014/main" id="{8A261F9C-01B5-9791-5878-C0F2137E2DC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117613" y="2034001"/>
              <a:ext cx="277216" cy="277216"/>
            </a:xfrm>
            <a:prstGeom prst="rect">
              <a:avLst/>
            </a:prstGeom>
          </p:spPr>
        </p:pic>
      </p:grpSp>
    </p:spTree>
    <p:extLst>
      <p:ext uri="{BB962C8B-B14F-4D97-AF65-F5344CB8AC3E}">
        <p14:creationId xmlns:p14="http://schemas.microsoft.com/office/powerpoint/2010/main" val="34713887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DD3824A-7C64-55FA-FD86-D5A8EBCF496D}"/>
              </a:ext>
            </a:extLst>
          </p:cNvPr>
          <p:cNvSpPr>
            <a:spLocks noGrp="1"/>
          </p:cNvSpPr>
          <p:nvPr>
            <p:ph type="sldNum" sz="quarter" idx="4"/>
          </p:nvPr>
        </p:nvSpPr>
        <p:spPr/>
        <p:txBody>
          <a:bodyPr/>
          <a:lstStyle/>
          <a:p>
            <a:fld id="{B97DCD48-F2F0-436C-978D-7C4D59D5E31F}" type="slidenum">
              <a:rPr lang="en-US" smtClean="0"/>
              <a:pPr/>
              <a:t>23</a:t>
            </a:fld>
            <a:endParaRPr lang="en-US"/>
          </a:p>
        </p:txBody>
      </p:sp>
      <p:sp>
        <p:nvSpPr>
          <p:cNvPr id="3" name="Title 2">
            <a:extLst>
              <a:ext uri="{FF2B5EF4-FFF2-40B4-BE49-F238E27FC236}">
                <a16:creationId xmlns:a16="http://schemas.microsoft.com/office/drawing/2014/main" id="{CA391DCE-FF53-ED67-B7DF-F088910C0252}"/>
              </a:ext>
            </a:extLst>
          </p:cNvPr>
          <p:cNvSpPr>
            <a:spLocks noGrp="1"/>
          </p:cNvSpPr>
          <p:nvPr>
            <p:ph type="title"/>
          </p:nvPr>
        </p:nvSpPr>
        <p:spPr/>
        <p:txBody>
          <a:bodyPr/>
          <a:lstStyle/>
          <a:p>
            <a:r>
              <a:rPr lang="en-GB"/>
              <a:t>What is Agent2Agent (A2A) and Model Context Protocol (MCP)</a:t>
            </a:r>
          </a:p>
        </p:txBody>
      </p:sp>
      <p:grpSp>
        <p:nvGrpSpPr>
          <p:cNvPr id="16" name="กลุ่ม 21">
            <a:extLst>
              <a:ext uri="{FF2B5EF4-FFF2-40B4-BE49-F238E27FC236}">
                <a16:creationId xmlns:a16="http://schemas.microsoft.com/office/drawing/2014/main" id="{E91B8594-7E2D-BC65-82E6-16D721762FF6}"/>
              </a:ext>
            </a:extLst>
          </p:cNvPr>
          <p:cNvGrpSpPr/>
          <p:nvPr/>
        </p:nvGrpSpPr>
        <p:grpSpPr>
          <a:xfrm>
            <a:off x="1527876" y="912630"/>
            <a:ext cx="4064000" cy="1583066"/>
            <a:chOff x="5197019" y="2290402"/>
            <a:chExt cx="4446469" cy="3166132"/>
          </a:xfrm>
        </p:grpSpPr>
        <p:sp>
          <p:nvSpPr>
            <p:cNvPr id="17" name="TextBox 31">
              <a:extLst>
                <a:ext uri="{FF2B5EF4-FFF2-40B4-BE49-F238E27FC236}">
                  <a16:creationId xmlns:a16="http://schemas.microsoft.com/office/drawing/2014/main" id="{432ED004-92CA-200D-75C1-C250FE14FEC8}"/>
                </a:ext>
              </a:extLst>
            </p:cNvPr>
            <p:cNvSpPr txBox="1">
              <a:spLocks noChangeArrowheads="1"/>
            </p:cNvSpPr>
            <p:nvPr/>
          </p:nvSpPr>
          <p:spPr bwMode="auto">
            <a:xfrm>
              <a:off x="5197019" y="2290402"/>
              <a:ext cx="4446469" cy="16619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eaLnBrk="1" hangingPunct="1"/>
              <a:r>
                <a:rPr lang="en-US" sz="2400" b="1" dirty="0">
                  <a:solidFill>
                    <a:schemeClr val="accent1"/>
                  </a:solidFill>
                  <a:latin typeface="Lato Black" pitchFamily="34" charset="0"/>
                  <a:ea typeface="Lato Black" pitchFamily="34" charset="0"/>
                  <a:cs typeface="Lato Black" pitchFamily="34" charset="0"/>
                </a:rPr>
                <a:t>A2A: agent to agent collaboration.</a:t>
              </a:r>
            </a:p>
          </p:txBody>
        </p:sp>
        <p:sp>
          <p:nvSpPr>
            <p:cNvPr id="18" name="TextBox 17">
              <a:extLst>
                <a:ext uri="{FF2B5EF4-FFF2-40B4-BE49-F238E27FC236}">
                  <a16:creationId xmlns:a16="http://schemas.microsoft.com/office/drawing/2014/main" id="{BAC18F38-70BB-7A65-0322-3395CB6F99D0}"/>
                </a:ext>
              </a:extLst>
            </p:cNvPr>
            <p:cNvSpPr txBox="1"/>
            <p:nvPr/>
          </p:nvSpPr>
          <p:spPr>
            <a:xfrm>
              <a:off x="5510120" y="3757644"/>
              <a:ext cx="3646724" cy="1698890"/>
            </a:xfrm>
            <a:prstGeom prst="rect">
              <a:avLst/>
            </a:prstGeom>
            <a:noFill/>
          </p:spPr>
          <p:txBody>
            <a:bodyPr wrap="square" lIns="109710" tIns="54855" rIns="109710" bIns="54855" rtlCol="0">
              <a:spAutoFit/>
            </a:bodyPr>
            <a:lstStyle/>
            <a:p>
              <a:pPr algn="ctr"/>
              <a:r>
                <a:rPr lang="en-US" sz="1200" dirty="0"/>
                <a:t>An open standard that enables agents, regardless of their underlying frameworks or vendors, to securely communicate and collaborate on complex task</a:t>
              </a:r>
              <a:endParaRPr lang="en-US" sz="1000" dirty="0">
                <a:solidFill>
                  <a:schemeClr val="tx1">
                    <a:lumMod val="50000"/>
                    <a:lumOff val="50000"/>
                  </a:schemeClr>
                </a:solidFill>
                <a:latin typeface="Lato" pitchFamily="34" charset="0"/>
                <a:ea typeface="Lato" pitchFamily="34" charset="0"/>
                <a:cs typeface="Lato" pitchFamily="34" charset="0"/>
              </a:endParaRPr>
            </a:p>
          </p:txBody>
        </p:sp>
      </p:grpSp>
      <p:sp>
        <p:nvSpPr>
          <p:cNvPr id="25" name="Freeform 6">
            <a:extLst>
              <a:ext uri="{FF2B5EF4-FFF2-40B4-BE49-F238E27FC236}">
                <a16:creationId xmlns:a16="http://schemas.microsoft.com/office/drawing/2014/main" id="{25199344-30D7-0110-BEC7-A64F16433991}"/>
              </a:ext>
            </a:extLst>
          </p:cNvPr>
          <p:cNvSpPr>
            <a:spLocks/>
          </p:cNvSpPr>
          <p:nvPr/>
        </p:nvSpPr>
        <p:spPr bwMode="auto">
          <a:xfrm>
            <a:off x="3886200" y="2615894"/>
            <a:ext cx="1551589" cy="2065101"/>
          </a:xfrm>
          <a:custGeom>
            <a:avLst/>
            <a:gdLst>
              <a:gd name="T0" fmla="*/ 211 w 218"/>
              <a:gd name="T1" fmla="*/ 43 h 290"/>
              <a:gd name="T2" fmla="*/ 128 w 218"/>
              <a:gd name="T3" fmla="*/ 41 h 290"/>
              <a:gd name="T4" fmla="*/ 128 w 218"/>
              <a:gd name="T5" fmla="*/ 12 h 290"/>
              <a:gd name="T6" fmla="*/ 109 w 218"/>
              <a:gd name="T7" fmla="*/ 0 h 290"/>
              <a:gd name="T8" fmla="*/ 90 w 218"/>
              <a:gd name="T9" fmla="*/ 12 h 290"/>
              <a:gd name="T10" fmla="*/ 90 w 218"/>
              <a:gd name="T11" fmla="*/ 41 h 290"/>
              <a:gd name="T12" fmla="*/ 7 w 218"/>
              <a:gd name="T13" fmla="*/ 43 h 290"/>
              <a:gd name="T14" fmla="*/ 9 w 218"/>
              <a:gd name="T15" fmla="*/ 126 h 290"/>
              <a:gd name="T16" fmla="*/ 38 w 218"/>
              <a:gd name="T17" fmla="*/ 126 h 290"/>
              <a:gd name="T18" fmla="*/ 50 w 218"/>
              <a:gd name="T19" fmla="*/ 145 h 290"/>
              <a:gd name="T20" fmla="*/ 38 w 218"/>
              <a:gd name="T21" fmla="*/ 164 h 290"/>
              <a:gd name="T22" fmla="*/ 9 w 218"/>
              <a:gd name="T23" fmla="*/ 164 h 290"/>
              <a:gd name="T24" fmla="*/ 7 w 218"/>
              <a:gd name="T25" fmla="*/ 247 h 290"/>
              <a:gd name="T26" fmla="*/ 90 w 218"/>
              <a:gd name="T27" fmla="*/ 250 h 290"/>
              <a:gd name="T28" fmla="*/ 90 w 218"/>
              <a:gd name="T29" fmla="*/ 278 h 290"/>
              <a:gd name="T30" fmla="*/ 109 w 218"/>
              <a:gd name="T31" fmla="*/ 290 h 290"/>
              <a:gd name="T32" fmla="*/ 128 w 218"/>
              <a:gd name="T33" fmla="*/ 278 h 290"/>
              <a:gd name="T34" fmla="*/ 128 w 218"/>
              <a:gd name="T35" fmla="*/ 250 h 290"/>
              <a:gd name="T36" fmla="*/ 211 w 218"/>
              <a:gd name="T37" fmla="*/ 247 h 290"/>
              <a:gd name="T38" fmla="*/ 208 w 218"/>
              <a:gd name="T39" fmla="*/ 164 h 290"/>
              <a:gd name="T40" fmla="*/ 180 w 218"/>
              <a:gd name="T41" fmla="*/ 164 h 290"/>
              <a:gd name="T42" fmla="*/ 168 w 218"/>
              <a:gd name="T43" fmla="*/ 145 h 290"/>
              <a:gd name="T44" fmla="*/ 180 w 218"/>
              <a:gd name="T45" fmla="*/ 126 h 290"/>
              <a:gd name="T46" fmla="*/ 208 w 218"/>
              <a:gd name="T47" fmla="*/ 126 h 290"/>
              <a:gd name="T48" fmla="*/ 211 w 218"/>
              <a:gd name="T49" fmla="*/ 43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8" h="290">
                <a:moveTo>
                  <a:pt x="211" y="43"/>
                </a:moveTo>
                <a:cubicBezTo>
                  <a:pt x="211" y="43"/>
                  <a:pt x="134" y="50"/>
                  <a:pt x="128" y="41"/>
                </a:cubicBezTo>
                <a:cubicBezTo>
                  <a:pt x="122" y="32"/>
                  <a:pt x="128" y="20"/>
                  <a:pt x="128" y="12"/>
                </a:cubicBezTo>
                <a:cubicBezTo>
                  <a:pt x="128" y="5"/>
                  <a:pt x="119" y="0"/>
                  <a:pt x="109" y="0"/>
                </a:cubicBezTo>
                <a:cubicBezTo>
                  <a:pt x="98" y="0"/>
                  <a:pt x="90" y="5"/>
                  <a:pt x="90" y="12"/>
                </a:cubicBezTo>
                <a:cubicBezTo>
                  <a:pt x="90" y="20"/>
                  <a:pt x="95" y="32"/>
                  <a:pt x="90" y="41"/>
                </a:cubicBezTo>
                <a:cubicBezTo>
                  <a:pt x="84" y="50"/>
                  <a:pt x="7" y="43"/>
                  <a:pt x="7" y="43"/>
                </a:cubicBezTo>
                <a:cubicBezTo>
                  <a:pt x="7" y="43"/>
                  <a:pt x="0" y="120"/>
                  <a:pt x="9" y="126"/>
                </a:cubicBezTo>
                <a:cubicBezTo>
                  <a:pt x="18" y="132"/>
                  <a:pt x="30" y="126"/>
                  <a:pt x="38" y="126"/>
                </a:cubicBezTo>
                <a:cubicBezTo>
                  <a:pt x="45" y="126"/>
                  <a:pt x="50" y="135"/>
                  <a:pt x="50" y="145"/>
                </a:cubicBezTo>
                <a:cubicBezTo>
                  <a:pt x="50" y="156"/>
                  <a:pt x="45" y="164"/>
                  <a:pt x="38" y="164"/>
                </a:cubicBezTo>
                <a:cubicBezTo>
                  <a:pt x="30" y="164"/>
                  <a:pt x="18" y="159"/>
                  <a:pt x="9" y="164"/>
                </a:cubicBezTo>
                <a:cubicBezTo>
                  <a:pt x="0" y="170"/>
                  <a:pt x="7" y="247"/>
                  <a:pt x="7" y="247"/>
                </a:cubicBezTo>
                <a:cubicBezTo>
                  <a:pt x="7" y="247"/>
                  <a:pt x="84" y="240"/>
                  <a:pt x="90" y="250"/>
                </a:cubicBezTo>
                <a:cubicBezTo>
                  <a:pt x="95" y="259"/>
                  <a:pt x="90" y="271"/>
                  <a:pt x="90" y="278"/>
                </a:cubicBezTo>
                <a:cubicBezTo>
                  <a:pt x="90" y="286"/>
                  <a:pt x="98" y="290"/>
                  <a:pt x="109" y="290"/>
                </a:cubicBezTo>
                <a:cubicBezTo>
                  <a:pt x="119" y="290"/>
                  <a:pt x="128" y="286"/>
                  <a:pt x="128" y="278"/>
                </a:cubicBezTo>
                <a:cubicBezTo>
                  <a:pt x="128" y="271"/>
                  <a:pt x="122" y="259"/>
                  <a:pt x="128" y="250"/>
                </a:cubicBezTo>
                <a:cubicBezTo>
                  <a:pt x="134" y="240"/>
                  <a:pt x="211" y="247"/>
                  <a:pt x="211" y="247"/>
                </a:cubicBezTo>
                <a:cubicBezTo>
                  <a:pt x="211" y="247"/>
                  <a:pt x="218" y="170"/>
                  <a:pt x="208" y="164"/>
                </a:cubicBezTo>
                <a:cubicBezTo>
                  <a:pt x="199" y="159"/>
                  <a:pt x="187" y="164"/>
                  <a:pt x="180" y="164"/>
                </a:cubicBezTo>
                <a:cubicBezTo>
                  <a:pt x="172" y="164"/>
                  <a:pt x="168" y="156"/>
                  <a:pt x="168" y="145"/>
                </a:cubicBezTo>
                <a:cubicBezTo>
                  <a:pt x="168" y="135"/>
                  <a:pt x="172" y="126"/>
                  <a:pt x="180" y="126"/>
                </a:cubicBezTo>
                <a:cubicBezTo>
                  <a:pt x="187" y="126"/>
                  <a:pt x="199" y="132"/>
                  <a:pt x="208" y="126"/>
                </a:cubicBezTo>
                <a:cubicBezTo>
                  <a:pt x="218" y="120"/>
                  <a:pt x="211" y="43"/>
                  <a:pt x="211" y="43"/>
                </a:cubicBezTo>
                <a:close/>
              </a:path>
            </a:pathLst>
          </a:custGeom>
          <a:solidFill>
            <a:schemeClr val="accent1"/>
          </a:solidFill>
          <a:ln>
            <a:noFill/>
          </a:ln>
        </p:spPr>
        <p:txBody>
          <a:bodyPr vert="horz" wrap="square" lIns="45720" tIns="22860" rIns="45720" bIns="22860" numCol="1" anchor="t" anchorCtr="0" compatLnSpc="1">
            <a:prstTxWarp prst="textNoShape">
              <a:avLst/>
            </a:prstTxWarp>
          </a:bodyPr>
          <a:lstStyle/>
          <a:p>
            <a:endParaRPr lang="th-TH" sz="900">
              <a:latin typeface="Century Gothic" panose="020B0502020202020204" pitchFamily="34" charset="0"/>
            </a:endParaRPr>
          </a:p>
        </p:txBody>
      </p:sp>
      <p:sp>
        <p:nvSpPr>
          <p:cNvPr id="45" name="Freeform 8">
            <a:extLst>
              <a:ext uri="{FF2B5EF4-FFF2-40B4-BE49-F238E27FC236}">
                <a16:creationId xmlns:a16="http://schemas.microsoft.com/office/drawing/2014/main" id="{AFB317E8-69DA-7835-C231-7847134FC0D5}"/>
              </a:ext>
            </a:extLst>
          </p:cNvPr>
          <p:cNvSpPr>
            <a:spLocks/>
          </p:cNvSpPr>
          <p:nvPr/>
        </p:nvSpPr>
        <p:spPr bwMode="auto">
          <a:xfrm>
            <a:off x="6784375" y="2615894"/>
            <a:ext cx="1551589" cy="2065101"/>
          </a:xfrm>
          <a:custGeom>
            <a:avLst/>
            <a:gdLst>
              <a:gd name="T0" fmla="*/ 211 w 218"/>
              <a:gd name="T1" fmla="*/ 43 h 290"/>
              <a:gd name="T2" fmla="*/ 128 w 218"/>
              <a:gd name="T3" fmla="*/ 41 h 290"/>
              <a:gd name="T4" fmla="*/ 128 w 218"/>
              <a:gd name="T5" fmla="*/ 12 h 290"/>
              <a:gd name="T6" fmla="*/ 109 w 218"/>
              <a:gd name="T7" fmla="*/ 0 h 290"/>
              <a:gd name="T8" fmla="*/ 90 w 218"/>
              <a:gd name="T9" fmla="*/ 12 h 290"/>
              <a:gd name="T10" fmla="*/ 90 w 218"/>
              <a:gd name="T11" fmla="*/ 41 h 290"/>
              <a:gd name="T12" fmla="*/ 7 w 218"/>
              <a:gd name="T13" fmla="*/ 43 h 290"/>
              <a:gd name="T14" fmla="*/ 10 w 218"/>
              <a:gd name="T15" fmla="*/ 126 h 290"/>
              <a:gd name="T16" fmla="*/ 38 w 218"/>
              <a:gd name="T17" fmla="*/ 126 h 290"/>
              <a:gd name="T18" fmla="*/ 50 w 218"/>
              <a:gd name="T19" fmla="*/ 145 h 290"/>
              <a:gd name="T20" fmla="*/ 38 w 218"/>
              <a:gd name="T21" fmla="*/ 164 h 290"/>
              <a:gd name="T22" fmla="*/ 10 w 218"/>
              <a:gd name="T23" fmla="*/ 164 h 290"/>
              <a:gd name="T24" fmla="*/ 7 w 218"/>
              <a:gd name="T25" fmla="*/ 247 h 290"/>
              <a:gd name="T26" fmla="*/ 90 w 218"/>
              <a:gd name="T27" fmla="*/ 250 h 290"/>
              <a:gd name="T28" fmla="*/ 90 w 218"/>
              <a:gd name="T29" fmla="*/ 278 h 290"/>
              <a:gd name="T30" fmla="*/ 109 w 218"/>
              <a:gd name="T31" fmla="*/ 290 h 290"/>
              <a:gd name="T32" fmla="*/ 128 w 218"/>
              <a:gd name="T33" fmla="*/ 278 h 290"/>
              <a:gd name="T34" fmla="*/ 128 w 218"/>
              <a:gd name="T35" fmla="*/ 250 h 290"/>
              <a:gd name="T36" fmla="*/ 211 w 218"/>
              <a:gd name="T37" fmla="*/ 247 h 290"/>
              <a:gd name="T38" fmla="*/ 209 w 218"/>
              <a:gd name="T39" fmla="*/ 164 h 290"/>
              <a:gd name="T40" fmla="*/ 180 w 218"/>
              <a:gd name="T41" fmla="*/ 164 h 290"/>
              <a:gd name="T42" fmla="*/ 168 w 218"/>
              <a:gd name="T43" fmla="*/ 145 h 290"/>
              <a:gd name="T44" fmla="*/ 180 w 218"/>
              <a:gd name="T45" fmla="*/ 126 h 290"/>
              <a:gd name="T46" fmla="*/ 209 w 218"/>
              <a:gd name="T47" fmla="*/ 126 h 290"/>
              <a:gd name="T48" fmla="*/ 211 w 218"/>
              <a:gd name="T49" fmla="*/ 43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8" h="290">
                <a:moveTo>
                  <a:pt x="211" y="43"/>
                </a:moveTo>
                <a:cubicBezTo>
                  <a:pt x="211" y="43"/>
                  <a:pt x="134" y="50"/>
                  <a:pt x="128" y="41"/>
                </a:cubicBezTo>
                <a:cubicBezTo>
                  <a:pt x="123" y="32"/>
                  <a:pt x="128" y="20"/>
                  <a:pt x="128" y="12"/>
                </a:cubicBezTo>
                <a:cubicBezTo>
                  <a:pt x="128" y="5"/>
                  <a:pt x="120" y="0"/>
                  <a:pt x="109" y="0"/>
                </a:cubicBezTo>
                <a:cubicBezTo>
                  <a:pt x="99" y="0"/>
                  <a:pt x="90" y="5"/>
                  <a:pt x="90" y="12"/>
                </a:cubicBezTo>
                <a:cubicBezTo>
                  <a:pt x="90" y="20"/>
                  <a:pt x="96" y="32"/>
                  <a:pt x="90" y="41"/>
                </a:cubicBezTo>
                <a:cubicBezTo>
                  <a:pt x="84" y="50"/>
                  <a:pt x="7" y="43"/>
                  <a:pt x="7" y="43"/>
                </a:cubicBezTo>
                <a:cubicBezTo>
                  <a:pt x="7" y="43"/>
                  <a:pt x="0" y="120"/>
                  <a:pt x="10" y="126"/>
                </a:cubicBezTo>
                <a:cubicBezTo>
                  <a:pt x="19" y="132"/>
                  <a:pt x="31" y="126"/>
                  <a:pt x="38" y="126"/>
                </a:cubicBezTo>
                <a:cubicBezTo>
                  <a:pt x="46" y="126"/>
                  <a:pt x="50" y="135"/>
                  <a:pt x="50" y="145"/>
                </a:cubicBezTo>
                <a:cubicBezTo>
                  <a:pt x="50" y="156"/>
                  <a:pt x="46" y="164"/>
                  <a:pt x="38" y="164"/>
                </a:cubicBezTo>
                <a:cubicBezTo>
                  <a:pt x="31" y="164"/>
                  <a:pt x="19" y="159"/>
                  <a:pt x="10" y="164"/>
                </a:cubicBezTo>
                <a:cubicBezTo>
                  <a:pt x="0" y="170"/>
                  <a:pt x="7" y="247"/>
                  <a:pt x="7" y="247"/>
                </a:cubicBezTo>
                <a:cubicBezTo>
                  <a:pt x="7" y="247"/>
                  <a:pt x="84" y="240"/>
                  <a:pt x="90" y="250"/>
                </a:cubicBezTo>
                <a:cubicBezTo>
                  <a:pt x="96" y="259"/>
                  <a:pt x="90" y="271"/>
                  <a:pt x="90" y="278"/>
                </a:cubicBezTo>
                <a:cubicBezTo>
                  <a:pt x="90" y="286"/>
                  <a:pt x="99" y="290"/>
                  <a:pt x="109" y="290"/>
                </a:cubicBezTo>
                <a:cubicBezTo>
                  <a:pt x="120" y="290"/>
                  <a:pt x="128" y="286"/>
                  <a:pt x="128" y="278"/>
                </a:cubicBezTo>
                <a:cubicBezTo>
                  <a:pt x="128" y="271"/>
                  <a:pt x="123" y="259"/>
                  <a:pt x="128" y="250"/>
                </a:cubicBezTo>
                <a:cubicBezTo>
                  <a:pt x="134" y="240"/>
                  <a:pt x="211" y="247"/>
                  <a:pt x="211" y="247"/>
                </a:cubicBezTo>
                <a:cubicBezTo>
                  <a:pt x="211" y="247"/>
                  <a:pt x="218" y="170"/>
                  <a:pt x="209" y="164"/>
                </a:cubicBezTo>
                <a:cubicBezTo>
                  <a:pt x="200" y="159"/>
                  <a:pt x="188" y="164"/>
                  <a:pt x="180" y="164"/>
                </a:cubicBezTo>
                <a:cubicBezTo>
                  <a:pt x="173" y="164"/>
                  <a:pt x="168" y="156"/>
                  <a:pt x="168" y="145"/>
                </a:cubicBezTo>
                <a:cubicBezTo>
                  <a:pt x="168" y="135"/>
                  <a:pt x="173" y="126"/>
                  <a:pt x="180" y="126"/>
                </a:cubicBezTo>
                <a:cubicBezTo>
                  <a:pt x="188" y="126"/>
                  <a:pt x="200" y="132"/>
                  <a:pt x="209" y="126"/>
                </a:cubicBezTo>
                <a:cubicBezTo>
                  <a:pt x="218" y="120"/>
                  <a:pt x="211" y="43"/>
                  <a:pt x="211" y="43"/>
                </a:cubicBezTo>
                <a:close/>
              </a:path>
            </a:pathLst>
          </a:custGeom>
          <a:solidFill>
            <a:schemeClr val="accent3"/>
          </a:solidFill>
          <a:ln>
            <a:noFill/>
          </a:ln>
        </p:spPr>
        <p:txBody>
          <a:bodyPr vert="horz" wrap="square" lIns="45720" tIns="22860" rIns="45720" bIns="22860" numCol="1" anchor="t" anchorCtr="0" compatLnSpc="1">
            <a:prstTxWarp prst="textNoShape">
              <a:avLst/>
            </a:prstTxWarp>
          </a:bodyPr>
          <a:lstStyle/>
          <a:p>
            <a:endParaRPr lang="th-TH" sz="900">
              <a:latin typeface="Century Gothic" panose="020B0502020202020204" pitchFamily="34" charset="0"/>
            </a:endParaRPr>
          </a:p>
        </p:txBody>
      </p:sp>
      <p:sp>
        <p:nvSpPr>
          <p:cNvPr id="48" name="Freeform 7">
            <a:extLst>
              <a:ext uri="{FF2B5EF4-FFF2-40B4-BE49-F238E27FC236}">
                <a16:creationId xmlns:a16="http://schemas.microsoft.com/office/drawing/2014/main" id="{298F39E2-EE7B-2F3F-DF74-27C6E3E7C4F2}"/>
              </a:ext>
            </a:extLst>
          </p:cNvPr>
          <p:cNvSpPr>
            <a:spLocks/>
          </p:cNvSpPr>
          <p:nvPr/>
        </p:nvSpPr>
        <p:spPr bwMode="auto">
          <a:xfrm>
            <a:off x="5075015" y="2615894"/>
            <a:ext cx="2072135" cy="2065101"/>
          </a:xfrm>
          <a:custGeom>
            <a:avLst/>
            <a:gdLst>
              <a:gd name="T0" fmla="*/ 0 w 291"/>
              <a:gd name="T1" fmla="*/ 145 h 290"/>
              <a:gd name="T2" fmla="*/ 12 w 291"/>
              <a:gd name="T3" fmla="*/ 126 h 290"/>
              <a:gd name="T4" fmla="*/ 41 w 291"/>
              <a:gd name="T5" fmla="*/ 126 h 290"/>
              <a:gd name="T6" fmla="*/ 43 w 291"/>
              <a:gd name="T7" fmla="*/ 43 h 290"/>
              <a:gd name="T8" fmla="*/ 126 w 291"/>
              <a:gd name="T9" fmla="*/ 41 h 290"/>
              <a:gd name="T10" fmla="*/ 126 w 291"/>
              <a:gd name="T11" fmla="*/ 12 h 290"/>
              <a:gd name="T12" fmla="*/ 145 w 291"/>
              <a:gd name="T13" fmla="*/ 0 h 290"/>
              <a:gd name="T14" fmla="*/ 165 w 291"/>
              <a:gd name="T15" fmla="*/ 12 h 290"/>
              <a:gd name="T16" fmla="*/ 165 w 291"/>
              <a:gd name="T17" fmla="*/ 41 h 290"/>
              <a:gd name="T18" fmla="*/ 248 w 291"/>
              <a:gd name="T19" fmla="*/ 43 h 290"/>
              <a:gd name="T20" fmla="*/ 250 w 291"/>
              <a:gd name="T21" fmla="*/ 126 h 290"/>
              <a:gd name="T22" fmla="*/ 279 w 291"/>
              <a:gd name="T23" fmla="*/ 126 h 290"/>
              <a:gd name="T24" fmla="*/ 291 w 291"/>
              <a:gd name="T25" fmla="*/ 145 h 290"/>
              <a:gd name="T26" fmla="*/ 279 w 291"/>
              <a:gd name="T27" fmla="*/ 164 h 290"/>
              <a:gd name="T28" fmla="*/ 250 w 291"/>
              <a:gd name="T29" fmla="*/ 164 h 290"/>
              <a:gd name="T30" fmla="*/ 248 w 291"/>
              <a:gd name="T31" fmla="*/ 247 h 290"/>
              <a:gd name="T32" fmla="*/ 165 w 291"/>
              <a:gd name="T33" fmla="*/ 250 h 290"/>
              <a:gd name="T34" fmla="*/ 165 w 291"/>
              <a:gd name="T35" fmla="*/ 278 h 290"/>
              <a:gd name="T36" fmla="*/ 145 w 291"/>
              <a:gd name="T37" fmla="*/ 290 h 290"/>
              <a:gd name="T38" fmla="*/ 126 w 291"/>
              <a:gd name="T39" fmla="*/ 278 h 290"/>
              <a:gd name="T40" fmla="*/ 126 w 291"/>
              <a:gd name="T41" fmla="*/ 250 h 290"/>
              <a:gd name="T42" fmla="*/ 43 w 291"/>
              <a:gd name="T43" fmla="*/ 247 h 290"/>
              <a:gd name="T44" fmla="*/ 41 w 291"/>
              <a:gd name="T45" fmla="*/ 164 h 290"/>
              <a:gd name="T46" fmla="*/ 12 w 291"/>
              <a:gd name="T47" fmla="*/ 164 h 290"/>
              <a:gd name="T48" fmla="*/ 0 w 291"/>
              <a:gd name="T49" fmla="*/ 145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91" h="290">
                <a:moveTo>
                  <a:pt x="0" y="145"/>
                </a:moveTo>
                <a:cubicBezTo>
                  <a:pt x="0" y="135"/>
                  <a:pt x="5" y="126"/>
                  <a:pt x="12" y="126"/>
                </a:cubicBezTo>
                <a:cubicBezTo>
                  <a:pt x="20" y="126"/>
                  <a:pt x="32" y="132"/>
                  <a:pt x="41" y="126"/>
                </a:cubicBezTo>
                <a:cubicBezTo>
                  <a:pt x="50" y="120"/>
                  <a:pt x="43" y="43"/>
                  <a:pt x="43" y="43"/>
                </a:cubicBezTo>
                <a:cubicBezTo>
                  <a:pt x="43" y="43"/>
                  <a:pt x="121" y="50"/>
                  <a:pt x="126" y="41"/>
                </a:cubicBezTo>
                <a:cubicBezTo>
                  <a:pt x="132" y="32"/>
                  <a:pt x="126" y="20"/>
                  <a:pt x="126" y="12"/>
                </a:cubicBezTo>
                <a:cubicBezTo>
                  <a:pt x="126" y="5"/>
                  <a:pt x="135" y="0"/>
                  <a:pt x="145" y="0"/>
                </a:cubicBezTo>
                <a:cubicBezTo>
                  <a:pt x="156" y="0"/>
                  <a:pt x="165" y="5"/>
                  <a:pt x="165" y="12"/>
                </a:cubicBezTo>
                <a:cubicBezTo>
                  <a:pt x="165" y="20"/>
                  <a:pt x="159" y="32"/>
                  <a:pt x="165" y="41"/>
                </a:cubicBezTo>
                <a:cubicBezTo>
                  <a:pt x="170" y="50"/>
                  <a:pt x="248" y="43"/>
                  <a:pt x="248" y="43"/>
                </a:cubicBezTo>
                <a:cubicBezTo>
                  <a:pt x="248" y="43"/>
                  <a:pt x="241" y="120"/>
                  <a:pt x="250" y="126"/>
                </a:cubicBezTo>
                <a:cubicBezTo>
                  <a:pt x="259" y="132"/>
                  <a:pt x="271" y="126"/>
                  <a:pt x="279" y="126"/>
                </a:cubicBezTo>
                <a:cubicBezTo>
                  <a:pt x="286" y="126"/>
                  <a:pt x="291" y="135"/>
                  <a:pt x="291" y="145"/>
                </a:cubicBezTo>
                <a:cubicBezTo>
                  <a:pt x="291" y="156"/>
                  <a:pt x="286" y="164"/>
                  <a:pt x="279" y="164"/>
                </a:cubicBezTo>
                <a:cubicBezTo>
                  <a:pt x="271" y="164"/>
                  <a:pt x="259" y="159"/>
                  <a:pt x="250" y="164"/>
                </a:cubicBezTo>
                <a:cubicBezTo>
                  <a:pt x="241" y="170"/>
                  <a:pt x="248" y="247"/>
                  <a:pt x="248" y="247"/>
                </a:cubicBezTo>
                <a:cubicBezTo>
                  <a:pt x="248" y="247"/>
                  <a:pt x="170" y="240"/>
                  <a:pt x="165" y="250"/>
                </a:cubicBezTo>
                <a:cubicBezTo>
                  <a:pt x="159" y="259"/>
                  <a:pt x="165" y="271"/>
                  <a:pt x="165" y="278"/>
                </a:cubicBezTo>
                <a:cubicBezTo>
                  <a:pt x="165" y="286"/>
                  <a:pt x="156" y="290"/>
                  <a:pt x="145" y="290"/>
                </a:cubicBezTo>
                <a:cubicBezTo>
                  <a:pt x="135" y="290"/>
                  <a:pt x="126" y="286"/>
                  <a:pt x="126" y="278"/>
                </a:cubicBezTo>
                <a:cubicBezTo>
                  <a:pt x="126" y="271"/>
                  <a:pt x="132" y="259"/>
                  <a:pt x="126" y="250"/>
                </a:cubicBezTo>
                <a:cubicBezTo>
                  <a:pt x="121" y="240"/>
                  <a:pt x="43" y="247"/>
                  <a:pt x="43" y="247"/>
                </a:cubicBezTo>
                <a:cubicBezTo>
                  <a:pt x="43" y="247"/>
                  <a:pt x="50" y="170"/>
                  <a:pt x="41" y="164"/>
                </a:cubicBezTo>
                <a:cubicBezTo>
                  <a:pt x="32" y="159"/>
                  <a:pt x="20" y="164"/>
                  <a:pt x="12" y="164"/>
                </a:cubicBezTo>
                <a:cubicBezTo>
                  <a:pt x="5" y="164"/>
                  <a:pt x="0" y="156"/>
                  <a:pt x="0" y="145"/>
                </a:cubicBezTo>
                <a:close/>
              </a:path>
            </a:pathLst>
          </a:custGeom>
          <a:solidFill>
            <a:schemeClr val="accent2"/>
          </a:solidFill>
          <a:ln>
            <a:noFill/>
          </a:ln>
        </p:spPr>
        <p:txBody>
          <a:bodyPr vert="horz" wrap="square" lIns="45720" tIns="22860" rIns="45720" bIns="22860" numCol="1" anchor="t" anchorCtr="0" compatLnSpc="1">
            <a:prstTxWarp prst="textNoShape">
              <a:avLst/>
            </a:prstTxWarp>
          </a:bodyPr>
          <a:lstStyle/>
          <a:p>
            <a:endParaRPr lang="th-TH" sz="900">
              <a:latin typeface="Century Gothic" panose="020B0502020202020204" pitchFamily="34" charset="0"/>
            </a:endParaRPr>
          </a:p>
        </p:txBody>
      </p:sp>
      <p:pic>
        <p:nvPicPr>
          <p:cNvPr id="51" name="Picture 50">
            <a:extLst>
              <a:ext uri="{FF2B5EF4-FFF2-40B4-BE49-F238E27FC236}">
                <a16:creationId xmlns:a16="http://schemas.microsoft.com/office/drawing/2014/main" id="{60D715A6-0D97-5ADE-7345-D7388E28BC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13457" y="3327521"/>
            <a:ext cx="726054" cy="726054"/>
          </a:xfrm>
          <a:prstGeom prst="rect">
            <a:avLst/>
          </a:prstGeom>
        </p:spPr>
      </p:pic>
      <p:pic>
        <p:nvPicPr>
          <p:cNvPr id="55" name="Picture 54" descr="A black background with white text&#10;&#10;AI-generated content may be incorrect.">
            <a:extLst>
              <a:ext uri="{FF2B5EF4-FFF2-40B4-BE49-F238E27FC236}">
                <a16:creationId xmlns:a16="http://schemas.microsoft.com/office/drawing/2014/main" id="{3C85F450-FB48-B6A2-9AC0-BC7A675E8F8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2626" b="23744" l="71501" r="96965">
                        <a14:foregroundMark x1="72597" y1="11416" x2="72934" y2="6963"/>
                        <a14:foregroundMark x1="78836" y1="10046" x2="78836" y2="10046"/>
                        <a14:foregroundMark x1="85245" y1="10274" x2="85245" y2="10274"/>
                        <a14:foregroundMark x1="89039" y1="9817" x2="89039" y2="9817"/>
                        <a14:foregroundMark x1="84570" y1="18037" x2="89460" y2="17694"/>
                        <a14:foregroundMark x1="88702" y1="22489" x2="91990" y2="21918"/>
                        <a14:foregroundMark x1="79342" y1="22489" x2="85582" y2="21119"/>
                        <a14:foregroundMark x1="74368" y1="17694" x2="76813" y2="17466"/>
                        <a14:foregroundMark x1="80270" y1="19064" x2="80270" y2="19064"/>
                        <a14:foregroundMark x1="79342" y1="18265" x2="79342" y2="18265"/>
                        <a14:foregroundMark x1="72766" y1="21575" x2="76897" y2="21575"/>
                        <a14:foregroundMark x1="75885" y1="10274" x2="75885" y2="10274"/>
                        <a14:foregroundMark x1="71501" y1="10274" x2="71501" y2="10274"/>
                        <a14:foregroundMark x1="71585" y1="9817" x2="71585" y2="9817"/>
                        <a14:backgroundMark x1="76476" y1="9475" x2="78246" y2="7877"/>
                        <a14:backgroundMark x1="78583" y1="7420" x2="78583" y2="7420"/>
                        <a14:backgroundMark x1="73862" y1="12215" x2="73862" y2="12215"/>
                        <a14:backgroundMark x1="74283" y1="11758" x2="74283" y2="11758"/>
                        <a14:backgroundMark x1="74705" y1="11301" x2="74705" y2="11301"/>
                        <a14:backgroundMark x1="74789" y1="11301" x2="74789" y2="11301"/>
                        <a14:backgroundMark x1="74874" y1="11301" x2="74874" y2="11301"/>
                        <a14:backgroundMark x1="74368" y1="11872" x2="74368" y2="11872"/>
                        <a14:backgroundMark x1="73862" y1="12100" x2="73862" y2="12100"/>
                        <a14:backgroundMark x1="73946" y1="12215" x2="73946" y2="12215"/>
                        <a14:backgroundMark x1="74452" y1="11872" x2="74452" y2="11872"/>
                        <a14:backgroundMark x1="74621" y1="11530" x2="74621" y2="11530"/>
                        <a14:backgroundMark x1="74452" y1="11530" x2="74283" y2="11530"/>
                        <a14:backgroundMark x1="74283" y1="11530" x2="74283" y2="11530"/>
                        <a14:backgroundMark x1="74115" y1="12100" x2="74115" y2="12100"/>
                        <a14:backgroundMark x1="73862" y1="12100" x2="73862" y2="12100"/>
                        <a14:backgroundMark x1="73862" y1="12329" x2="73862" y2="12329"/>
                        <a14:backgroundMark x1="73777" y1="12215" x2="73777" y2="12215"/>
                        <a14:backgroundMark x1="74958" y1="11073" x2="75042" y2="11301"/>
                        <a14:backgroundMark x1="73862" y1="10502" x2="74705" y2="11758"/>
                        <a14:backgroundMark x1="78078" y1="7306" x2="79427" y2="7534"/>
                      </a14:backgroundRemoval>
                    </a14:imgEffect>
                  </a14:imgLayer>
                </a14:imgProps>
              </a:ext>
              <a:ext uri="{28A0092B-C50C-407E-A947-70E740481C1C}">
                <a14:useLocalDpi xmlns:a14="http://schemas.microsoft.com/office/drawing/2010/main" val="0"/>
              </a:ext>
            </a:extLst>
          </a:blip>
          <a:srcRect l="70203" b="73407"/>
          <a:stretch>
            <a:fillRect/>
          </a:stretch>
        </p:blipFill>
        <p:spPr>
          <a:xfrm>
            <a:off x="4317283" y="3353869"/>
            <a:ext cx="794182" cy="523535"/>
          </a:xfrm>
          <a:prstGeom prst="rect">
            <a:avLst/>
          </a:prstGeom>
        </p:spPr>
      </p:pic>
      <p:grpSp>
        <p:nvGrpSpPr>
          <p:cNvPr id="56" name="กลุ่ม 21">
            <a:extLst>
              <a:ext uri="{FF2B5EF4-FFF2-40B4-BE49-F238E27FC236}">
                <a16:creationId xmlns:a16="http://schemas.microsoft.com/office/drawing/2014/main" id="{69D5141B-0EFC-1198-A057-99F834D09D36}"/>
              </a:ext>
            </a:extLst>
          </p:cNvPr>
          <p:cNvGrpSpPr/>
          <p:nvPr/>
        </p:nvGrpSpPr>
        <p:grpSpPr>
          <a:xfrm>
            <a:off x="6600126" y="941010"/>
            <a:ext cx="3333046" cy="1577819"/>
            <a:chOff x="5510120" y="2300896"/>
            <a:chExt cx="3646724" cy="3155638"/>
          </a:xfrm>
        </p:grpSpPr>
        <p:sp>
          <p:nvSpPr>
            <p:cNvPr id="57" name="TextBox 31">
              <a:extLst>
                <a:ext uri="{FF2B5EF4-FFF2-40B4-BE49-F238E27FC236}">
                  <a16:creationId xmlns:a16="http://schemas.microsoft.com/office/drawing/2014/main" id="{FD62CDEC-141C-B009-EFD1-7FBCC9D66CC3}"/>
                </a:ext>
              </a:extLst>
            </p:cNvPr>
            <p:cNvSpPr txBox="1">
              <a:spLocks noChangeArrowheads="1"/>
            </p:cNvSpPr>
            <p:nvPr/>
          </p:nvSpPr>
          <p:spPr bwMode="auto">
            <a:xfrm>
              <a:off x="5655549" y="2300896"/>
              <a:ext cx="3284459" cy="16619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eaLnBrk="1" hangingPunct="1"/>
              <a:r>
                <a:rPr lang="en-US" sz="2400" b="1" dirty="0">
                  <a:solidFill>
                    <a:schemeClr val="accent3"/>
                  </a:solidFill>
                  <a:latin typeface="Lato Black" pitchFamily="34" charset="0"/>
                  <a:ea typeface="Lato Black" pitchFamily="34" charset="0"/>
                  <a:cs typeface="Lato Black" pitchFamily="34" charset="0"/>
                </a:rPr>
                <a:t>MCP: agent to tools and systems.</a:t>
              </a:r>
            </a:p>
          </p:txBody>
        </p:sp>
        <p:sp>
          <p:nvSpPr>
            <p:cNvPr id="58" name="TextBox 57">
              <a:extLst>
                <a:ext uri="{FF2B5EF4-FFF2-40B4-BE49-F238E27FC236}">
                  <a16:creationId xmlns:a16="http://schemas.microsoft.com/office/drawing/2014/main" id="{92E178BE-1CA1-800A-57BC-5D52800DD8AB}"/>
                </a:ext>
              </a:extLst>
            </p:cNvPr>
            <p:cNvSpPr txBox="1"/>
            <p:nvPr/>
          </p:nvSpPr>
          <p:spPr>
            <a:xfrm>
              <a:off x="5510120" y="3757644"/>
              <a:ext cx="3646724" cy="1698890"/>
            </a:xfrm>
            <a:prstGeom prst="rect">
              <a:avLst/>
            </a:prstGeom>
            <a:noFill/>
          </p:spPr>
          <p:txBody>
            <a:bodyPr wrap="square" lIns="109710" tIns="54855" rIns="109710" bIns="54855" rtlCol="0">
              <a:spAutoFit/>
            </a:bodyPr>
            <a:lstStyle/>
            <a:p>
              <a:pPr algn="ctr"/>
              <a:r>
                <a:rPr lang="en-US" sz="1200" dirty="0"/>
                <a:t>An open standard for connecting LLMs to external data, tools, and systems, acting like a "USB-C for AI“. It enables AI models to access real-time info, perform actions </a:t>
              </a:r>
              <a:endParaRPr lang="en-US" sz="1000" dirty="0">
                <a:solidFill>
                  <a:schemeClr val="tx1">
                    <a:lumMod val="50000"/>
                    <a:lumOff val="50000"/>
                  </a:schemeClr>
                </a:solidFill>
                <a:latin typeface="Lato" pitchFamily="34" charset="0"/>
                <a:ea typeface="Lato" pitchFamily="34" charset="0"/>
                <a:cs typeface="Lato" pitchFamily="34" charset="0"/>
              </a:endParaRPr>
            </a:p>
          </p:txBody>
        </p:sp>
      </p:grpSp>
      <p:grpSp>
        <p:nvGrpSpPr>
          <p:cNvPr id="59" name="กลุ่ม 21">
            <a:extLst>
              <a:ext uri="{FF2B5EF4-FFF2-40B4-BE49-F238E27FC236}">
                <a16:creationId xmlns:a16="http://schemas.microsoft.com/office/drawing/2014/main" id="{3D1E68FB-8A73-C9E9-5320-74F2C8195AC3}"/>
              </a:ext>
            </a:extLst>
          </p:cNvPr>
          <p:cNvGrpSpPr/>
          <p:nvPr/>
        </p:nvGrpSpPr>
        <p:grpSpPr>
          <a:xfrm>
            <a:off x="1706" y="2495696"/>
            <a:ext cx="3558170" cy="1747619"/>
            <a:chOff x="5510119" y="3069292"/>
            <a:chExt cx="3893034" cy="3495238"/>
          </a:xfrm>
        </p:grpSpPr>
        <p:sp>
          <p:nvSpPr>
            <p:cNvPr id="60" name="TextBox 31">
              <a:extLst>
                <a:ext uri="{FF2B5EF4-FFF2-40B4-BE49-F238E27FC236}">
                  <a16:creationId xmlns:a16="http://schemas.microsoft.com/office/drawing/2014/main" id="{9667E289-5DB8-05B8-84AA-9BA9A7E71158}"/>
                </a:ext>
              </a:extLst>
            </p:cNvPr>
            <p:cNvSpPr txBox="1">
              <a:spLocks noChangeArrowheads="1"/>
            </p:cNvSpPr>
            <p:nvPr/>
          </p:nvSpPr>
          <p:spPr bwMode="auto">
            <a:xfrm>
              <a:off x="5708456" y="3069292"/>
              <a:ext cx="3284458" cy="7386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eaLnBrk="1" hangingPunct="1"/>
              <a:r>
                <a:rPr lang="en-US" sz="1800" b="1">
                  <a:solidFill>
                    <a:schemeClr val="accent1"/>
                  </a:solidFill>
                  <a:latin typeface="Lato Black" pitchFamily="34" charset="0"/>
                  <a:ea typeface="Lato Black" pitchFamily="34" charset="0"/>
                  <a:cs typeface="Lato Black" pitchFamily="34" charset="0"/>
                </a:rPr>
                <a:t>Focused On</a:t>
              </a:r>
            </a:p>
          </p:txBody>
        </p:sp>
        <p:sp>
          <p:nvSpPr>
            <p:cNvPr id="61" name="TextBox 60">
              <a:extLst>
                <a:ext uri="{FF2B5EF4-FFF2-40B4-BE49-F238E27FC236}">
                  <a16:creationId xmlns:a16="http://schemas.microsoft.com/office/drawing/2014/main" id="{44350D67-D061-E113-3A76-85A700FA1059}"/>
                </a:ext>
              </a:extLst>
            </p:cNvPr>
            <p:cNvSpPr txBox="1"/>
            <p:nvPr/>
          </p:nvSpPr>
          <p:spPr>
            <a:xfrm>
              <a:off x="5510119" y="3757644"/>
              <a:ext cx="3893034" cy="2806886"/>
            </a:xfrm>
            <a:prstGeom prst="rect">
              <a:avLst/>
            </a:prstGeom>
            <a:noFill/>
          </p:spPr>
          <p:txBody>
            <a:bodyPr wrap="square" lIns="109710" tIns="54855" rIns="109710" bIns="54855" rtlCol="0">
              <a:spAutoFit/>
            </a:bodyPr>
            <a:lstStyle/>
            <a:p>
              <a:pPr marL="171450" indent="-171450">
                <a:buFont typeface="Arial" panose="020B0604020202020204" pitchFamily="34" charset="0"/>
                <a:buChar char="•"/>
              </a:pPr>
              <a:r>
                <a:rPr lang="en-US" sz="1200"/>
                <a:t>Discovery (which agents exist and what they can do).</a:t>
              </a:r>
            </a:p>
            <a:p>
              <a:pPr marL="171450" indent="-171450">
                <a:buFont typeface="Arial" panose="020B0604020202020204" pitchFamily="34" charset="0"/>
                <a:buChar char="•"/>
              </a:pPr>
              <a:r>
                <a:rPr lang="en-US" sz="1200"/>
                <a:t>Capability advertising (what skills an agent exposes).</a:t>
              </a:r>
            </a:p>
            <a:p>
              <a:pPr marL="171450" indent="-171450">
                <a:buFont typeface="Arial" panose="020B0604020202020204" pitchFamily="34" charset="0"/>
                <a:buChar char="•"/>
              </a:pPr>
              <a:r>
                <a:rPr lang="en-US" sz="1200"/>
                <a:t>Sending tasks and getting back results.</a:t>
              </a:r>
            </a:p>
            <a:p>
              <a:pPr marL="171450" indent="-171450">
                <a:buFont typeface="Arial" panose="020B0604020202020204" pitchFamily="34" charset="0"/>
                <a:buChar char="•"/>
              </a:pPr>
              <a:r>
                <a:rPr lang="en-US" sz="1200"/>
                <a:t>Secure, auditable communication between agents from different vendors.</a:t>
              </a:r>
              <a:endParaRPr lang="en-US" sz="1000">
                <a:solidFill>
                  <a:schemeClr val="tx1">
                    <a:lumMod val="50000"/>
                    <a:lumOff val="50000"/>
                  </a:schemeClr>
                </a:solidFill>
                <a:latin typeface="Lato" pitchFamily="34" charset="0"/>
                <a:ea typeface="Lato" pitchFamily="34" charset="0"/>
                <a:cs typeface="Lato" pitchFamily="34" charset="0"/>
              </a:endParaRPr>
            </a:p>
          </p:txBody>
        </p:sp>
      </p:grpSp>
      <p:grpSp>
        <p:nvGrpSpPr>
          <p:cNvPr id="62" name="กลุ่ม 21">
            <a:extLst>
              <a:ext uri="{FF2B5EF4-FFF2-40B4-BE49-F238E27FC236}">
                <a16:creationId xmlns:a16="http://schemas.microsoft.com/office/drawing/2014/main" id="{B3D0022E-64AF-9AE9-BC3B-3C4F7902DD41}"/>
              </a:ext>
            </a:extLst>
          </p:cNvPr>
          <p:cNvGrpSpPr/>
          <p:nvPr/>
        </p:nvGrpSpPr>
        <p:grpSpPr>
          <a:xfrm>
            <a:off x="8633830" y="2447404"/>
            <a:ext cx="3558170" cy="1932285"/>
            <a:chOff x="5510119" y="3069292"/>
            <a:chExt cx="3893034" cy="3864570"/>
          </a:xfrm>
        </p:grpSpPr>
        <p:sp>
          <p:nvSpPr>
            <p:cNvPr id="63" name="TextBox 31">
              <a:extLst>
                <a:ext uri="{FF2B5EF4-FFF2-40B4-BE49-F238E27FC236}">
                  <a16:creationId xmlns:a16="http://schemas.microsoft.com/office/drawing/2014/main" id="{C37992B9-AC49-B877-AC80-EDD654F31154}"/>
                </a:ext>
              </a:extLst>
            </p:cNvPr>
            <p:cNvSpPr txBox="1">
              <a:spLocks noChangeArrowheads="1"/>
            </p:cNvSpPr>
            <p:nvPr/>
          </p:nvSpPr>
          <p:spPr bwMode="auto">
            <a:xfrm>
              <a:off x="5708456" y="3069292"/>
              <a:ext cx="3284458" cy="7386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eaLnBrk="1" hangingPunct="1"/>
              <a:r>
                <a:rPr lang="en-US" sz="1800" b="1">
                  <a:solidFill>
                    <a:schemeClr val="accent3"/>
                  </a:solidFill>
                  <a:latin typeface="Lato Black" pitchFamily="34" charset="0"/>
                  <a:ea typeface="Lato Black" pitchFamily="34" charset="0"/>
                  <a:cs typeface="Lato Black" pitchFamily="34" charset="0"/>
                </a:rPr>
                <a:t>Focused On</a:t>
              </a:r>
            </a:p>
          </p:txBody>
        </p:sp>
        <p:sp>
          <p:nvSpPr>
            <p:cNvPr id="64" name="TextBox 63">
              <a:extLst>
                <a:ext uri="{FF2B5EF4-FFF2-40B4-BE49-F238E27FC236}">
                  <a16:creationId xmlns:a16="http://schemas.microsoft.com/office/drawing/2014/main" id="{4C92E6C3-8455-971A-4F29-A6D2CD7C4162}"/>
                </a:ext>
              </a:extLst>
            </p:cNvPr>
            <p:cNvSpPr txBox="1"/>
            <p:nvPr/>
          </p:nvSpPr>
          <p:spPr>
            <a:xfrm>
              <a:off x="5510119" y="3757644"/>
              <a:ext cx="3893034" cy="3176218"/>
            </a:xfrm>
            <a:prstGeom prst="rect">
              <a:avLst/>
            </a:prstGeom>
            <a:noFill/>
          </p:spPr>
          <p:txBody>
            <a:bodyPr wrap="square" lIns="109710" tIns="54855" rIns="109710" bIns="54855" rtlCol="0">
              <a:spAutoFit/>
            </a:bodyPr>
            <a:lstStyle/>
            <a:p>
              <a:pPr marL="171450" indent="-171450">
                <a:buFont typeface="Arial" panose="020B0604020202020204" pitchFamily="34" charset="0"/>
                <a:buChar char="•"/>
              </a:pPr>
              <a:r>
                <a:rPr lang="en-US" sz="1200" dirty="0"/>
                <a:t>Standard way to expose tools and data from HR systems like Workday etc. </a:t>
              </a:r>
            </a:p>
            <a:p>
              <a:pPr marL="171450" indent="-171450">
                <a:buFont typeface="Arial" panose="020B0604020202020204" pitchFamily="34" charset="0"/>
                <a:buChar char="•"/>
              </a:pPr>
              <a:r>
                <a:rPr lang="en-US" sz="1200" dirty="0"/>
                <a:t>Clear schemas for inputs and outputs, so agents know how to call each tool.</a:t>
              </a:r>
            </a:p>
            <a:p>
              <a:pPr marL="171450" indent="-171450">
                <a:buFont typeface="Arial" panose="020B0604020202020204" pitchFamily="34" charset="0"/>
                <a:buChar char="•"/>
              </a:pPr>
              <a:r>
                <a:rPr lang="en-US" sz="1200" dirty="0"/>
                <a:t>How tools are discovered and configured for different agents.</a:t>
              </a:r>
            </a:p>
            <a:p>
              <a:pPr marL="171450" indent="-171450">
                <a:buFont typeface="Arial" panose="020B0604020202020204" pitchFamily="34" charset="0"/>
                <a:buChar char="•"/>
              </a:pPr>
              <a:r>
                <a:rPr lang="en-US" sz="1200" dirty="0"/>
                <a:t>Shared rules for authentication, permissions, and secret handling.</a:t>
              </a:r>
              <a:endParaRPr lang="en-US" sz="1000" dirty="0">
                <a:solidFill>
                  <a:schemeClr val="tx1">
                    <a:lumMod val="50000"/>
                    <a:lumOff val="50000"/>
                  </a:schemeClr>
                </a:solidFill>
                <a:latin typeface="Lato" pitchFamily="34" charset="0"/>
                <a:ea typeface="Lato" pitchFamily="34" charset="0"/>
                <a:cs typeface="Lato" pitchFamily="34" charset="0"/>
              </a:endParaRPr>
            </a:p>
          </p:txBody>
        </p:sp>
      </p:grpSp>
      <p:grpSp>
        <p:nvGrpSpPr>
          <p:cNvPr id="65" name="กลุ่ม 21">
            <a:extLst>
              <a:ext uri="{FF2B5EF4-FFF2-40B4-BE49-F238E27FC236}">
                <a16:creationId xmlns:a16="http://schemas.microsoft.com/office/drawing/2014/main" id="{7BD61A24-8FCE-AE8C-2250-4C5239DEEC11}"/>
              </a:ext>
            </a:extLst>
          </p:cNvPr>
          <p:cNvGrpSpPr/>
          <p:nvPr/>
        </p:nvGrpSpPr>
        <p:grpSpPr>
          <a:xfrm>
            <a:off x="574772" y="4516065"/>
            <a:ext cx="3558170" cy="1747619"/>
            <a:chOff x="5510119" y="3069292"/>
            <a:chExt cx="3893034" cy="3495238"/>
          </a:xfrm>
        </p:grpSpPr>
        <p:sp>
          <p:nvSpPr>
            <p:cNvPr id="66" name="TextBox 31">
              <a:extLst>
                <a:ext uri="{FF2B5EF4-FFF2-40B4-BE49-F238E27FC236}">
                  <a16:creationId xmlns:a16="http://schemas.microsoft.com/office/drawing/2014/main" id="{9A54C4DF-6A0A-7334-5591-C3643C9EC8A4}"/>
                </a:ext>
              </a:extLst>
            </p:cNvPr>
            <p:cNvSpPr txBox="1">
              <a:spLocks noChangeArrowheads="1"/>
            </p:cNvSpPr>
            <p:nvPr/>
          </p:nvSpPr>
          <p:spPr bwMode="auto">
            <a:xfrm>
              <a:off x="5708456" y="3069292"/>
              <a:ext cx="3284458" cy="7386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eaLnBrk="1" hangingPunct="1"/>
              <a:r>
                <a:rPr lang="en-US" sz="1800" b="1" dirty="0">
                  <a:solidFill>
                    <a:schemeClr val="accent1"/>
                  </a:solidFill>
                  <a:latin typeface="Lato Black" pitchFamily="34" charset="0"/>
                  <a:ea typeface="Lato Black" pitchFamily="34" charset="0"/>
                  <a:cs typeface="Lato Black" pitchFamily="34" charset="0"/>
                </a:rPr>
                <a:t>In Workday Context</a:t>
              </a:r>
            </a:p>
          </p:txBody>
        </p:sp>
        <p:sp>
          <p:nvSpPr>
            <p:cNvPr id="67" name="TextBox 66">
              <a:extLst>
                <a:ext uri="{FF2B5EF4-FFF2-40B4-BE49-F238E27FC236}">
                  <a16:creationId xmlns:a16="http://schemas.microsoft.com/office/drawing/2014/main" id="{DEBCB495-5884-C869-2210-F4438847837A}"/>
                </a:ext>
              </a:extLst>
            </p:cNvPr>
            <p:cNvSpPr txBox="1"/>
            <p:nvPr/>
          </p:nvSpPr>
          <p:spPr>
            <a:xfrm>
              <a:off x="5510119" y="3757644"/>
              <a:ext cx="3893034" cy="2806886"/>
            </a:xfrm>
            <a:prstGeom prst="rect">
              <a:avLst/>
            </a:prstGeom>
            <a:noFill/>
          </p:spPr>
          <p:txBody>
            <a:bodyPr wrap="square" lIns="109710" tIns="54855" rIns="109710" bIns="54855" rtlCol="0">
              <a:spAutoFit/>
            </a:bodyPr>
            <a:lstStyle/>
            <a:p>
              <a:r>
                <a:rPr lang="en-US" sz="1200"/>
                <a:t>An HR Super Agent that cooperate with:</a:t>
              </a:r>
            </a:p>
            <a:p>
              <a:pPr marL="171450" indent="-171450">
                <a:buFont typeface="Arial" panose="020B0604020202020204" pitchFamily="34" charset="0"/>
                <a:buChar char="•"/>
              </a:pPr>
              <a:r>
                <a:rPr lang="en-US" sz="1200"/>
                <a:t>Workday’s Self Service Agent for simple employee questions.</a:t>
              </a:r>
            </a:p>
            <a:p>
              <a:pPr marL="171450" indent="-171450">
                <a:buFont typeface="Arial" panose="020B0604020202020204" pitchFamily="34" charset="0"/>
                <a:buChar char="•"/>
              </a:pPr>
              <a:r>
                <a:rPr lang="en-US" sz="1200"/>
                <a:t>The Grow Agent from </a:t>
              </a:r>
              <a:r>
                <a:rPr lang="en-US" sz="1200" err="1"/>
                <a:t>Incubane</a:t>
              </a:r>
              <a:r>
                <a:rPr lang="en-US" sz="1200"/>
                <a:t> for development plans.</a:t>
              </a:r>
            </a:p>
            <a:p>
              <a:pPr marL="171450" indent="-171450">
                <a:buFont typeface="Arial" panose="020B0604020202020204" pitchFamily="34" charset="0"/>
                <a:buChar char="•"/>
              </a:pPr>
              <a:r>
                <a:rPr lang="en-US" sz="1200"/>
                <a:t>The Galileo Agent from Josh Bersin for learning recommendations.</a:t>
              </a:r>
            </a:p>
          </p:txBody>
        </p:sp>
      </p:grpSp>
      <p:grpSp>
        <p:nvGrpSpPr>
          <p:cNvPr id="68" name="กลุ่ม 21">
            <a:extLst>
              <a:ext uri="{FF2B5EF4-FFF2-40B4-BE49-F238E27FC236}">
                <a16:creationId xmlns:a16="http://schemas.microsoft.com/office/drawing/2014/main" id="{815A1B9F-A95C-5C56-B3DA-23B3821E2EB8}"/>
              </a:ext>
            </a:extLst>
          </p:cNvPr>
          <p:cNvGrpSpPr/>
          <p:nvPr/>
        </p:nvGrpSpPr>
        <p:grpSpPr>
          <a:xfrm>
            <a:off x="8234017" y="4490909"/>
            <a:ext cx="4131693" cy="1562953"/>
            <a:chOff x="5510119" y="3069292"/>
            <a:chExt cx="4520533" cy="3125906"/>
          </a:xfrm>
        </p:grpSpPr>
        <p:sp>
          <p:nvSpPr>
            <p:cNvPr id="69" name="TextBox 31">
              <a:extLst>
                <a:ext uri="{FF2B5EF4-FFF2-40B4-BE49-F238E27FC236}">
                  <a16:creationId xmlns:a16="http://schemas.microsoft.com/office/drawing/2014/main" id="{2AD97E4E-552F-69E4-5842-EE3B60972E49}"/>
                </a:ext>
              </a:extLst>
            </p:cNvPr>
            <p:cNvSpPr txBox="1">
              <a:spLocks noChangeArrowheads="1"/>
            </p:cNvSpPr>
            <p:nvPr/>
          </p:nvSpPr>
          <p:spPr bwMode="auto">
            <a:xfrm>
              <a:off x="5708456" y="3069292"/>
              <a:ext cx="3284458" cy="7386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eaLnBrk="1" hangingPunct="1"/>
              <a:r>
                <a:rPr lang="en-US" sz="1800" b="1">
                  <a:solidFill>
                    <a:schemeClr val="accent3"/>
                  </a:solidFill>
                  <a:latin typeface="Lato Black" pitchFamily="34" charset="0"/>
                  <a:ea typeface="Lato Black" pitchFamily="34" charset="0"/>
                  <a:cs typeface="Lato Black" pitchFamily="34" charset="0"/>
                </a:rPr>
                <a:t>In Workday Context</a:t>
              </a:r>
            </a:p>
          </p:txBody>
        </p:sp>
        <p:sp>
          <p:nvSpPr>
            <p:cNvPr id="70" name="TextBox 69">
              <a:extLst>
                <a:ext uri="{FF2B5EF4-FFF2-40B4-BE49-F238E27FC236}">
                  <a16:creationId xmlns:a16="http://schemas.microsoft.com/office/drawing/2014/main" id="{5DB70B42-5094-5965-AA22-CD3F1B6C395A}"/>
                </a:ext>
              </a:extLst>
            </p:cNvPr>
            <p:cNvSpPr txBox="1"/>
            <p:nvPr/>
          </p:nvSpPr>
          <p:spPr>
            <a:xfrm>
              <a:off x="5510119" y="3757644"/>
              <a:ext cx="4520533" cy="2437554"/>
            </a:xfrm>
            <a:prstGeom prst="rect">
              <a:avLst/>
            </a:prstGeom>
            <a:noFill/>
          </p:spPr>
          <p:txBody>
            <a:bodyPr wrap="square" lIns="109710" tIns="54855" rIns="109710" bIns="54855" rtlCol="0">
              <a:spAutoFit/>
            </a:bodyPr>
            <a:lstStyle/>
            <a:p>
              <a:r>
                <a:rPr lang="en-US" sz="1200" dirty="0"/>
                <a:t>Call Workday MCP servers that expose:</a:t>
              </a:r>
            </a:p>
            <a:p>
              <a:pPr marL="171450" indent="-171450">
                <a:buFont typeface="Arial" panose="020B0604020202020204" pitchFamily="34" charset="0"/>
                <a:buChar char="•"/>
              </a:pPr>
              <a:r>
                <a:rPr lang="en-US" sz="1200" dirty="0"/>
                <a:t>Get employee details </a:t>
              </a:r>
            </a:p>
            <a:p>
              <a:pPr marL="171450" indent="-171450">
                <a:buFont typeface="Arial" panose="020B0604020202020204" pitchFamily="34" charset="0"/>
                <a:buChar char="•"/>
              </a:pPr>
              <a:r>
                <a:rPr lang="en-US" sz="1200" dirty="0"/>
                <a:t>Create a learning assignment in Learning.</a:t>
              </a:r>
            </a:p>
            <a:p>
              <a:pPr marL="171450" indent="-171450">
                <a:buFont typeface="Arial" panose="020B0604020202020204" pitchFamily="34" charset="0"/>
                <a:buChar char="•"/>
              </a:pPr>
              <a:r>
                <a:rPr lang="en-US" sz="1200" dirty="0"/>
                <a:t>Get open tickets from ServiceNow.</a:t>
              </a:r>
            </a:p>
            <a:p>
              <a:r>
                <a:rPr lang="en-US" sz="1200" dirty="0"/>
                <a:t>Let your agents (in </a:t>
              </a:r>
              <a:r>
                <a:rPr lang="en-US" sz="1200" dirty="0" err="1"/>
                <a:t>Flowise</a:t>
              </a:r>
              <a:r>
                <a:rPr lang="en-US" sz="1200" dirty="0"/>
                <a:t>, or custom HR Agents) call these MCP tools in a consistent way.</a:t>
              </a:r>
            </a:p>
          </p:txBody>
        </p:sp>
      </p:grpSp>
      <p:sp>
        <p:nvSpPr>
          <p:cNvPr id="4" name="Rectangle: Rounded Corners 3">
            <a:extLst>
              <a:ext uri="{FF2B5EF4-FFF2-40B4-BE49-F238E27FC236}">
                <a16:creationId xmlns:a16="http://schemas.microsoft.com/office/drawing/2014/main" id="{61367C5C-B623-029C-36BB-CDFE48AB5C6A}"/>
              </a:ext>
            </a:extLst>
          </p:cNvPr>
          <p:cNvSpPr/>
          <p:nvPr/>
        </p:nvSpPr>
        <p:spPr>
          <a:xfrm>
            <a:off x="3886200" y="5953746"/>
            <a:ext cx="4443558" cy="719313"/>
          </a:xfrm>
          <a:prstGeom prst="roundRect">
            <a:avLst/>
          </a:prstGeom>
          <a:solidFill>
            <a:schemeClr val="bg1"/>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ysClr val="windowText" lastClr="000000"/>
                </a:solidFill>
              </a:rPr>
              <a:t>If you only remember one thing: </a:t>
            </a:r>
          </a:p>
          <a:p>
            <a:pPr algn="ctr"/>
            <a:r>
              <a:rPr lang="en-US" sz="1400" dirty="0">
                <a:solidFill>
                  <a:sysClr val="windowText" lastClr="000000"/>
                </a:solidFill>
              </a:rPr>
              <a:t>MCP = how agents talk to systems like Workday. A2A = how agents talk to each other.</a:t>
            </a:r>
          </a:p>
        </p:txBody>
      </p:sp>
      <p:grpSp>
        <p:nvGrpSpPr>
          <p:cNvPr id="5" name="Group 4">
            <a:extLst>
              <a:ext uri="{FF2B5EF4-FFF2-40B4-BE49-F238E27FC236}">
                <a16:creationId xmlns:a16="http://schemas.microsoft.com/office/drawing/2014/main" id="{645C063D-8999-AD86-9F21-393DA612428E}"/>
              </a:ext>
            </a:extLst>
          </p:cNvPr>
          <p:cNvGrpSpPr/>
          <p:nvPr/>
        </p:nvGrpSpPr>
        <p:grpSpPr>
          <a:xfrm>
            <a:off x="10931138" y="782521"/>
            <a:ext cx="1188480" cy="404447"/>
            <a:chOff x="10426158" y="1489823"/>
            <a:chExt cx="1188480" cy="404447"/>
          </a:xfrm>
        </p:grpSpPr>
        <p:sp>
          <p:nvSpPr>
            <p:cNvPr id="6" name="Rectangle 5">
              <a:extLst>
                <a:ext uri="{FF2B5EF4-FFF2-40B4-BE49-F238E27FC236}">
                  <a16:creationId xmlns:a16="http://schemas.microsoft.com/office/drawing/2014/main" id="{E6D7AB94-1703-1C7B-AA38-8CE323DFA3FA}"/>
                </a:ext>
              </a:extLst>
            </p:cNvPr>
            <p:cNvSpPr/>
            <p:nvPr/>
          </p:nvSpPr>
          <p:spPr>
            <a:xfrm>
              <a:off x="10426158" y="1489823"/>
              <a:ext cx="1188480" cy="404447"/>
            </a:xfrm>
            <a:prstGeom prst="rect">
              <a:avLst/>
            </a:prstGeom>
            <a:solidFill>
              <a:schemeClr val="accent3"/>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t>Architect/IT focus</a:t>
              </a:r>
            </a:p>
          </p:txBody>
        </p:sp>
        <p:pic>
          <p:nvPicPr>
            <p:cNvPr id="7" name="Graphic 6" descr="Head with gears with solid fill">
              <a:extLst>
                <a:ext uri="{FF2B5EF4-FFF2-40B4-BE49-F238E27FC236}">
                  <a16:creationId xmlns:a16="http://schemas.microsoft.com/office/drawing/2014/main" id="{E238DC91-0E10-EB90-1F78-F5EBC3AC2CD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271738" y="1528916"/>
              <a:ext cx="342900" cy="342900"/>
            </a:xfrm>
            <a:prstGeom prst="rect">
              <a:avLst/>
            </a:prstGeom>
          </p:spPr>
        </p:pic>
      </p:grpSp>
    </p:spTree>
    <p:extLst>
      <p:ext uri="{BB962C8B-B14F-4D97-AF65-F5344CB8AC3E}">
        <p14:creationId xmlns:p14="http://schemas.microsoft.com/office/powerpoint/2010/main" val="24714721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014D74D-E82C-186F-364D-8351E9F8B05A}"/>
              </a:ext>
            </a:extLst>
          </p:cNvPr>
          <p:cNvSpPr>
            <a:spLocks noGrp="1"/>
          </p:cNvSpPr>
          <p:nvPr>
            <p:ph type="sldNum" sz="quarter" idx="4"/>
          </p:nvPr>
        </p:nvSpPr>
        <p:spPr/>
        <p:txBody>
          <a:bodyPr/>
          <a:lstStyle/>
          <a:p>
            <a:fld id="{B97DCD48-F2F0-436C-978D-7C4D59D5E31F}" type="slidenum">
              <a:rPr lang="en-US" smtClean="0"/>
              <a:pPr/>
              <a:t>24</a:t>
            </a:fld>
            <a:endParaRPr lang="en-US"/>
          </a:p>
        </p:txBody>
      </p:sp>
      <p:sp>
        <p:nvSpPr>
          <p:cNvPr id="3" name="Title 2">
            <a:extLst>
              <a:ext uri="{FF2B5EF4-FFF2-40B4-BE49-F238E27FC236}">
                <a16:creationId xmlns:a16="http://schemas.microsoft.com/office/drawing/2014/main" id="{9100A8E3-5EAE-DCD3-102E-B05B41EBD5CA}"/>
              </a:ext>
            </a:extLst>
          </p:cNvPr>
          <p:cNvSpPr>
            <a:spLocks noGrp="1"/>
          </p:cNvSpPr>
          <p:nvPr>
            <p:ph type="title"/>
          </p:nvPr>
        </p:nvSpPr>
        <p:spPr/>
        <p:txBody>
          <a:bodyPr/>
          <a:lstStyle/>
          <a:p>
            <a:r>
              <a:rPr lang="en-US" dirty="0"/>
              <a:t>MCP &amp; A2A Decision Overview</a:t>
            </a:r>
          </a:p>
        </p:txBody>
      </p:sp>
      <p:graphicFrame>
        <p:nvGraphicFramePr>
          <p:cNvPr id="4" name="Table 3">
            <a:extLst>
              <a:ext uri="{FF2B5EF4-FFF2-40B4-BE49-F238E27FC236}">
                <a16:creationId xmlns:a16="http://schemas.microsoft.com/office/drawing/2014/main" id="{A796EB6A-8D99-F238-C988-2531CC2BE35D}"/>
              </a:ext>
            </a:extLst>
          </p:cNvPr>
          <p:cNvGraphicFramePr>
            <a:graphicFrameLocks noGrp="1"/>
          </p:cNvGraphicFramePr>
          <p:nvPr>
            <p:extLst>
              <p:ext uri="{D42A27DB-BD31-4B8C-83A1-F6EECF244321}">
                <p14:modId xmlns:p14="http://schemas.microsoft.com/office/powerpoint/2010/main" val="3791749890"/>
              </p:ext>
            </p:extLst>
          </p:nvPr>
        </p:nvGraphicFramePr>
        <p:xfrm>
          <a:off x="248390" y="1226061"/>
          <a:ext cx="11560073" cy="5168591"/>
        </p:xfrm>
        <a:graphic>
          <a:graphicData uri="http://schemas.openxmlformats.org/drawingml/2006/table">
            <a:tbl>
              <a:tblPr firstRow="1" firstCol="1">
                <a:tableStyleId>{69012ECD-51FC-41F1-AA8D-1B2483CD663E}</a:tableStyleId>
              </a:tblPr>
              <a:tblGrid>
                <a:gridCol w="2562000">
                  <a:extLst>
                    <a:ext uri="{9D8B030D-6E8A-4147-A177-3AD203B41FA5}">
                      <a16:colId xmlns:a16="http://schemas.microsoft.com/office/drawing/2014/main" val="893617675"/>
                    </a:ext>
                  </a:extLst>
                </a:gridCol>
                <a:gridCol w="2499849">
                  <a:extLst>
                    <a:ext uri="{9D8B030D-6E8A-4147-A177-3AD203B41FA5}">
                      <a16:colId xmlns:a16="http://schemas.microsoft.com/office/drawing/2014/main" val="2403165870"/>
                    </a:ext>
                  </a:extLst>
                </a:gridCol>
                <a:gridCol w="1899056">
                  <a:extLst>
                    <a:ext uri="{9D8B030D-6E8A-4147-A177-3AD203B41FA5}">
                      <a16:colId xmlns:a16="http://schemas.microsoft.com/office/drawing/2014/main" val="2240466293"/>
                    </a:ext>
                  </a:extLst>
                </a:gridCol>
                <a:gridCol w="4599168">
                  <a:extLst>
                    <a:ext uri="{9D8B030D-6E8A-4147-A177-3AD203B41FA5}">
                      <a16:colId xmlns:a16="http://schemas.microsoft.com/office/drawing/2014/main" val="2916013121"/>
                    </a:ext>
                  </a:extLst>
                </a:gridCol>
              </a:tblGrid>
              <a:tr h="199684">
                <a:tc>
                  <a:txBody>
                    <a:bodyPr/>
                    <a:lstStyle/>
                    <a:p>
                      <a:pPr>
                        <a:buNone/>
                      </a:pPr>
                      <a:r>
                        <a:rPr lang="en-US" sz="1600" dirty="0"/>
                        <a:t>Situation / decision point</a:t>
                      </a:r>
                    </a:p>
                  </a:txBody>
                  <a:tcPr marL="16196" marR="16196" marT="8098" marB="8098" anchor="ctr"/>
                </a:tc>
                <a:tc>
                  <a:txBody>
                    <a:bodyPr/>
                    <a:lstStyle/>
                    <a:p>
                      <a:pPr>
                        <a:buNone/>
                      </a:pPr>
                      <a:r>
                        <a:rPr lang="en-US" sz="1600" dirty="0"/>
                        <a:t>Use MCP</a:t>
                      </a:r>
                    </a:p>
                  </a:txBody>
                  <a:tcPr marL="16196" marR="16196" marT="8098" marB="8098" anchor="ctr">
                    <a:lnB w="12700" cap="flat" cmpd="sng" algn="ctr">
                      <a:solidFill>
                        <a:schemeClr val="tx1"/>
                      </a:solidFill>
                      <a:prstDash val="solid"/>
                      <a:round/>
                      <a:headEnd type="none" w="med" len="med"/>
                      <a:tailEnd type="none" w="med" len="med"/>
                    </a:lnB>
                  </a:tcPr>
                </a:tc>
                <a:tc>
                  <a:txBody>
                    <a:bodyPr/>
                    <a:lstStyle/>
                    <a:p>
                      <a:pPr>
                        <a:buNone/>
                      </a:pPr>
                      <a:r>
                        <a:rPr lang="en-US" sz="1600" dirty="0"/>
                        <a:t>Use A2A</a:t>
                      </a:r>
                    </a:p>
                  </a:txBody>
                  <a:tcPr marL="16196" marR="16196" marT="8098" marB="8098" anchor="ctr">
                    <a:lnB w="12700" cap="flat" cmpd="sng" algn="ctr">
                      <a:solidFill>
                        <a:schemeClr val="tx1"/>
                      </a:solidFill>
                      <a:prstDash val="solid"/>
                      <a:round/>
                      <a:headEnd type="none" w="med" len="med"/>
                      <a:tailEnd type="none" w="med" len="med"/>
                    </a:lnB>
                  </a:tcPr>
                </a:tc>
                <a:tc>
                  <a:txBody>
                    <a:bodyPr/>
                    <a:lstStyle/>
                    <a:p>
                      <a:pPr>
                        <a:buNone/>
                      </a:pPr>
                      <a:r>
                        <a:rPr lang="en-US" sz="1600" dirty="0"/>
                        <a:t>HR tech example with Workday &amp; </a:t>
                      </a:r>
                      <a:r>
                        <a:rPr lang="en-US" sz="1600" dirty="0" err="1"/>
                        <a:t>Flowise</a:t>
                      </a:r>
                      <a:endParaRPr lang="en-US" sz="1600" dirty="0"/>
                    </a:p>
                  </a:txBody>
                  <a:tcPr marL="16196" marR="16196" marT="8098" marB="8098"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4309376"/>
                  </a:ext>
                </a:extLst>
              </a:tr>
              <a:tr h="453483">
                <a:tc>
                  <a:txBody>
                    <a:bodyPr/>
                    <a:lstStyle/>
                    <a:p>
                      <a:pPr>
                        <a:buNone/>
                      </a:pPr>
                      <a:r>
                        <a:rPr lang="en-US" sz="1100" dirty="0">
                          <a:solidFill>
                            <a:schemeClr val="bg1"/>
                          </a:solidFill>
                        </a:rPr>
                        <a:t>Agent needs direct access to HR systems or data</a:t>
                      </a:r>
                    </a:p>
                  </a:txBody>
                  <a:tcPr marL="16196" marR="16196" marT="8098" marB="8098" anchor="ctr">
                    <a:lnR w="12700" cap="flat" cmpd="sng" algn="ctr">
                      <a:solidFill>
                        <a:schemeClr val="tx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3"/>
                    </a:solidFill>
                  </a:tcPr>
                </a:tc>
                <a:tc>
                  <a:txBody>
                    <a:bodyPr/>
                    <a:lstStyle/>
                    <a:p>
                      <a:pPr>
                        <a:buNone/>
                      </a:pPr>
                      <a:r>
                        <a:rPr lang="en-US" sz="1000" dirty="0"/>
                        <a:t>Yes, MCP is the right fit</a:t>
                      </a:r>
                    </a:p>
                  </a:txBody>
                  <a:tcPr marL="16196" marR="16196" marT="8098" marB="80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dirty="0"/>
                        <a:t>Not needed, unless another agent is involved</a:t>
                      </a:r>
                    </a:p>
                  </a:txBody>
                  <a:tcPr marL="16196" marR="16196" marT="8098" marB="80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dirty="0"/>
                        <a:t>A </a:t>
                      </a:r>
                      <a:r>
                        <a:rPr lang="en-US" sz="1000" dirty="0" err="1"/>
                        <a:t>Flowise</a:t>
                      </a:r>
                      <a:r>
                        <a:rPr lang="en-US" sz="1000" dirty="0"/>
                        <a:t>-built “HR Policy Agent” uses MCP tools to read policies from Confluence, fetch job profiles from Workday, and generate updated policy drafts.</a:t>
                      </a:r>
                    </a:p>
                  </a:txBody>
                  <a:tcPr marL="16196" marR="16196" marT="8098" marB="80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98985351"/>
                  </a:ext>
                </a:extLst>
              </a:tr>
              <a:tr h="550658">
                <a:tc>
                  <a:txBody>
                    <a:bodyPr/>
                    <a:lstStyle/>
                    <a:p>
                      <a:pPr>
                        <a:buNone/>
                      </a:pPr>
                      <a:r>
                        <a:rPr lang="en-US" sz="1100" dirty="0">
                          <a:solidFill>
                            <a:schemeClr val="bg1"/>
                          </a:solidFill>
                        </a:rPr>
                        <a:t>You want a standard way to expose Workday tools to many agents</a:t>
                      </a:r>
                    </a:p>
                  </a:txBody>
                  <a:tcPr marL="16196" marR="16196" marT="8098" marB="8098" anchor="ctr">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pPr>
                        <a:buNone/>
                      </a:pPr>
                      <a:r>
                        <a:rPr lang="en-US" sz="1000" dirty="0"/>
                        <a:t>Yes</a:t>
                      </a:r>
                    </a:p>
                  </a:txBody>
                  <a:tcPr marL="16196" marR="16196" marT="8098" marB="80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dirty="0"/>
                        <a:t>Optional</a:t>
                      </a:r>
                    </a:p>
                  </a:txBody>
                  <a:tcPr marL="16196" marR="16196" marT="8098" marB="80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a:t>You expose Workday operations (get worker, update compensation, start event) as MCP tools. Both a Workday Agent Gateway agent and a separate Flowise agent can use the same MCP server.</a:t>
                      </a:r>
                    </a:p>
                  </a:txBody>
                  <a:tcPr marL="16196" marR="16196" marT="8098" marB="80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11536098"/>
                  </a:ext>
                </a:extLst>
              </a:tr>
              <a:tr h="453483">
                <a:tc>
                  <a:txBody>
                    <a:bodyPr/>
                    <a:lstStyle/>
                    <a:p>
                      <a:pPr>
                        <a:buNone/>
                      </a:pPr>
                      <a:r>
                        <a:rPr lang="en-US" sz="1100" dirty="0">
                          <a:solidFill>
                            <a:schemeClr val="bg1"/>
                          </a:solidFill>
                        </a:rPr>
                        <a:t>You want multiple agents from different platforms to work together</a:t>
                      </a:r>
                    </a:p>
                  </a:txBody>
                  <a:tcPr marL="16196" marR="16196" marT="8098" marB="8098" anchor="ctr">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pPr>
                        <a:buNone/>
                      </a:pPr>
                      <a:r>
                        <a:rPr lang="en-US" sz="1000"/>
                        <a:t>Optional</a:t>
                      </a:r>
                    </a:p>
                  </a:txBody>
                  <a:tcPr marL="16196" marR="16196" marT="8098" marB="80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dirty="0"/>
                        <a:t>A2A is the main protocol</a:t>
                      </a:r>
                    </a:p>
                  </a:txBody>
                  <a:tcPr marL="16196" marR="16196" marT="8098" marB="80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a:t>A Workday “HR Case Agent” needs IT support. It uses A2A to delegate part of a case to a “Service Desk Agent” living on another vendor’s platform, then combines results.</a:t>
                      </a:r>
                    </a:p>
                  </a:txBody>
                  <a:tcPr marL="16196" marR="16196" marT="8098" marB="80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65888366"/>
                  </a:ext>
                </a:extLst>
              </a:tr>
              <a:tr h="502070">
                <a:tc>
                  <a:txBody>
                    <a:bodyPr/>
                    <a:lstStyle/>
                    <a:p>
                      <a:pPr>
                        <a:buNone/>
                      </a:pPr>
                      <a:r>
                        <a:rPr lang="en-US" sz="1100" dirty="0">
                          <a:solidFill>
                            <a:schemeClr val="bg1"/>
                          </a:solidFill>
                        </a:rPr>
                        <a:t>Cross-vendor automation, each with its own internal tools</a:t>
                      </a:r>
                    </a:p>
                  </a:txBody>
                  <a:tcPr marL="16196" marR="16196" marT="8098" marB="8098" anchor="ctr">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pPr>
                        <a:buNone/>
                      </a:pPr>
                      <a:r>
                        <a:rPr lang="en-US" sz="1000"/>
                        <a:t>MCP used inside each ecosystem</a:t>
                      </a:r>
                    </a:p>
                  </a:txBody>
                  <a:tcPr marL="16196" marR="16196" marT="8098" marB="80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dirty="0"/>
                        <a:t>A2A between ecosystems</a:t>
                      </a:r>
                    </a:p>
                  </a:txBody>
                  <a:tcPr marL="16196" marR="16196" marT="8098" marB="80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dirty="0"/>
                        <a:t>A Workday HR agent uses MCP to talk to Workday. A separate Finance agent uses MCP to talk to SAP. A2A connects the two agents so they can complete a “hire-to-payroll” end-to-end flow.</a:t>
                      </a:r>
                    </a:p>
                  </a:txBody>
                  <a:tcPr marL="16196" marR="16196" marT="8098" marB="80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17633316"/>
                  </a:ext>
                </a:extLst>
              </a:tr>
              <a:tr h="453483">
                <a:tc>
                  <a:txBody>
                    <a:bodyPr/>
                    <a:lstStyle/>
                    <a:p>
                      <a:pPr>
                        <a:buNone/>
                      </a:pPr>
                      <a:r>
                        <a:rPr lang="en-US" sz="1100" dirty="0">
                          <a:solidFill>
                            <a:schemeClr val="bg1"/>
                          </a:solidFill>
                        </a:rPr>
                        <a:t>You are building a single HR copilot that talks to many systems, but it is still one agent</a:t>
                      </a:r>
                    </a:p>
                  </a:txBody>
                  <a:tcPr marL="16196" marR="16196" marT="8098" marB="8098" anchor="ctr">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pPr>
                        <a:buNone/>
                      </a:pPr>
                      <a:r>
                        <a:rPr lang="en-US" sz="1000" dirty="0"/>
                        <a:t>MCP is primary</a:t>
                      </a:r>
                    </a:p>
                  </a:txBody>
                  <a:tcPr marL="16196" marR="16196" marT="8098" marB="80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a:t>A2A usually not needed</a:t>
                      </a:r>
                    </a:p>
                  </a:txBody>
                  <a:tcPr marL="16196" marR="16196" marT="8098" marB="80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dirty="0"/>
                        <a:t>A “Global HR Copilot” in Workday or </a:t>
                      </a:r>
                      <a:r>
                        <a:rPr lang="en-US" sz="1000" dirty="0" err="1"/>
                        <a:t>Flowise</a:t>
                      </a:r>
                      <a:r>
                        <a:rPr lang="en-US" sz="1000" dirty="0"/>
                        <a:t> uses MCP to access Workday, your HR data lake, your LMS, and your ticketing system, but there is only one agent in the architecture.</a:t>
                      </a:r>
                    </a:p>
                  </a:txBody>
                  <a:tcPr marL="16196" marR="16196" marT="8098" marB="80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77602163"/>
                  </a:ext>
                </a:extLst>
              </a:tr>
              <a:tr h="453483">
                <a:tc>
                  <a:txBody>
                    <a:bodyPr/>
                    <a:lstStyle/>
                    <a:p>
                      <a:pPr>
                        <a:buNone/>
                      </a:pPr>
                      <a:r>
                        <a:rPr lang="en-US" sz="1100" dirty="0">
                          <a:solidFill>
                            <a:schemeClr val="bg1"/>
                          </a:solidFill>
                        </a:rPr>
                        <a:t>You are designing a multi-agent fabric (HR, IT, Legal, Security agents)</a:t>
                      </a:r>
                    </a:p>
                  </a:txBody>
                  <a:tcPr marL="16196" marR="16196" marT="8098" marB="8098" anchor="ctr">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pPr>
                        <a:buNone/>
                      </a:pPr>
                      <a:r>
                        <a:rPr lang="en-US" sz="1000"/>
                        <a:t>MCP per domain</a:t>
                      </a:r>
                    </a:p>
                  </a:txBody>
                  <a:tcPr marL="16196" marR="16196" marT="8098" marB="80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dirty="0"/>
                        <a:t>A2A for collaboration</a:t>
                      </a:r>
                    </a:p>
                  </a:txBody>
                  <a:tcPr marL="16196" marR="16196" marT="8098" marB="80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dirty="0"/>
                        <a:t>Each domain team exposes its systems via MCP. HR, IT, and Security agents use A2A to coordinate complex flows such as onboarding, role changes, or terminations.</a:t>
                      </a:r>
                    </a:p>
                  </a:txBody>
                  <a:tcPr marL="16196" marR="16196" marT="8098" marB="80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86809505"/>
                  </a:ext>
                </a:extLst>
              </a:tr>
              <a:tr h="404895">
                <a:tc>
                  <a:txBody>
                    <a:bodyPr/>
                    <a:lstStyle/>
                    <a:p>
                      <a:pPr>
                        <a:buNone/>
                      </a:pPr>
                      <a:r>
                        <a:rPr lang="en-US" sz="1100" dirty="0">
                          <a:solidFill>
                            <a:schemeClr val="bg1"/>
                          </a:solidFill>
                        </a:rPr>
                        <a:t>You want fine-grained control over what an agent can do in Workday</a:t>
                      </a:r>
                    </a:p>
                  </a:txBody>
                  <a:tcPr marL="16196" marR="16196" marT="8098" marB="8098" anchor="ctr">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pPr>
                        <a:buNone/>
                      </a:pPr>
                      <a:r>
                        <a:rPr lang="en-US" sz="1000" dirty="0"/>
                        <a:t>MCP lets you define and limit tools and scopes</a:t>
                      </a:r>
                    </a:p>
                  </a:txBody>
                  <a:tcPr marL="16196" marR="16196" marT="8098" marB="80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a:t>A2A might pass tasks to another agent with different scopes</a:t>
                      </a:r>
                    </a:p>
                  </a:txBody>
                  <a:tcPr marL="16196" marR="16196" marT="8098" marB="80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dirty="0"/>
                        <a:t>You expose only a narrow set of MCP tools, for example “read job profile” and “create ticket”, and you keep sensitive write actions restricted.</a:t>
                      </a:r>
                    </a:p>
                  </a:txBody>
                  <a:tcPr marL="16196" marR="16196" marT="8098" marB="80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33655522"/>
                  </a:ext>
                </a:extLst>
              </a:tr>
              <a:tr h="404895">
                <a:tc>
                  <a:txBody>
                    <a:bodyPr/>
                    <a:lstStyle/>
                    <a:p>
                      <a:pPr>
                        <a:buNone/>
                      </a:pPr>
                      <a:r>
                        <a:rPr lang="en-US" sz="1100" dirty="0">
                          <a:solidFill>
                            <a:schemeClr val="bg1"/>
                          </a:solidFill>
                        </a:rPr>
                        <a:t>You want to publish an “HR agent” that external partners can call</a:t>
                      </a:r>
                    </a:p>
                  </a:txBody>
                  <a:tcPr marL="16196" marR="16196" marT="8098" marB="8098" anchor="ctr">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pPr>
                        <a:buNone/>
                      </a:pPr>
                      <a:r>
                        <a:rPr lang="en-US" sz="1000"/>
                        <a:t>MCP inside your platform</a:t>
                      </a:r>
                    </a:p>
                  </a:txBody>
                  <a:tcPr marL="16196" marR="16196" marT="8098" marB="80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dirty="0"/>
                        <a:t>A2A as the public “agent API”</a:t>
                      </a:r>
                    </a:p>
                  </a:txBody>
                  <a:tcPr marL="16196" marR="16196" marT="8098" marB="80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dirty="0"/>
                        <a:t>Internally, your HR agent uses MCP to talk to Workday and other systems. Externally, partners call it over A2A, without knowing internal details.</a:t>
                      </a:r>
                    </a:p>
                  </a:txBody>
                  <a:tcPr marL="16196" marR="16196" marT="8098" marB="80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32183151"/>
                  </a:ext>
                </a:extLst>
              </a:tr>
              <a:tr h="404895">
                <a:tc>
                  <a:txBody>
                    <a:bodyPr/>
                    <a:lstStyle/>
                    <a:p>
                      <a:pPr>
                        <a:buNone/>
                      </a:pPr>
                      <a:r>
                        <a:rPr lang="en-US" sz="1100" dirty="0">
                          <a:solidFill>
                            <a:schemeClr val="bg1"/>
                          </a:solidFill>
                        </a:rPr>
                        <a:t>Goal is to reduce integration work when you add new tools or data sources</a:t>
                      </a:r>
                    </a:p>
                  </a:txBody>
                  <a:tcPr marL="16196" marR="16196" marT="8098" marB="8098" anchor="ctr">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pPr>
                        <a:buNone/>
                      </a:pPr>
                      <a:r>
                        <a:rPr lang="en-US" sz="1000" dirty="0"/>
                        <a:t>Strong use case: just plug new MCP servers</a:t>
                      </a:r>
                    </a:p>
                  </a:txBody>
                  <a:tcPr marL="16196" marR="16196" marT="8098" marB="80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dirty="0"/>
                        <a:t>A2A not required</a:t>
                      </a:r>
                    </a:p>
                  </a:txBody>
                  <a:tcPr marL="16196" marR="16196" marT="8098" marB="80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dirty="0"/>
                        <a:t>You add a new internal learning system. You expose it as another MCP server. All your agents instantly gain access through the same MCP interface.</a:t>
                      </a:r>
                    </a:p>
                  </a:txBody>
                  <a:tcPr marL="16196" marR="16196" marT="8098" marB="80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23548344"/>
                  </a:ext>
                </a:extLst>
              </a:tr>
              <a:tr h="453483">
                <a:tc>
                  <a:txBody>
                    <a:bodyPr/>
                    <a:lstStyle/>
                    <a:p>
                      <a:pPr>
                        <a:buNone/>
                      </a:pPr>
                      <a:r>
                        <a:rPr lang="en-US" sz="1100" dirty="0">
                          <a:solidFill>
                            <a:schemeClr val="bg1"/>
                          </a:solidFill>
                        </a:rPr>
                        <a:t>Goal is to avoid vendor lock-in for agents and allow future 3rd-party agents</a:t>
                      </a:r>
                    </a:p>
                  </a:txBody>
                  <a:tcPr marL="16196" marR="16196" marT="8098" marB="8098" anchor="ctr">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chemeClr val="accent3"/>
                    </a:solidFill>
                  </a:tcPr>
                </a:tc>
                <a:tc>
                  <a:txBody>
                    <a:bodyPr/>
                    <a:lstStyle/>
                    <a:p>
                      <a:pPr>
                        <a:buNone/>
                      </a:pPr>
                      <a:r>
                        <a:rPr lang="en-US" sz="1000"/>
                        <a:t>Useful, but internal</a:t>
                      </a:r>
                    </a:p>
                  </a:txBody>
                  <a:tcPr marL="16196" marR="16196" marT="8098" marB="80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dirty="0"/>
                        <a:t>A2A is designed exactly for open, cross-vendor agents</a:t>
                      </a:r>
                    </a:p>
                  </a:txBody>
                  <a:tcPr marL="16196" marR="16196" marT="8098" marB="80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00" dirty="0"/>
                        <a:t>Today you use Workday + </a:t>
                      </a:r>
                      <a:r>
                        <a:rPr lang="en-US" sz="1000" dirty="0" err="1"/>
                        <a:t>Flowise</a:t>
                      </a:r>
                      <a:r>
                        <a:rPr lang="en-US" sz="1000" dirty="0"/>
                        <a:t>. Tomorrow you add another vendor’s “Org Health Agent”. If all speak A2A, they can cooperate without tight coupling.</a:t>
                      </a:r>
                    </a:p>
                  </a:txBody>
                  <a:tcPr marL="16196" marR="16196" marT="8098" marB="80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43468653"/>
                  </a:ext>
                </a:extLst>
              </a:tr>
            </a:tbl>
          </a:graphicData>
        </a:graphic>
      </p:graphicFrame>
      <p:grpSp>
        <p:nvGrpSpPr>
          <p:cNvPr id="5" name="Group 4">
            <a:extLst>
              <a:ext uri="{FF2B5EF4-FFF2-40B4-BE49-F238E27FC236}">
                <a16:creationId xmlns:a16="http://schemas.microsoft.com/office/drawing/2014/main" id="{CA6AC37F-977A-2CD8-4D1D-CBB41166F49B}"/>
              </a:ext>
            </a:extLst>
          </p:cNvPr>
          <p:cNvGrpSpPr/>
          <p:nvPr/>
        </p:nvGrpSpPr>
        <p:grpSpPr>
          <a:xfrm>
            <a:off x="10931138" y="782521"/>
            <a:ext cx="1188480" cy="404447"/>
            <a:chOff x="10426158" y="1489823"/>
            <a:chExt cx="1188480" cy="404447"/>
          </a:xfrm>
        </p:grpSpPr>
        <p:sp>
          <p:nvSpPr>
            <p:cNvPr id="6" name="Rectangle 5">
              <a:extLst>
                <a:ext uri="{FF2B5EF4-FFF2-40B4-BE49-F238E27FC236}">
                  <a16:creationId xmlns:a16="http://schemas.microsoft.com/office/drawing/2014/main" id="{78430027-36BD-DD79-1D18-914312FB5C67}"/>
                </a:ext>
              </a:extLst>
            </p:cNvPr>
            <p:cNvSpPr/>
            <p:nvPr/>
          </p:nvSpPr>
          <p:spPr>
            <a:xfrm>
              <a:off x="10426158" y="1489823"/>
              <a:ext cx="1188480" cy="404447"/>
            </a:xfrm>
            <a:prstGeom prst="rect">
              <a:avLst/>
            </a:prstGeom>
            <a:solidFill>
              <a:schemeClr val="accent3"/>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t>Architect/IT focus</a:t>
              </a:r>
            </a:p>
          </p:txBody>
        </p:sp>
        <p:pic>
          <p:nvPicPr>
            <p:cNvPr id="7" name="Graphic 6" descr="Head with gears with solid fill">
              <a:extLst>
                <a:ext uri="{FF2B5EF4-FFF2-40B4-BE49-F238E27FC236}">
                  <a16:creationId xmlns:a16="http://schemas.microsoft.com/office/drawing/2014/main" id="{88854703-CFBC-6159-2878-D69AC52400F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271738" y="1528916"/>
              <a:ext cx="342900" cy="342900"/>
            </a:xfrm>
            <a:prstGeom prst="rect">
              <a:avLst/>
            </a:prstGeom>
          </p:spPr>
        </p:pic>
      </p:grpSp>
    </p:spTree>
    <p:extLst>
      <p:ext uri="{BB962C8B-B14F-4D97-AF65-F5344CB8AC3E}">
        <p14:creationId xmlns:p14="http://schemas.microsoft.com/office/powerpoint/2010/main" val="27335383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DB0BB-71B1-5FA2-4474-8826F571F1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7B59BD-EB0D-60A4-1197-68D698C59786}"/>
              </a:ext>
            </a:extLst>
          </p:cNvPr>
          <p:cNvSpPr>
            <a:spLocks noGrp="1"/>
          </p:cNvSpPr>
          <p:nvPr>
            <p:ph type="title"/>
          </p:nvPr>
        </p:nvSpPr>
        <p:spPr>
          <a:xfrm>
            <a:off x="-498763" y="3259590"/>
            <a:ext cx="8222526" cy="816864"/>
          </a:xfrm>
          <a:solidFill>
            <a:schemeClr val="tx2"/>
          </a:solidFill>
        </p:spPr>
        <p:txBody>
          <a:bodyPr/>
          <a:lstStyle/>
          <a:p>
            <a:r>
              <a:rPr lang="en-US" dirty="0"/>
              <a:t>Multi Agent Architectures</a:t>
            </a:r>
          </a:p>
        </p:txBody>
      </p:sp>
    </p:spTree>
    <p:extLst>
      <p:ext uri="{BB962C8B-B14F-4D97-AF65-F5344CB8AC3E}">
        <p14:creationId xmlns:p14="http://schemas.microsoft.com/office/powerpoint/2010/main" val="621458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1CDFE74-ECDF-3039-52EC-919EB1E99D7B}"/>
              </a:ext>
            </a:extLst>
          </p:cNvPr>
          <p:cNvSpPr>
            <a:spLocks noGrp="1"/>
          </p:cNvSpPr>
          <p:nvPr>
            <p:ph type="sldNum" sz="quarter" idx="4"/>
          </p:nvPr>
        </p:nvSpPr>
        <p:spPr/>
        <p:txBody>
          <a:bodyPr/>
          <a:lstStyle/>
          <a:p>
            <a:fld id="{B97DCD48-F2F0-436C-978D-7C4D59D5E31F}" type="slidenum">
              <a:rPr lang="en-US" smtClean="0"/>
              <a:pPr/>
              <a:t>26</a:t>
            </a:fld>
            <a:endParaRPr lang="en-US"/>
          </a:p>
        </p:txBody>
      </p:sp>
      <p:sp>
        <p:nvSpPr>
          <p:cNvPr id="3" name="Title 2">
            <a:extLst>
              <a:ext uri="{FF2B5EF4-FFF2-40B4-BE49-F238E27FC236}">
                <a16:creationId xmlns:a16="http://schemas.microsoft.com/office/drawing/2014/main" id="{7F273D85-A19F-9C67-89FF-C25D7CF4BD9F}"/>
              </a:ext>
            </a:extLst>
          </p:cNvPr>
          <p:cNvSpPr>
            <a:spLocks noGrp="1"/>
          </p:cNvSpPr>
          <p:nvPr>
            <p:ph type="title"/>
          </p:nvPr>
        </p:nvSpPr>
        <p:spPr/>
        <p:txBody>
          <a:bodyPr/>
          <a:lstStyle/>
          <a:p>
            <a:r>
              <a:rPr lang="en-US"/>
              <a:t>Single Agents </a:t>
            </a:r>
          </a:p>
        </p:txBody>
      </p:sp>
      <p:cxnSp>
        <p:nvCxnSpPr>
          <p:cNvPr id="4" name="Straight Connector 3">
            <a:extLst>
              <a:ext uri="{FF2B5EF4-FFF2-40B4-BE49-F238E27FC236}">
                <a16:creationId xmlns:a16="http://schemas.microsoft.com/office/drawing/2014/main" id="{FFB002BA-26B4-3F01-865F-DA00779122D2}"/>
              </a:ext>
            </a:extLst>
          </p:cNvPr>
          <p:cNvCxnSpPr>
            <a:cxnSpLocks/>
            <a:stCxn id="6" idx="3"/>
            <a:endCxn id="5" idx="1"/>
          </p:cNvCxnSpPr>
          <p:nvPr/>
        </p:nvCxnSpPr>
        <p:spPr>
          <a:xfrm>
            <a:off x="3251200" y="3296940"/>
            <a:ext cx="1605280" cy="1"/>
          </a:xfrm>
          <a:prstGeom prst="line">
            <a:avLst/>
          </a:prstGeom>
        </p:spPr>
        <p:style>
          <a:lnRef idx="1">
            <a:schemeClr val="dk1"/>
          </a:lnRef>
          <a:fillRef idx="0">
            <a:schemeClr val="dk1"/>
          </a:fillRef>
          <a:effectRef idx="0">
            <a:schemeClr val="dk1"/>
          </a:effectRef>
          <a:fontRef idx="minor">
            <a:schemeClr val="tx1"/>
          </a:fontRef>
        </p:style>
      </p:cxnSp>
      <p:sp>
        <p:nvSpPr>
          <p:cNvPr id="5" name="Rectangle: Rounded Corners 4">
            <a:extLst>
              <a:ext uri="{FF2B5EF4-FFF2-40B4-BE49-F238E27FC236}">
                <a16:creationId xmlns:a16="http://schemas.microsoft.com/office/drawing/2014/main" id="{C98D6EA6-6AEA-2013-B44F-0745E420E521}"/>
              </a:ext>
            </a:extLst>
          </p:cNvPr>
          <p:cNvSpPr/>
          <p:nvPr/>
        </p:nvSpPr>
        <p:spPr>
          <a:xfrm>
            <a:off x="4856480" y="2848630"/>
            <a:ext cx="2174240" cy="896621"/>
          </a:xfrm>
          <a:prstGeom prst="roundRect">
            <a:avLst/>
          </a:prstGeom>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AI Agent</a:t>
            </a:r>
          </a:p>
        </p:txBody>
      </p:sp>
      <p:sp>
        <p:nvSpPr>
          <p:cNvPr id="6" name="Rectangle: Rounded Corners 5">
            <a:extLst>
              <a:ext uri="{FF2B5EF4-FFF2-40B4-BE49-F238E27FC236}">
                <a16:creationId xmlns:a16="http://schemas.microsoft.com/office/drawing/2014/main" id="{2576715D-4351-5AF6-4BE8-50828833AA9C}"/>
              </a:ext>
            </a:extLst>
          </p:cNvPr>
          <p:cNvSpPr/>
          <p:nvPr/>
        </p:nvSpPr>
        <p:spPr>
          <a:xfrm>
            <a:off x="1021080" y="2848630"/>
            <a:ext cx="2230120" cy="896620"/>
          </a:xfrm>
          <a:prstGeom prst="roundRect">
            <a:avLst/>
          </a:prstGeom>
          <a:solidFill>
            <a:schemeClr val="accent3"/>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LLM Model</a:t>
            </a:r>
          </a:p>
        </p:txBody>
      </p:sp>
      <p:sp>
        <p:nvSpPr>
          <p:cNvPr id="7" name="Rectangle: Rounded Corners 6">
            <a:extLst>
              <a:ext uri="{FF2B5EF4-FFF2-40B4-BE49-F238E27FC236}">
                <a16:creationId xmlns:a16="http://schemas.microsoft.com/office/drawing/2014/main" id="{3329EE77-55D3-18FE-AB53-9E80A4A95080}"/>
              </a:ext>
            </a:extLst>
          </p:cNvPr>
          <p:cNvSpPr/>
          <p:nvPr/>
        </p:nvSpPr>
        <p:spPr>
          <a:xfrm>
            <a:off x="8605520" y="2860474"/>
            <a:ext cx="2230120" cy="896620"/>
          </a:xfrm>
          <a:prstGeom prst="roundRect">
            <a:avLst/>
          </a:prstGeom>
          <a:solidFill>
            <a:schemeClr val="accent4"/>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Tools</a:t>
            </a:r>
          </a:p>
        </p:txBody>
      </p:sp>
      <p:cxnSp>
        <p:nvCxnSpPr>
          <p:cNvPr id="8" name="Straight Connector 7">
            <a:extLst>
              <a:ext uri="{FF2B5EF4-FFF2-40B4-BE49-F238E27FC236}">
                <a16:creationId xmlns:a16="http://schemas.microsoft.com/office/drawing/2014/main" id="{EE6ECDD2-898C-BD95-A473-093F9E68B617}"/>
              </a:ext>
            </a:extLst>
          </p:cNvPr>
          <p:cNvCxnSpPr>
            <a:cxnSpLocks/>
            <a:stCxn id="5" idx="3"/>
            <a:endCxn id="7" idx="1"/>
          </p:cNvCxnSpPr>
          <p:nvPr/>
        </p:nvCxnSpPr>
        <p:spPr>
          <a:xfrm>
            <a:off x="7030720" y="3296941"/>
            <a:ext cx="1574800" cy="11843"/>
          </a:xfrm>
          <a:prstGeom prst="line">
            <a:avLst/>
          </a:prstGeom>
        </p:spPr>
        <p:style>
          <a:lnRef idx="1">
            <a:schemeClr val="dk1"/>
          </a:lnRef>
          <a:fillRef idx="0">
            <a:schemeClr val="dk1"/>
          </a:fillRef>
          <a:effectRef idx="0">
            <a:schemeClr val="dk1"/>
          </a:effectRef>
          <a:fontRef idx="minor">
            <a:schemeClr val="tx1"/>
          </a:fontRef>
        </p:style>
      </p:cxnSp>
      <p:pic>
        <p:nvPicPr>
          <p:cNvPr id="2050" name="Picture 2">
            <a:extLst>
              <a:ext uri="{FF2B5EF4-FFF2-40B4-BE49-F238E27FC236}">
                <a16:creationId xmlns:a16="http://schemas.microsoft.com/office/drawing/2014/main" id="{D971B31F-A937-047D-27B7-E12D073E9E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23020" y="2168707"/>
            <a:ext cx="1595120" cy="61894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ADA79858-2D9D-6B42-63C0-D6E0E8E8EC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2380" y="2338437"/>
            <a:ext cx="1658620" cy="44921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9C2B10CF-6894-715B-84E1-2B97961285F8}"/>
              </a:ext>
            </a:extLst>
          </p:cNvPr>
          <p:cNvSpPr txBox="1"/>
          <p:nvPr/>
        </p:nvSpPr>
        <p:spPr>
          <a:xfrm>
            <a:off x="3098800" y="4323080"/>
            <a:ext cx="5689600" cy="1200329"/>
          </a:xfrm>
          <a:prstGeom prst="rect">
            <a:avLst/>
          </a:prstGeom>
          <a:noFill/>
        </p:spPr>
        <p:txBody>
          <a:bodyPr wrap="square" rtlCol="0">
            <a:spAutoFit/>
          </a:bodyPr>
          <a:lstStyle/>
          <a:p>
            <a:pPr algn="ctr"/>
            <a:r>
              <a:rPr lang="en-US" b="1" dirty="0">
                <a:solidFill>
                  <a:schemeClr val="accent3"/>
                </a:solidFill>
              </a:rPr>
              <a:t>Problem with single agents</a:t>
            </a:r>
          </a:p>
          <a:p>
            <a:pPr marL="285750" indent="-285750">
              <a:buFont typeface="Arial" panose="020B0604020202020204" pitchFamily="34" charset="0"/>
              <a:buChar char="•"/>
            </a:pPr>
            <a:r>
              <a:rPr lang="en-US" dirty="0"/>
              <a:t>Agent will have too many tools at its disposal</a:t>
            </a:r>
          </a:p>
          <a:p>
            <a:pPr marL="285750" indent="-285750">
              <a:buFont typeface="Arial" panose="020B0604020202020204" pitchFamily="34" charset="0"/>
              <a:buChar char="•"/>
            </a:pPr>
            <a:r>
              <a:rPr lang="en-US" dirty="0"/>
              <a:t>Context will grow too complex </a:t>
            </a:r>
          </a:p>
          <a:p>
            <a:pPr marL="285750" indent="-285750">
              <a:buFont typeface="Arial" panose="020B0604020202020204" pitchFamily="34" charset="0"/>
              <a:buChar char="•"/>
            </a:pPr>
            <a:r>
              <a:rPr lang="en-US" dirty="0"/>
              <a:t>You cannot have specialization of an agent</a:t>
            </a:r>
          </a:p>
        </p:txBody>
      </p:sp>
      <p:grpSp>
        <p:nvGrpSpPr>
          <p:cNvPr id="10" name="Group 9">
            <a:extLst>
              <a:ext uri="{FF2B5EF4-FFF2-40B4-BE49-F238E27FC236}">
                <a16:creationId xmlns:a16="http://schemas.microsoft.com/office/drawing/2014/main" id="{B1ED9D5F-4DBE-8694-BDED-FF34E568C813}"/>
              </a:ext>
            </a:extLst>
          </p:cNvPr>
          <p:cNvGrpSpPr/>
          <p:nvPr/>
        </p:nvGrpSpPr>
        <p:grpSpPr>
          <a:xfrm>
            <a:off x="10931138" y="782521"/>
            <a:ext cx="1188480" cy="404447"/>
            <a:chOff x="10426158" y="1489823"/>
            <a:chExt cx="1188480" cy="404447"/>
          </a:xfrm>
        </p:grpSpPr>
        <p:sp>
          <p:nvSpPr>
            <p:cNvPr id="11" name="Rectangle 10">
              <a:extLst>
                <a:ext uri="{FF2B5EF4-FFF2-40B4-BE49-F238E27FC236}">
                  <a16:creationId xmlns:a16="http://schemas.microsoft.com/office/drawing/2014/main" id="{795C672C-9A2C-D253-926E-37359AD8640C}"/>
                </a:ext>
              </a:extLst>
            </p:cNvPr>
            <p:cNvSpPr/>
            <p:nvPr/>
          </p:nvSpPr>
          <p:spPr>
            <a:xfrm>
              <a:off x="10426158" y="1489823"/>
              <a:ext cx="1188480" cy="404447"/>
            </a:xfrm>
            <a:prstGeom prst="rect">
              <a:avLst/>
            </a:prstGeom>
            <a:solidFill>
              <a:schemeClr val="accent3"/>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t>Architect/IT focus</a:t>
              </a:r>
            </a:p>
          </p:txBody>
        </p:sp>
        <p:pic>
          <p:nvPicPr>
            <p:cNvPr id="12" name="Graphic 11" descr="Head with gears with solid fill">
              <a:extLst>
                <a:ext uri="{FF2B5EF4-FFF2-40B4-BE49-F238E27FC236}">
                  <a16:creationId xmlns:a16="http://schemas.microsoft.com/office/drawing/2014/main" id="{CB0CFDB4-A704-5A71-C5CE-57FEFCBA569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71738" y="1528916"/>
              <a:ext cx="342900" cy="342900"/>
            </a:xfrm>
            <a:prstGeom prst="rect">
              <a:avLst/>
            </a:prstGeom>
          </p:spPr>
        </p:pic>
      </p:grpSp>
    </p:spTree>
    <p:extLst>
      <p:ext uri="{BB962C8B-B14F-4D97-AF65-F5344CB8AC3E}">
        <p14:creationId xmlns:p14="http://schemas.microsoft.com/office/powerpoint/2010/main" val="26393316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5FCB83-B2FB-66E4-033B-622B29E00CF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4E0A9AE-0E4C-8416-05DE-1324363CEBD4}"/>
              </a:ext>
            </a:extLst>
          </p:cNvPr>
          <p:cNvSpPr>
            <a:spLocks noGrp="1"/>
          </p:cNvSpPr>
          <p:nvPr>
            <p:ph type="sldNum" sz="quarter" idx="4"/>
          </p:nvPr>
        </p:nvSpPr>
        <p:spPr/>
        <p:txBody>
          <a:bodyPr/>
          <a:lstStyle/>
          <a:p>
            <a:fld id="{B97DCD48-F2F0-436C-978D-7C4D59D5E31F}" type="slidenum">
              <a:rPr lang="en-US" smtClean="0"/>
              <a:pPr/>
              <a:t>27</a:t>
            </a:fld>
            <a:endParaRPr lang="en-US"/>
          </a:p>
        </p:txBody>
      </p:sp>
      <p:sp>
        <p:nvSpPr>
          <p:cNvPr id="3" name="Title 2">
            <a:extLst>
              <a:ext uri="{FF2B5EF4-FFF2-40B4-BE49-F238E27FC236}">
                <a16:creationId xmlns:a16="http://schemas.microsoft.com/office/drawing/2014/main" id="{11F8B0FE-BECF-3AA8-E3A0-F7E6E8C11DA9}"/>
              </a:ext>
            </a:extLst>
          </p:cNvPr>
          <p:cNvSpPr>
            <a:spLocks noGrp="1"/>
          </p:cNvSpPr>
          <p:nvPr>
            <p:ph type="title"/>
          </p:nvPr>
        </p:nvSpPr>
        <p:spPr/>
        <p:txBody>
          <a:bodyPr/>
          <a:lstStyle/>
          <a:p>
            <a:r>
              <a:rPr lang="en-US"/>
              <a:t>Different Examples of Multi Agent Architectures</a:t>
            </a:r>
          </a:p>
        </p:txBody>
      </p:sp>
      <p:pic>
        <p:nvPicPr>
          <p:cNvPr id="4" name="Picture 3">
            <a:extLst>
              <a:ext uri="{FF2B5EF4-FFF2-40B4-BE49-F238E27FC236}">
                <a16:creationId xmlns:a16="http://schemas.microsoft.com/office/drawing/2014/main" id="{C5856771-E48C-434F-C908-D2338E3A392D}"/>
              </a:ext>
            </a:extLst>
          </p:cNvPr>
          <p:cNvPicPr>
            <a:picLocks noChangeAspect="1"/>
          </p:cNvPicPr>
          <p:nvPr/>
        </p:nvPicPr>
        <p:blipFill>
          <a:blip r:embed="rId2"/>
          <a:stretch>
            <a:fillRect/>
          </a:stretch>
        </p:blipFill>
        <p:spPr>
          <a:xfrm>
            <a:off x="2457082" y="955281"/>
            <a:ext cx="7001550" cy="5632003"/>
          </a:xfrm>
          <a:prstGeom prst="rect">
            <a:avLst/>
          </a:prstGeom>
          <a:ln w="19050">
            <a:solidFill>
              <a:schemeClr val="accent1"/>
            </a:solidFill>
          </a:ln>
        </p:spPr>
      </p:pic>
      <p:grpSp>
        <p:nvGrpSpPr>
          <p:cNvPr id="5" name="Group 4">
            <a:extLst>
              <a:ext uri="{FF2B5EF4-FFF2-40B4-BE49-F238E27FC236}">
                <a16:creationId xmlns:a16="http://schemas.microsoft.com/office/drawing/2014/main" id="{E56604FE-B515-F9E1-3D9C-A85492788371}"/>
              </a:ext>
            </a:extLst>
          </p:cNvPr>
          <p:cNvGrpSpPr/>
          <p:nvPr/>
        </p:nvGrpSpPr>
        <p:grpSpPr>
          <a:xfrm>
            <a:off x="10931138" y="782521"/>
            <a:ext cx="1188480" cy="404447"/>
            <a:chOff x="10426158" y="1489823"/>
            <a:chExt cx="1188480" cy="404447"/>
          </a:xfrm>
        </p:grpSpPr>
        <p:sp>
          <p:nvSpPr>
            <p:cNvPr id="6" name="Rectangle 5">
              <a:extLst>
                <a:ext uri="{FF2B5EF4-FFF2-40B4-BE49-F238E27FC236}">
                  <a16:creationId xmlns:a16="http://schemas.microsoft.com/office/drawing/2014/main" id="{5D75D39F-7BF1-BB89-41E8-8A3B16318152}"/>
                </a:ext>
              </a:extLst>
            </p:cNvPr>
            <p:cNvSpPr/>
            <p:nvPr/>
          </p:nvSpPr>
          <p:spPr>
            <a:xfrm>
              <a:off x="10426158" y="1489823"/>
              <a:ext cx="1188480" cy="404447"/>
            </a:xfrm>
            <a:prstGeom prst="rect">
              <a:avLst/>
            </a:prstGeom>
            <a:solidFill>
              <a:schemeClr val="accent3"/>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t>Architect/IT focus</a:t>
              </a:r>
            </a:p>
          </p:txBody>
        </p:sp>
        <p:pic>
          <p:nvPicPr>
            <p:cNvPr id="7" name="Graphic 6" descr="Head with gears with solid fill">
              <a:extLst>
                <a:ext uri="{FF2B5EF4-FFF2-40B4-BE49-F238E27FC236}">
                  <a16:creationId xmlns:a16="http://schemas.microsoft.com/office/drawing/2014/main" id="{C2AA8803-9889-DF8A-2BC3-26F7053649B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71738" y="1528916"/>
              <a:ext cx="342900" cy="342900"/>
            </a:xfrm>
            <a:prstGeom prst="rect">
              <a:avLst/>
            </a:prstGeom>
          </p:spPr>
        </p:pic>
      </p:grpSp>
    </p:spTree>
    <p:extLst>
      <p:ext uri="{BB962C8B-B14F-4D97-AF65-F5344CB8AC3E}">
        <p14:creationId xmlns:p14="http://schemas.microsoft.com/office/powerpoint/2010/main" val="5971078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CE05636-459F-BF07-A935-40676AADF0F2}"/>
              </a:ext>
            </a:extLst>
          </p:cNvPr>
          <p:cNvSpPr>
            <a:spLocks noGrp="1"/>
          </p:cNvSpPr>
          <p:nvPr>
            <p:ph type="sldNum" sz="quarter" idx="4"/>
          </p:nvPr>
        </p:nvSpPr>
        <p:spPr/>
        <p:txBody>
          <a:bodyPr/>
          <a:lstStyle/>
          <a:p>
            <a:fld id="{B97DCD48-F2F0-436C-978D-7C4D59D5E31F}" type="slidenum">
              <a:rPr lang="en-US" smtClean="0"/>
              <a:pPr/>
              <a:t>28</a:t>
            </a:fld>
            <a:endParaRPr lang="en-US"/>
          </a:p>
        </p:txBody>
      </p:sp>
      <p:sp>
        <p:nvSpPr>
          <p:cNvPr id="3" name="Title 2">
            <a:extLst>
              <a:ext uri="{FF2B5EF4-FFF2-40B4-BE49-F238E27FC236}">
                <a16:creationId xmlns:a16="http://schemas.microsoft.com/office/drawing/2014/main" id="{0132240D-04C7-61E5-1FE0-307F416ABFA4}"/>
              </a:ext>
            </a:extLst>
          </p:cNvPr>
          <p:cNvSpPr>
            <a:spLocks noGrp="1"/>
          </p:cNvSpPr>
          <p:nvPr>
            <p:ph type="title"/>
          </p:nvPr>
        </p:nvSpPr>
        <p:spPr/>
        <p:txBody>
          <a:bodyPr/>
          <a:lstStyle/>
          <a:p>
            <a:r>
              <a:rPr lang="en-US"/>
              <a:t>The Pros and Cons of Different Multi Agent Architectures</a:t>
            </a:r>
          </a:p>
        </p:txBody>
      </p:sp>
      <p:graphicFrame>
        <p:nvGraphicFramePr>
          <p:cNvPr id="4" name="Table 3">
            <a:extLst>
              <a:ext uri="{FF2B5EF4-FFF2-40B4-BE49-F238E27FC236}">
                <a16:creationId xmlns:a16="http://schemas.microsoft.com/office/drawing/2014/main" id="{31015450-CCFA-1746-1D96-5598607CCDB6}"/>
              </a:ext>
            </a:extLst>
          </p:cNvPr>
          <p:cNvGraphicFramePr>
            <a:graphicFrameLocks noGrp="1"/>
          </p:cNvGraphicFramePr>
          <p:nvPr/>
        </p:nvGraphicFramePr>
        <p:xfrm>
          <a:off x="59235" y="1039946"/>
          <a:ext cx="11853024" cy="5494385"/>
        </p:xfrm>
        <a:graphic>
          <a:graphicData uri="http://schemas.openxmlformats.org/drawingml/2006/table">
            <a:tbl>
              <a:tblPr firstRow="1" firstCol="1">
                <a:tableStyleId>{EB344D84-9AFB-497E-A393-DC336BA19D2E}</a:tableStyleId>
              </a:tblPr>
              <a:tblGrid>
                <a:gridCol w="1884033">
                  <a:extLst>
                    <a:ext uri="{9D8B030D-6E8A-4147-A177-3AD203B41FA5}">
                      <a16:colId xmlns:a16="http://schemas.microsoft.com/office/drawing/2014/main" val="3640691380"/>
                    </a:ext>
                  </a:extLst>
                </a:gridCol>
                <a:gridCol w="1688900">
                  <a:extLst>
                    <a:ext uri="{9D8B030D-6E8A-4147-A177-3AD203B41FA5}">
                      <a16:colId xmlns:a16="http://schemas.microsoft.com/office/drawing/2014/main" val="407602510"/>
                    </a:ext>
                  </a:extLst>
                </a:gridCol>
                <a:gridCol w="2294467">
                  <a:extLst>
                    <a:ext uri="{9D8B030D-6E8A-4147-A177-3AD203B41FA5}">
                      <a16:colId xmlns:a16="http://schemas.microsoft.com/office/drawing/2014/main" val="1428032383"/>
                    </a:ext>
                  </a:extLst>
                </a:gridCol>
                <a:gridCol w="3201013">
                  <a:extLst>
                    <a:ext uri="{9D8B030D-6E8A-4147-A177-3AD203B41FA5}">
                      <a16:colId xmlns:a16="http://schemas.microsoft.com/office/drawing/2014/main" val="411636727"/>
                    </a:ext>
                  </a:extLst>
                </a:gridCol>
                <a:gridCol w="2784611">
                  <a:extLst>
                    <a:ext uri="{9D8B030D-6E8A-4147-A177-3AD203B41FA5}">
                      <a16:colId xmlns:a16="http://schemas.microsoft.com/office/drawing/2014/main" val="1195183236"/>
                    </a:ext>
                  </a:extLst>
                </a:gridCol>
              </a:tblGrid>
              <a:tr h="163982">
                <a:tc>
                  <a:txBody>
                    <a:bodyPr/>
                    <a:lstStyle/>
                    <a:p>
                      <a:pPr>
                        <a:buNone/>
                      </a:pPr>
                      <a:r>
                        <a:rPr lang="en-US" sz="1400"/>
                        <a:t>Agent Pattern</a:t>
                      </a:r>
                    </a:p>
                  </a:txBody>
                  <a:tcPr marL="17152" marR="17152" marT="8576" marB="8576" anchor="ctr">
                    <a:lnB w="12700" cap="flat" cmpd="sng" algn="ctr">
                      <a:solidFill>
                        <a:schemeClr val="bg1"/>
                      </a:solidFill>
                      <a:prstDash val="solid"/>
                      <a:round/>
                      <a:headEnd type="none" w="med" len="med"/>
                      <a:tailEnd type="none" w="med" len="med"/>
                    </a:lnB>
                  </a:tcPr>
                </a:tc>
                <a:tc>
                  <a:txBody>
                    <a:bodyPr/>
                    <a:lstStyle/>
                    <a:p>
                      <a:pPr>
                        <a:buNone/>
                      </a:pPr>
                      <a:r>
                        <a:rPr lang="en-US" sz="1400"/>
                        <a:t>Short description</a:t>
                      </a:r>
                    </a:p>
                  </a:txBody>
                  <a:tcPr marL="17152" marR="17152" marT="8576" marB="8576" anchor="ctr"/>
                </a:tc>
                <a:tc>
                  <a:txBody>
                    <a:bodyPr/>
                    <a:lstStyle/>
                    <a:p>
                      <a:pPr>
                        <a:buNone/>
                      </a:pPr>
                      <a:r>
                        <a:rPr lang="en-US" sz="1400"/>
                        <a:t>When it fits best</a:t>
                      </a:r>
                    </a:p>
                  </a:txBody>
                  <a:tcPr marL="17152" marR="17152" marT="8576" marB="8576" anchor="ctr"/>
                </a:tc>
                <a:tc>
                  <a:txBody>
                    <a:bodyPr/>
                    <a:lstStyle/>
                    <a:p>
                      <a:pPr>
                        <a:buNone/>
                      </a:pPr>
                      <a:r>
                        <a:rPr lang="en-US" sz="1400"/>
                        <a:t>Main pros</a:t>
                      </a:r>
                    </a:p>
                  </a:txBody>
                  <a:tcPr marL="17152" marR="17152" marT="8576" marB="8576" anchor="ctr"/>
                </a:tc>
                <a:tc>
                  <a:txBody>
                    <a:bodyPr/>
                    <a:lstStyle/>
                    <a:p>
                      <a:pPr>
                        <a:buNone/>
                      </a:pPr>
                      <a:r>
                        <a:rPr lang="en-US" sz="1400"/>
                        <a:t>Main cons</a:t>
                      </a:r>
                    </a:p>
                  </a:txBody>
                  <a:tcPr marL="17152" marR="17152" marT="8576" marB="8576" anchor="ctr"/>
                </a:tc>
                <a:extLst>
                  <a:ext uri="{0D108BD9-81ED-4DB2-BD59-A6C34878D82A}">
                    <a16:rowId xmlns:a16="http://schemas.microsoft.com/office/drawing/2014/main" val="1421740526"/>
                  </a:ext>
                </a:extLst>
              </a:tr>
              <a:tr h="686081">
                <a:tc>
                  <a:txBody>
                    <a:bodyPr/>
                    <a:lstStyle/>
                    <a:p>
                      <a:pPr>
                        <a:buNone/>
                      </a:pPr>
                      <a:r>
                        <a:rPr lang="en-US" sz="1050" b="1"/>
                        <a:t>Single Agent</a:t>
                      </a:r>
                      <a:endParaRPr lang="en-US" sz="1050"/>
                    </a:p>
                  </a:txBody>
                  <a:tcPr marL="17152" marR="17152" marT="8576" marB="8576"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buNone/>
                      </a:pPr>
                      <a:r>
                        <a:rPr lang="en-US" sz="1050"/>
                        <a:t>One LLM that talks to the user and calls tools directly.</a:t>
                      </a:r>
                    </a:p>
                  </a:txBody>
                  <a:tcPr marL="17152" marR="17152" marT="8576" marB="8576" anchor="ctr">
                    <a:lnB w="12700" cap="flat" cmpd="sng" algn="ctr">
                      <a:solidFill>
                        <a:schemeClr val="tx1"/>
                      </a:solidFill>
                      <a:prstDash val="solid"/>
                      <a:round/>
                      <a:headEnd type="none" w="med" len="med"/>
                      <a:tailEnd type="none" w="med" len="med"/>
                    </a:lnB>
                  </a:tcPr>
                </a:tc>
                <a:tc>
                  <a:txBody>
                    <a:bodyPr/>
                    <a:lstStyle/>
                    <a:p>
                      <a:pPr>
                        <a:buNone/>
                      </a:pPr>
                      <a:r>
                        <a:rPr lang="en-US" sz="1050"/>
                        <a:t>Simple use cases, single domain, clear tasks like Q&amp;A or simple workflows.</a:t>
                      </a:r>
                    </a:p>
                  </a:txBody>
                  <a:tcPr marL="17152" marR="17152" marT="8576" marB="8576" anchor="ctr">
                    <a:lnB w="12700" cap="flat" cmpd="sng" algn="ctr">
                      <a:solidFill>
                        <a:schemeClr val="tx1"/>
                      </a:solidFill>
                      <a:prstDash val="solid"/>
                      <a:round/>
                      <a:headEnd type="none" w="med" len="med"/>
                      <a:tailEnd type="none" w="med" len="med"/>
                    </a:lnB>
                  </a:tcPr>
                </a:tc>
                <a:tc>
                  <a:txBody>
                    <a:bodyPr/>
                    <a:lstStyle/>
                    <a:p>
                      <a:pPr>
                        <a:buNone/>
                      </a:pPr>
                      <a:r>
                        <a:rPr lang="en-US" sz="900"/>
                        <a:t>• Easiest to design and run </a:t>
                      </a:r>
                    </a:p>
                    <a:p>
                      <a:pPr>
                        <a:buNone/>
                      </a:pPr>
                      <a:r>
                        <a:rPr lang="en-US" sz="900"/>
                        <a:t>• Low infra cost </a:t>
                      </a:r>
                    </a:p>
                    <a:p>
                      <a:pPr>
                        <a:buNone/>
                      </a:pPr>
                      <a:r>
                        <a:rPr lang="en-US" sz="900"/>
                        <a:t>• Few failure modes </a:t>
                      </a:r>
                    </a:p>
                    <a:p>
                      <a:pPr>
                        <a:buNone/>
                      </a:pPr>
                      <a:r>
                        <a:rPr lang="en-US" sz="900"/>
                        <a:t>• Easy to debug and monitor</a:t>
                      </a:r>
                    </a:p>
                  </a:txBody>
                  <a:tcPr marL="17152" marR="17152" marT="8576" marB="8576" anchor="ctr">
                    <a:lnB w="12700" cap="flat" cmpd="sng" algn="ctr">
                      <a:solidFill>
                        <a:schemeClr val="tx1"/>
                      </a:solidFill>
                      <a:prstDash val="solid"/>
                      <a:round/>
                      <a:headEnd type="none" w="med" len="med"/>
                      <a:tailEnd type="none" w="med" len="med"/>
                    </a:lnB>
                  </a:tcPr>
                </a:tc>
                <a:tc>
                  <a:txBody>
                    <a:bodyPr/>
                    <a:lstStyle/>
                    <a:p>
                      <a:pPr>
                        <a:buNone/>
                      </a:pPr>
                      <a:r>
                        <a:rPr lang="en-US" sz="900"/>
                        <a:t>• Limited specialization </a:t>
                      </a:r>
                    </a:p>
                    <a:p>
                      <a:pPr>
                        <a:buNone/>
                      </a:pPr>
                      <a:r>
                        <a:rPr lang="en-US" sz="900"/>
                        <a:t>• Context window becomes a bottleneck for bigger tasks </a:t>
                      </a:r>
                    </a:p>
                    <a:p>
                      <a:pPr>
                        <a:buNone/>
                      </a:pPr>
                      <a:r>
                        <a:rPr lang="en-US" sz="900"/>
                        <a:t>• Harder to enforce strict policies and separation of concerns </a:t>
                      </a:r>
                    </a:p>
                    <a:p>
                      <a:pPr>
                        <a:buNone/>
                      </a:pPr>
                      <a:r>
                        <a:rPr lang="en-US" sz="900"/>
                        <a:t>• Single point of failure</a:t>
                      </a:r>
                    </a:p>
                  </a:txBody>
                  <a:tcPr marL="17152" marR="17152" marT="8576" marB="8576"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06795842"/>
                  </a:ext>
                </a:extLst>
              </a:tr>
              <a:tr h="788993">
                <a:tc>
                  <a:txBody>
                    <a:bodyPr/>
                    <a:lstStyle/>
                    <a:p>
                      <a:pPr>
                        <a:buNone/>
                      </a:pPr>
                      <a:r>
                        <a:rPr lang="en-US" sz="1050" b="1"/>
                        <a:t>Network of </a:t>
                      </a:r>
                    </a:p>
                    <a:p>
                      <a:pPr>
                        <a:buNone/>
                      </a:pPr>
                      <a:r>
                        <a:rPr lang="en-US" sz="1050" b="1"/>
                        <a:t>Agents</a:t>
                      </a:r>
                      <a:endParaRPr lang="en-US" sz="1050"/>
                    </a:p>
                  </a:txBody>
                  <a:tcPr marL="17152" marR="17152" marT="8576" marB="8576"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buNone/>
                      </a:pPr>
                      <a:r>
                        <a:rPr lang="en-US" sz="1050"/>
                        <a:t>Many agents that can talk to each other in a peer-to-peer way.</a:t>
                      </a:r>
                    </a:p>
                  </a:txBody>
                  <a:tcPr marL="17152" marR="17152" marT="8576" marB="8576"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Exploratory or R&amp;D setups, creative problem solving, situations where you want many perspectives.</a:t>
                      </a:r>
                    </a:p>
                  </a:txBody>
                  <a:tcPr marL="17152" marR="17152" marT="8576" marB="8576"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900"/>
                        <a:t>• Flexible, agents can self coordinate </a:t>
                      </a:r>
                    </a:p>
                    <a:p>
                      <a:pPr>
                        <a:buNone/>
                      </a:pPr>
                      <a:r>
                        <a:rPr lang="en-US" sz="900"/>
                        <a:t>• Good for exploring different options in parallel </a:t>
                      </a:r>
                    </a:p>
                    <a:p>
                      <a:pPr>
                        <a:buNone/>
                      </a:pPr>
                      <a:r>
                        <a:rPr lang="en-US" sz="900"/>
                        <a:t>• Easy to add or remove agents without redesigning the whole system</a:t>
                      </a:r>
                    </a:p>
                  </a:txBody>
                  <a:tcPr marL="17152" marR="17152" marT="8576" marB="8576"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900"/>
                        <a:t>• Hard to predict flows and outcomes </a:t>
                      </a:r>
                    </a:p>
                    <a:p>
                      <a:pPr>
                        <a:buNone/>
                      </a:pPr>
                      <a:r>
                        <a:rPr lang="en-US" sz="900"/>
                        <a:t>• Debugging conversations between many agents is difficult </a:t>
                      </a:r>
                    </a:p>
                    <a:p>
                      <a:pPr>
                        <a:buNone/>
                      </a:pPr>
                      <a:r>
                        <a:rPr lang="en-US" sz="900"/>
                        <a:t>• Governance and audit are complex </a:t>
                      </a:r>
                    </a:p>
                    <a:p>
                      <a:pPr>
                        <a:buNone/>
                      </a:pPr>
                      <a:r>
                        <a:rPr lang="en-US" sz="900"/>
                        <a:t>• Risk of loops or “chatter” between agents that drives up cost</a:t>
                      </a:r>
                    </a:p>
                  </a:txBody>
                  <a:tcPr marL="17152" marR="17152" marT="8576" marB="8576"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450998"/>
                  </a:ext>
                </a:extLst>
              </a:tr>
              <a:tr h="891906">
                <a:tc>
                  <a:txBody>
                    <a:bodyPr/>
                    <a:lstStyle/>
                    <a:p>
                      <a:pPr>
                        <a:buNone/>
                      </a:pPr>
                      <a:r>
                        <a:rPr lang="en-US" sz="1050" b="1"/>
                        <a:t>Supervisor Agent</a:t>
                      </a:r>
                      <a:endParaRPr lang="en-US" sz="1050"/>
                    </a:p>
                  </a:txBody>
                  <a:tcPr marL="17152" marR="17152" marT="8576" marB="8576"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buNone/>
                      </a:pPr>
                      <a:r>
                        <a:rPr lang="en-US" sz="1050"/>
                        <a:t>One top agent routes work to a small group of worker agents and merges the results.</a:t>
                      </a:r>
                    </a:p>
                  </a:txBody>
                  <a:tcPr marL="17152" marR="17152" marT="8576" marB="8576"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Clear “manager with specialists” setup, for example planner plus domain experts.</a:t>
                      </a:r>
                    </a:p>
                  </a:txBody>
                  <a:tcPr marL="17152" marR="17152" marT="8576" marB="8576"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900"/>
                        <a:t>• Single place for orchestration and policy </a:t>
                      </a:r>
                    </a:p>
                    <a:p>
                      <a:pPr>
                        <a:buNone/>
                      </a:pPr>
                      <a:r>
                        <a:rPr lang="en-US" sz="900"/>
                        <a:t>• Workers can stay simple and specialized </a:t>
                      </a:r>
                    </a:p>
                    <a:p>
                      <a:pPr>
                        <a:buNone/>
                      </a:pPr>
                      <a:r>
                        <a:rPr lang="en-US" sz="900"/>
                        <a:t>• Easier logging and monitoring through the supervisor </a:t>
                      </a:r>
                    </a:p>
                    <a:p>
                      <a:pPr>
                        <a:buNone/>
                      </a:pPr>
                      <a:r>
                        <a:rPr lang="en-US" sz="900"/>
                        <a:t>• Good match with business team structures</a:t>
                      </a:r>
                    </a:p>
                  </a:txBody>
                  <a:tcPr marL="17152" marR="17152" marT="8576" marB="8576"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900"/>
                        <a:t>• Supervisor becomes a bottleneck and single failure point </a:t>
                      </a:r>
                    </a:p>
                    <a:p>
                      <a:pPr>
                        <a:buNone/>
                      </a:pPr>
                      <a:r>
                        <a:rPr lang="en-US" sz="900"/>
                        <a:t>• If planning by the supervisor is poor, the whole system suffers </a:t>
                      </a:r>
                    </a:p>
                    <a:p>
                      <a:pPr>
                        <a:buNone/>
                      </a:pPr>
                      <a:r>
                        <a:rPr lang="en-US" sz="900"/>
                        <a:t>• More latency than a single agent </a:t>
                      </a:r>
                    </a:p>
                    <a:p>
                      <a:pPr>
                        <a:buNone/>
                      </a:pPr>
                      <a:r>
                        <a:rPr lang="en-US" sz="900"/>
                        <a:t>• Needs careful design of interfaces between supervisor and workers</a:t>
                      </a:r>
                    </a:p>
                  </a:txBody>
                  <a:tcPr marL="17152" marR="17152" marT="8576" marB="8576"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64735437"/>
                  </a:ext>
                </a:extLst>
              </a:tr>
              <a:tr h="686081">
                <a:tc>
                  <a:txBody>
                    <a:bodyPr/>
                    <a:lstStyle/>
                    <a:p>
                      <a:pPr>
                        <a:buNone/>
                      </a:pPr>
                      <a:r>
                        <a:rPr lang="en-US" sz="1050" b="1"/>
                        <a:t>Supervisor </a:t>
                      </a:r>
                    </a:p>
                    <a:p>
                      <a:pPr>
                        <a:buNone/>
                      </a:pPr>
                      <a:r>
                        <a:rPr lang="en-US" sz="1050" b="1"/>
                        <a:t>(with tools)</a:t>
                      </a:r>
                      <a:endParaRPr lang="en-US" sz="1050"/>
                    </a:p>
                  </a:txBody>
                  <a:tcPr marL="17152" marR="17152" marT="8576" marB="8576"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buNone/>
                      </a:pPr>
                      <a:r>
                        <a:rPr lang="en-US" sz="1050"/>
                        <a:t>One main agent that calls tool like components, which themselves are simple or “agent like” modules.</a:t>
                      </a:r>
                    </a:p>
                  </a:txBody>
                  <a:tcPr marL="17152" marR="17152" marT="8576" marB="8576"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When most work is deterministic tooling, with a bit of LLM reasoning on top, for example data lookups, workflow triggers, APIs.</a:t>
                      </a:r>
                    </a:p>
                  </a:txBody>
                  <a:tcPr marL="17152" marR="17152" marT="8576" marB="8576"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900"/>
                        <a:t>• Keeps logic mainly in tools, so behavior is more stable </a:t>
                      </a:r>
                    </a:p>
                    <a:p>
                      <a:pPr>
                        <a:buNone/>
                      </a:pPr>
                      <a:r>
                        <a:rPr lang="en-US" sz="900"/>
                        <a:t>• Easier to test tools in isolation </a:t>
                      </a:r>
                    </a:p>
                    <a:p>
                      <a:pPr>
                        <a:buNone/>
                      </a:pPr>
                      <a:r>
                        <a:rPr lang="en-US" sz="900"/>
                        <a:t>• Good control over data access through tools </a:t>
                      </a:r>
                    </a:p>
                    <a:p>
                      <a:pPr>
                        <a:buNone/>
                      </a:pPr>
                      <a:r>
                        <a:rPr lang="en-US" sz="900"/>
                        <a:t>• Often cheaper and faster than many full agents</a:t>
                      </a:r>
                    </a:p>
                  </a:txBody>
                  <a:tcPr marL="17152" marR="17152" marT="8576" marB="8576"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900"/>
                        <a:t>• Less flexible than full worker agents </a:t>
                      </a:r>
                    </a:p>
                    <a:p>
                      <a:pPr>
                        <a:buNone/>
                      </a:pPr>
                      <a:r>
                        <a:rPr lang="en-US" sz="900"/>
                        <a:t>• Harder to handle open ended tasks only with tools </a:t>
                      </a:r>
                    </a:p>
                    <a:p>
                      <a:pPr>
                        <a:buNone/>
                      </a:pPr>
                      <a:r>
                        <a:rPr lang="en-US" sz="900"/>
                        <a:t>• Main agent still must know which tool to use when </a:t>
                      </a:r>
                    </a:p>
                    <a:p>
                      <a:pPr>
                        <a:buNone/>
                      </a:pPr>
                      <a:r>
                        <a:rPr lang="en-US" sz="900"/>
                        <a:t>• Can grow into a large tool list that is hard to manage</a:t>
                      </a:r>
                    </a:p>
                  </a:txBody>
                  <a:tcPr marL="17152" marR="17152" marT="8576" marB="8576"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7204800"/>
                  </a:ext>
                </a:extLst>
              </a:tr>
              <a:tr h="737537">
                <a:tc>
                  <a:txBody>
                    <a:bodyPr/>
                    <a:lstStyle/>
                    <a:p>
                      <a:pPr>
                        <a:buNone/>
                      </a:pPr>
                      <a:r>
                        <a:rPr lang="en-US" sz="1050" b="1"/>
                        <a:t>Hierarchical</a:t>
                      </a:r>
                      <a:endParaRPr lang="en-US" sz="1050"/>
                    </a:p>
                  </a:txBody>
                  <a:tcPr marL="17152" marR="17152" marT="8576" marB="8576"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buNone/>
                      </a:pPr>
                      <a:r>
                        <a:rPr lang="en-US" sz="1050"/>
                        <a:t>Multiple levels of agents, top level breaks work into parts, mid level manages sub areas, lower level executes tasks.</a:t>
                      </a:r>
                    </a:p>
                  </a:txBody>
                  <a:tcPr marL="17152" marR="17152" marT="8576" marB="8576"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050"/>
                        <a:t>Large or complex tasks that naturally split into projects, subprojects and tasks, for example big analyses or multi step workflows.</a:t>
                      </a:r>
                    </a:p>
                  </a:txBody>
                  <a:tcPr marL="17152" marR="17152" marT="8576" marB="8576"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900"/>
                        <a:t>• Scales well to complex goals </a:t>
                      </a:r>
                    </a:p>
                    <a:p>
                      <a:pPr>
                        <a:buNone/>
                      </a:pPr>
                      <a:r>
                        <a:rPr lang="en-US" sz="900"/>
                        <a:t>• Strong specialization at each level </a:t>
                      </a:r>
                    </a:p>
                    <a:p>
                      <a:pPr>
                        <a:buNone/>
                      </a:pPr>
                      <a:r>
                        <a:rPr lang="en-US" sz="900"/>
                        <a:t>• Mirrors real world org charts so mapping to teams is natural </a:t>
                      </a:r>
                    </a:p>
                    <a:p>
                      <a:pPr>
                        <a:buNone/>
                      </a:pPr>
                      <a:r>
                        <a:rPr lang="en-US" sz="900"/>
                        <a:t>• You can swap parts of the tree without breaking everything</a:t>
                      </a:r>
                    </a:p>
                  </a:txBody>
                  <a:tcPr marL="17152" marR="17152" marT="8576" marB="8576"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900"/>
                        <a:t>• Design is more complex and time consuming </a:t>
                      </a:r>
                    </a:p>
                    <a:p>
                      <a:pPr>
                        <a:buNone/>
                      </a:pPr>
                      <a:r>
                        <a:rPr lang="en-US" sz="900"/>
                        <a:t>• Many points of failure and handoffs</a:t>
                      </a:r>
                    </a:p>
                    <a:p>
                      <a:pPr>
                        <a:buNone/>
                      </a:pPr>
                      <a:r>
                        <a:rPr lang="en-US" sz="900"/>
                        <a:t> • Latency and token use go up quickly </a:t>
                      </a:r>
                    </a:p>
                    <a:p>
                      <a:pPr>
                        <a:buNone/>
                      </a:pPr>
                      <a:r>
                        <a:rPr lang="en-US" sz="900"/>
                        <a:t>• Needs strong shared memory or state, otherwise context is lost between levels</a:t>
                      </a:r>
                    </a:p>
                  </a:txBody>
                  <a:tcPr marL="17152" marR="17152" marT="8576" marB="8576"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86120644"/>
                  </a:ext>
                </a:extLst>
              </a:tr>
              <a:tr h="788993">
                <a:tc>
                  <a:txBody>
                    <a:bodyPr/>
                    <a:lstStyle/>
                    <a:p>
                      <a:pPr>
                        <a:buNone/>
                      </a:pPr>
                      <a:r>
                        <a:rPr lang="en-US" sz="1050" b="1"/>
                        <a:t>Custom</a:t>
                      </a:r>
                      <a:endParaRPr lang="en-US" sz="1050"/>
                    </a:p>
                  </a:txBody>
                  <a:tcPr marL="17152" marR="17152" marT="8576" marB="8576" anchor="ctr">
                    <a:lnT w="12700" cap="flat" cmpd="sng" algn="ctr">
                      <a:solidFill>
                        <a:schemeClr val="bg1"/>
                      </a:solidFill>
                      <a:prstDash val="solid"/>
                      <a:round/>
                      <a:headEnd type="none" w="med" len="med"/>
                      <a:tailEnd type="none" w="med" len="med"/>
                    </a:lnT>
                  </a:tcPr>
                </a:tc>
                <a:tc>
                  <a:txBody>
                    <a:bodyPr/>
                    <a:lstStyle/>
                    <a:p>
                      <a:pPr>
                        <a:buNone/>
                      </a:pPr>
                      <a:r>
                        <a:rPr lang="en-US" sz="1050"/>
                        <a:t>Any mix of the patterns above, tuned to a specific product or domain.</a:t>
                      </a:r>
                    </a:p>
                  </a:txBody>
                  <a:tcPr marL="17152" marR="17152" marT="8576" marB="8576" anchor="ctr">
                    <a:lnT w="12700" cap="flat" cmpd="sng" algn="ctr">
                      <a:solidFill>
                        <a:schemeClr val="tx1"/>
                      </a:solidFill>
                      <a:prstDash val="solid"/>
                      <a:round/>
                      <a:headEnd type="none" w="med" len="med"/>
                      <a:tailEnd type="none" w="med" len="med"/>
                    </a:lnT>
                  </a:tcPr>
                </a:tc>
                <a:tc>
                  <a:txBody>
                    <a:bodyPr/>
                    <a:lstStyle/>
                    <a:p>
                      <a:pPr>
                        <a:buNone/>
                      </a:pPr>
                      <a:r>
                        <a:rPr lang="en-US" sz="1050"/>
                        <a:t>Mature systems that have learned what works, or products with special needs or strict constraints.</a:t>
                      </a:r>
                    </a:p>
                  </a:txBody>
                  <a:tcPr marL="17152" marR="17152" marT="8576" marB="8576" anchor="ctr">
                    <a:lnT w="12700" cap="flat" cmpd="sng" algn="ctr">
                      <a:solidFill>
                        <a:schemeClr val="tx1"/>
                      </a:solidFill>
                      <a:prstDash val="solid"/>
                      <a:round/>
                      <a:headEnd type="none" w="med" len="med"/>
                      <a:tailEnd type="none" w="med" len="med"/>
                    </a:lnT>
                  </a:tcPr>
                </a:tc>
                <a:tc>
                  <a:txBody>
                    <a:bodyPr/>
                    <a:lstStyle/>
                    <a:p>
                      <a:pPr>
                        <a:buNone/>
                      </a:pPr>
                      <a:r>
                        <a:rPr lang="en-US" sz="900"/>
                        <a:t>• Maximum flexibility </a:t>
                      </a:r>
                    </a:p>
                    <a:p>
                      <a:pPr>
                        <a:buNone/>
                      </a:pPr>
                      <a:r>
                        <a:rPr lang="en-US" sz="900"/>
                        <a:t>• Can be tailored to your exact data, tools and risk profile </a:t>
                      </a:r>
                    </a:p>
                    <a:p>
                      <a:pPr>
                        <a:buNone/>
                      </a:pPr>
                      <a:r>
                        <a:rPr lang="en-US" sz="900"/>
                        <a:t>• Lets you reuse the good parts of other patterns and drop the rest</a:t>
                      </a:r>
                    </a:p>
                  </a:txBody>
                  <a:tcPr marL="17152" marR="17152" marT="8576" marB="8576" anchor="ctr">
                    <a:lnT w="12700" cap="flat" cmpd="sng" algn="ctr">
                      <a:solidFill>
                        <a:schemeClr val="tx1"/>
                      </a:solidFill>
                      <a:prstDash val="solid"/>
                      <a:round/>
                      <a:headEnd type="none" w="med" len="med"/>
                      <a:tailEnd type="none" w="med" len="med"/>
                    </a:lnT>
                  </a:tcPr>
                </a:tc>
                <a:tc>
                  <a:txBody>
                    <a:bodyPr/>
                    <a:lstStyle/>
                    <a:p>
                      <a:pPr>
                        <a:buNone/>
                      </a:pPr>
                      <a:r>
                        <a:rPr lang="en-US" sz="900"/>
                        <a:t>• Highest design and maintenance effort • Harder to explain and document for stakeholders </a:t>
                      </a:r>
                    </a:p>
                    <a:p>
                      <a:pPr>
                        <a:buNone/>
                      </a:pPr>
                      <a:r>
                        <a:rPr lang="en-US" sz="900"/>
                        <a:t>• Testing, monitoring and safety can be complex </a:t>
                      </a:r>
                    </a:p>
                    <a:p>
                      <a:pPr>
                        <a:buNone/>
                      </a:pPr>
                      <a:r>
                        <a:rPr lang="en-US" sz="900"/>
                        <a:t>• Risk of “architecture by accident” if changes are not controlled</a:t>
                      </a:r>
                    </a:p>
                  </a:txBody>
                  <a:tcPr marL="17152" marR="17152" marT="8576" marB="8576"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681303163"/>
                  </a:ext>
                </a:extLst>
              </a:tr>
            </a:tbl>
          </a:graphicData>
        </a:graphic>
      </p:graphicFrame>
      <p:pic>
        <p:nvPicPr>
          <p:cNvPr id="5" name="Picture 4">
            <a:extLst>
              <a:ext uri="{FF2B5EF4-FFF2-40B4-BE49-F238E27FC236}">
                <a16:creationId xmlns:a16="http://schemas.microsoft.com/office/drawing/2014/main" id="{D2701012-F231-F5AF-68D1-E4AA679D2E9F}"/>
              </a:ext>
            </a:extLst>
          </p:cNvPr>
          <p:cNvPicPr>
            <a:picLocks noChangeAspect="1"/>
          </p:cNvPicPr>
          <p:nvPr/>
        </p:nvPicPr>
        <p:blipFill>
          <a:blip r:embed="rId2"/>
          <a:srcRect l="326" t="7319" r="67543" b="54609"/>
          <a:stretch>
            <a:fillRect/>
          </a:stretch>
        </p:blipFill>
        <p:spPr>
          <a:xfrm>
            <a:off x="1219200" y="1406770"/>
            <a:ext cx="615462" cy="586612"/>
          </a:xfrm>
          <a:prstGeom prst="rect">
            <a:avLst/>
          </a:prstGeom>
          <a:ln w="19050">
            <a:solidFill>
              <a:schemeClr val="accent3">
                <a:lumMod val="40000"/>
                <a:lumOff val="60000"/>
              </a:schemeClr>
            </a:solidFill>
          </a:ln>
        </p:spPr>
      </p:pic>
      <p:pic>
        <p:nvPicPr>
          <p:cNvPr id="8" name="Picture 7">
            <a:extLst>
              <a:ext uri="{FF2B5EF4-FFF2-40B4-BE49-F238E27FC236}">
                <a16:creationId xmlns:a16="http://schemas.microsoft.com/office/drawing/2014/main" id="{56C263CD-2D88-0942-B9F3-63C4F9B46D2C}"/>
              </a:ext>
            </a:extLst>
          </p:cNvPr>
          <p:cNvPicPr>
            <a:picLocks noChangeAspect="1"/>
          </p:cNvPicPr>
          <p:nvPr/>
        </p:nvPicPr>
        <p:blipFill>
          <a:blip r:embed="rId2"/>
          <a:srcRect l="33935" t="8080" r="33935" b="56540"/>
          <a:stretch>
            <a:fillRect/>
          </a:stretch>
        </p:blipFill>
        <p:spPr>
          <a:xfrm>
            <a:off x="1219200" y="2233247"/>
            <a:ext cx="615462" cy="545122"/>
          </a:xfrm>
          <a:prstGeom prst="rect">
            <a:avLst/>
          </a:prstGeom>
          <a:ln w="19050">
            <a:solidFill>
              <a:schemeClr val="accent3">
                <a:lumMod val="40000"/>
                <a:lumOff val="60000"/>
              </a:schemeClr>
            </a:solidFill>
          </a:ln>
        </p:spPr>
      </p:pic>
      <p:pic>
        <p:nvPicPr>
          <p:cNvPr id="9" name="Picture 8">
            <a:extLst>
              <a:ext uri="{FF2B5EF4-FFF2-40B4-BE49-F238E27FC236}">
                <a16:creationId xmlns:a16="http://schemas.microsoft.com/office/drawing/2014/main" id="{129CA68A-7C91-5B03-CB90-489D0D056C0B}"/>
              </a:ext>
            </a:extLst>
          </p:cNvPr>
          <p:cNvPicPr>
            <a:picLocks noChangeAspect="1"/>
          </p:cNvPicPr>
          <p:nvPr/>
        </p:nvPicPr>
        <p:blipFill>
          <a:blip r:embed="rId2"/>
          <a:srcRect l="67870" t="9456" b="55164"/>
          <a:stretch>
            <a:fillRect/>
          </a:stretch>
        </p:blipFill>
        <p:spPr>
          <a:xfrm>
            <a:off x="1219200" y="3163929"/>
            <a:ext cx="615462" cy="545122"/>
          </a:xfrm>
          <a:prstGeom prst="rect">
            <a:avLst/>
          </a:prstGeom>
          <a:ln w="19050">
            <a:solidFill>
              <a:schemeClr val="accent3">
                <a:lumMod val="40000"/>
                <a:lumOff val="60000"/>
              </a:schemeClr>
            </a:solidFill>
          </a:ln>
        </p:spPr>
      </p:pic>
      <p:pic>
        <p:nvPicPr>
          <p:cNvPr id="10" name="Picture 9">
            <a:extLst>
              <a:ext uri="{FF2B5EF4-FFF2-40B4-BE49-F238E27FC236}">
                <a16:creationId xmlns:a16="http://schemas.microsoft.com/office/drawing/2014/main" id="{C60A5CFB-9258-7E04-BF4F-328DA23F65F2}"/>
              </a:ext>
            </a:extLst>
          </p:cNvPr>
          <p:cNvPicPr>
            <a:picLocks noChangeAspect="1"/>
          </p:cNvPicPr>
          <p:nvPr/>
        </p:nvPicPr>
        <p:blipFill>
          <a:blip r:embed="rId2"/>
          <a:srcRect t="60404" r="67870" b="4216"/>
          <a:stretch>
            <a:fillRect/>
          </a:stretch>
        </p:blipFill>
        <p:spPr>
          <a:xfrm>
            <a:off x="1219200" y="4094611"/>
            <a:ext cx="615462" cy="545122"/>
          </a:xfrm>
          <a:prstGeom prst="rect">
            <a:avLst/>
          </a:prstGeom>
          <a:ln w="19050">
            <a:solidFill>
              <a:schemeClr val="accent3">
                <a:lumMod val="40000"/>
                <a:lumOff val="60000"/>
              </a:schemeClr>
            </a:solidFill>
          </a:ln>
        </p:spPr>
      </p:pic>
      <p:pic>
        <p:nvPicPr>
          <p:cNvPr id="11" name="Picture 10">
            <a:extLst>
              <a:ext uri="{FF2B5EF4-FFF2-40B4-BE49-F238E27FC236}">
                <a16:creationId xmlns:a16="http://schemas.microsoft.com/office/drawing/2014/main" id="{B10F7B4E-84D5-FCFA-1101-F4C64DBBA41E}"/>
              </a:ext>
            </a:extLst>
          </p:cNvPr>
          <p:cNvPicPr>
            <a:picLocks noChangeAspect="1"/>
          </p:cNvPicPr>
          <p:nvPr/>
        </p:nvPicPr>
        <p:blipFill>
          <a:blip r:embed="rId2"/>
          <a:srcRect l="33935" t="57360" r="33935" b="7260"/>
          <a:stretch>
            <a:fillRect/>
          </a:stretch>
        </p:blipFill>
        <p:spPr>
          <a:xfrm>
            <a:off x="1219200" y="5041910"/>
            <a:ext cx="615462" cy="545122"/>
          </a:xfrm>
          <a:prstGeom prst="rect">
            <a:avLst/>
          </a:prstGeom>
          <a:ln w="19050">
            <a:solidFill>
              <a:schemeClr val="accent3">
                <a:lumMod val="40000"/>
                <a:lumOff val="60000"/>
              </a:schemeClr>
            </a:solidFill>
          </a:ln>
        </p:spPr>
      </p:pic>
      <p:pic>
        <p:nvPicPr>
          <p:cNvPr id="12" name="Picture 11">
            <a:extLst>
              <a:ext uri="{FF2B5EF4-FFF2-40B4-BE49-F238E27FC236}">
                <a16:creationId xmlns:a16="http://schemas.microsoft.com/office/drawing/2014/main" id="{3F54FA09-C70B-1F3C-5F46-7BA18C45CF71}"/>
              </a:ext>
            </a:extLst>
          </p:cNvPr>
          <p:cNvPicPr>
            <a:picLocks noChangeAspect="1"/>
          </p:cNvPicPr>
          <p:nvPr/>
        </p:nvPicPr>
        <p:blipFill>
          <a:blip r:embed="rId2"/>
          <a:srcRect l="63648" t="54714" r="4222" b="9906"/>
          <a:stretch>
            <a:fillRect/>
          </a:stretch>
        </p:blipFill>
        <p:spPr>
          <a:xfrm>
            <a:off x="1219200" y="5836581"/>
            <a:ext cx="615462" cy="545122"/>
          </a:xfrm>
          <a:prstGeom prst="rect">
            <a:avLst/>
          </a:prstGeom>
          <a:ln w="19050">
            <a:solidFill>
              <a:schemeClr val="accent3">
                <a:lumMod val="40000"/>
                <a:lumOff val="60000"/>
              </a:schemeClr>
            </a:solidFill>
          </a:ln>
        </p:spPr>
      </p:pic>
    </p:spTree>
    <p:extLst>
      <p:ext uri="{BB962C8B-B14F-4D97-AF65-F5344CB8AC3E}">
        <p14:creationId xmlns:p14="http://schemas.microsoft.com/office/powerpoint/2010/main" val="19952128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B2CD9-7EE2-082B-478E-4BB4174F84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9EEF11-B255-CB55-5D14-49759EF21219}"/>
              </a:ext>
            </a:extLst>
          </p:cNvPr>
          <p:cNvSpPr>
            <a:spLocks noGrp="1"/>
          </p:cNvSpPr>
          <p:nvPr>
            <p:ph type="title"/>
          </p:nvPr>
        </p:nvSpPr>
        <p:spPr>
          <a:xfrm>
            <a:off x="-498763" y="3259590"/>
            <a:ext cx="8222526" cy="816864"/>
          </a:xfrm>
          <a:solidFill>
            <a:schemeClr val="tx2"/>
          </a:solidFill>
        </p:spPr>
        <p:txBody>
          <a:bodyPr/>
          <a:lstStyle/>
          <a:p>
            <a:r>
              <a:rPr lang="en-US" dirty="0"/>
              <a:t>Evals Explained</a:t>
            </a:r>
          </a:p>
        </p:txBody>
      </p:sp>
    </p:spTree>
    <p:extLst>
      <p:ext uri="{BB962C8B-B14F-4D97-AF65-F5344CB8AC3E}">
        <p14:creationId xmlns:p14="http://schemas.microsoft.com/office/powerpoint/2010/main" val="852313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93B6257-D980-949E-4671-47D07E6692CD}"/>
              </a:ext>
            </a:extLst>
          </p:cNvPr>
          <p:cNvSpPr>
            <a:spLocks noGrp="1"/>
          </p:cNvSpPr>
          <p:nvPr>
            <p:ph type="sldNum" sz="quarter" idx="4"/>
          </p:nvPr>
        </p:nvSpPr>
        <p:spPr/>
        <p:txBody>
          <a:bodyPr/>
          <a:lstStyle/>
          <a:p>
            <a:fld id="{B97DCD48-F2F0-436C-978D-7C4D59D5E31F}" type="slidenum">
              <a:rPr lang="en-US" smtClean="0"/>
              <a:pPr/>
              <a:t>30</a:t>
            </a:fld>
            <a:endParaRPr lang="en-US"/>
          </a:p>
        </p:txBody>
      </p:sp>
      <p:sp>
        <p:nvSpPr>
          <p:cNvPr id="3" name="Title 2">
            <a:extLst>
              <a:ext uri="{FF2B5EF4-FFF2-40B4-BE49-F238E27FC236}">
                <a16:creationId xmlns:a16="http://schemas.microsoft.com/office/drawing/2014/main" id="{6DE3BA52-5CC5-0BD3-4B97-1869672D0358}"/>
              </a:ext>
            </a:extLst>
          </p:cNvPr>
          <p:cNvSpPr>
            <a:spLocks noGrp="1"/>
          </p:cNvSpPr>
          <p:nvPr>
            <p:ph type="title"/>
          </p:nvPr>
        </p:nvSpPr>
        <p:spPr/>
        <p:txBody>
          <a:bodyPr/>
          <a:lstStyle/>
          <a:p>
            <a:r>
              <a:rPr lang="en-US" dirty="0"/>
              <a:t>Evals: tests for AI agents</a:t>
            </a:r>
          </a:p>
        </p:txBody>
      </p:sp>
      <p:graphicFrame>
        <p:nvGraphicFramePr>
          <p:cNvPr id="4" name="Table 3">
            <a:extLst>
              <a:ext uri="{FF2B5EF4-FFF2-40B4-BE49-F238E27FC236}">
                <a16:creationId xmlns:a16="http://schemas.microsoft.com/office/drawing/2014/main" id="{61DFAFB6-3DB6-AD4B-6727-FDD549460B9C}"/>
              </a:ext>
            </a:extLst>
          </p:cNvPr>
          <p:cNvGraphicFramePr>
            <a:graphicFrameLocks noGrp="1"/>
          </p:cNvGraphicFramePr>
          <p:nvPr>
            <p:extLst>
              <p:ext uri="{D42A27DB-BD31-4B8C-83A1-F6EECF244321}">
                <p14:modId xmlns:p14="http://schemas.microsoft.com/office/powerpoint/2010/main" val="23039097"/>
              </p:ext>
            </p:extLst>
          </p:nvPr>
        </p:nvGraphicFramePr>
        <p:xfrm>
          <a:off x="4525700" y="2531348"/>
          <a:ext cx="7423305" cy="3564468"/>
        </p:xfrm>
        <a:graphic>
          <a:graphicData uri="http://schemas.openxmlformats.org/drawingml/2006/table">
            <a:tbl>
              <a:tblPr/>
              <a:tblGrid>
                <a:gridCol w="1823570">
                  <a:extLst>
                    <a:ext uri="{9D8B030D-6E8A-4147-A177-3AD203B41FA5}">
                      <a16:colId xmlns:a16="http://schemas.microsoft.com/office/drawing/2014/main" val="2225087454"/>
                    </a:ext>
                  </a:extLst>
                </a:gridCol>
                <a:gridCol w="2575268">
                  <a:extLst>
                    <a:ext uri="{9D8B030D-6E8A-4147-A177-3AD203B41FA5}">
                      <a16:colId xmlns:a16="http://schemas.microsoft.com/office/drawing/2014/main" val="2025885530"/>
                    </a:ext>
                  </a:extLst>
                </a:gridCol>
                <a:gridCol w="3024467">
                  <a:extLst>
                    <a:ext uri="{9D8B030D-6E8A-4147-A177-3AD203B41FA5}">
                      <a16:colId xmlns:a16="http://schemas.microsoft.com/office/drawing/2014/main" val="2916051054"/>
                    </a:ext>
                  </a:extLst>
                </a:gridCol>
              </a:tblGrid>
              <a:tr h="389337">
                <a:tc>
                  <a:txBody>
                    <a:bodyPr/>
                    <a:lstStyle/>
                    <a:p>
                      <a:pPr>
                        <a:buNone/>
                      </a:pPr>
                      <a:r>
                        <a:rPr lang="en-US" sz="1600" b="1" dirty="0">
                          <a:solidFill>
                            <a:schemeClr val="bg1"/>
                          </a:solidFill>
                        </a:rPr>
                        <a:t>Dimension</a:t>
                      </a:r>
                    </a:p>
                  </a:txBody>
                  <a:tcPr marL="86078" marR="86078" marT="43039" marB="43039"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buNone/>
                      </a:pPr>
                      <a:r>
                        <a:rPr lang="en-US" sz="1600" b="1" dirty="0">
                          <a:solidFill>
                            <a:schemeClr val="bg1"/>
                          </a:solidFill>
                        </a:rPr>
                        <a:t>What it means for agents</a:t>
                      </a:r>
                    </a:p>
                  </a:txBody>
                  <a:tcPr marL="86078" marR="86078" marT="43039" marB="43039"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buNone/>
                      </a:pPr>
                      <a:r>
                        <a:rPr lang="en-US" sz="1600" b="1" dirty="0">
                          <a:solidFill>
                            <a:schemeClr val="bg1"/>
                          </a:solidFill>
                        </a:rPr>
                        <a:t>HR example for an Eval case</a:t>
                      </a:r>
                    </a:p>
                  </a:txBody>
                  <a:tcPr marL="86078" marR="86078" marT="43039" marB="43039"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extLst>
                  <a:ext uri="{0D108BD9-81ED-4DB2-BD59-A6C34878D82A}">
                    <a16:rowId xmlns:a16="http://schemas.microsoft.com/office/drawing/2014/main" val="2898694574"/>
                  </a:ext>
                </a:extLst>
              </a:tr>
              <a:tr h="467895">
                <a:tc>
                  <a:txBody>
                    <a:bodyPr/>
                    <a:lstStyle/>
                    <a:p>
                      <a:pPr>
                        <a:buNone/>
                      </a:pPr>
                      <a:r>
                        <a:rPr lang="en-US" sz="1400" b="1"/>
                        <a:t>Correctness</a:t>
                      </a:r>
                      <a:endParaRPr lang="en-US" sz="1400"/>
                    </a:p>
                  </a:txBody>
                  <a:tcPr marL="86078" marR="86078" marT="43039" marB="43039"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buNone/>
                      </a:pPr>
                      <a:r>
                        <a:rPr lang="en-US" sz="1400" dirty="0"/>
                        <a:t>Facts match Workday data and official policies</a:t>
                      </a:r>
                    </a:p>
                  </a:txBody>
                  <a:tcPr marL="86078" marR="86078" marT="43039" marB="43039"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buNone/>
                      </a:pPr>
                      <a:r>
                        <a:rPr lang="en-US" sz="1400"/>
                        <a:t>Ask: “How much parental leave in Germany”. Check days and source.</a:t>
                      </a:r>
                    </a:p>
                  </a:txBody>
                  <a:tcPr marL="86078" marR="86078" marT="43039" marB="43039"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2756940633"/>
                  </a:ext>
                </a:extLst>
              </a:tr>
              <a:tr h="467895">
                <a:tc>
                  <a:txBody>
                    <a:bodyPr/>
                    <a:lstStyle/>
                    <a:p>
                      <a:pPr>
                        <a:buNone/>
                      </a:pPr>
                      <a:r>
                        <a:rPr lang="en-US" sz="1400" b="1" dirty="0"/>
                        <a:t>Policy alignment</a:t>
                      </a:r>
                      <a:endParaRPr lang="en-US" sz="1400" dirty="0"/>
                    </a:p>
                  </a:txBody>
                  <a:tcPr marL="86078" marR="86078" marT="43039" marB="43039"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buNone/>
                      </a:pPr>
                      <a:r>
                        <a:rPr lang="en-US" sz="1400"/>
                        <a:t>Stays within company rules and guardrails</a:t>
                      </a:r>
                    </a:p>
                  </a:txBody>
                  <a:tcPr marL="86078" marR="86078" marT="43039" marB="43039"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buNone/>
                      </a:pPr>
                      <a:r>
                        <a:rPr lang="en-US" sz="1400" dirty="0"/>
                        <a:t>Ask about notice periods. Check it does not invent new rules.</a:t>
                      </a:r>
                    </a:p>
                  </a:txBody>
                  <a:tcPr marL="86078" marR="86078" marT="43039" marB="43039"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3638795943"/>
                  </a:ext>
                </a:extLst>
              </a:tr>
              <a:tr h="467895">
                <a:tc>
                  <a:txBody>
                    <a:bodyPr/>
                    <a:lstStyle/>
                    <a:p>
                      <a:pPr>
                        <a:buNone/>
                      </a:pPr>
                      <a:r>
                        <a:rPr lang="en-US" sz="1400" b="1"/>
                        <a:t>Completeness</a:t>
                      </a:r>
                      <a:endParaRPr lang="en-US" sz="1400"/>
                    </a:p>
                  </a:txBody>
                  <a:tcPr marL="86078" marR="86078" marT="43039" marB="43039"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buNone/>
                      </a:pPr>
                      <a:r>
                        <a:rPr lang="en-US" sz="1400"/>
                        <a:t>Covers the full question and key points</a:t>
                      </a:r>
                    </a:p>
                  </a:txBody>
                  <a:tcPr marL="86078" marR="86078" marT="43039" marB="43039"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buNone/>
                      </a:pPr>
                      <a:r>
                        <a:rPr lang="en-US" sz="1400" dirty="0"/>
                        <a:t>Ask for PIP steps. Check it mentions all steps from your SOP.</a:t>
                      </a:r>
                    </a:p>
                  </a:txBody>
                  <a:tcPr marL="86078" marR="86078" marT="43039" marB="43039"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1011387667"/>
                  </a:ext>
                </a:extLst>
              </a:tr>
              <a:tr h="389337">
                <a:tc>
                  <a:txBody>
                    <a:bodyPr/>
                    <a:lstStyle/>
                    <a:p>
                      <a:pPr>
                        <a:buNone/>
                      </a:pPr>
                      <a:r>
                        <a:rPr lang="en-US" sz="1400" b="1"/>
                        <a:t>Structure &amp; tone</a:t>
                      </a:r>
                      <a:endParaRPr lang="en-US" sz="1400"/>
                    </a:p>
                  </a:txBody>
                  <a:tcPr marL="86078" marR="86078" marT="43039" marB="43039"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buNone/>
                      </a:pPr>
                      <a:r>
                        <a:rPr lang="en-US" sz="1400"/>
                        <a:t>Uses the right format and friendly, clear language</a:t>
                      </a:r>
                    </a:p>
                  </a:txBody>
                  <a:tcPr marL="86078" marR="86078" marT="43039" marB="43039"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buNone/>
                      </a:pPr>
                      <a:r>
                        <a:rPr lang="en-US" sz="1400" dirty="0"/>
                        <a:t>Ask for a rejection mail. Check it follows your template and tone.</a:t>
                      </a:r>
                    </a:p>
                  </a:txBody>
                  <a:tcPr marL="86078" marR="86078" marT="43039" marB="43039"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1806780625"/>
                  </a:ext>
                </a:extLst>
              </a:tr>
              <a:tr h="467895">
                <a:tc>
                  <a:txBody>
                    <a:bodyPr/>
                    <a:lstStyle/>
                    <a:p>
                      <a:pPr>
                        <a:buNone/>
                      </a:pPr>
                      <a:r>
                        <a:rPr lang="en-US" sz="1400" b="1" dirty="0"/>
                        <a:t>Tool and action use</a:t>
                      </a:r>
                      <a:endParaRPr lang="en-US" sz="1400" dirty="0"/>
                    </a:p>
                  </a:txBody>
                  <a:tcPr marL="86078" marR="86078" marT="43039" marB="43039"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buNone/>
                      </a:pPr>
                      <a:r>
                        <a:rPr lang="en-US" sz="1400" dirty="0"/>
                        <a:t>Calls the right tools, avoids unsafe actions</a:t>
                      </a:r>
                    </a:p>
                  </a:txBody>
                  <a:tcPr marL="86078" marR="86078" marT="43039" marB="43039"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buNone/>
                      </a:pPr>
                      <a:r>
                        <a:rPr lang="en-US" sz="1400" dirty="0"/>
                        <a:t>Ask agent to change comp. Check it only drafts, does not auto approve.</a:t>
                      </a:r>
                    </a:p>
                  </a:txBody>
                  <a:tcPr marL="86078" marR="86078" marT="43039" marB="43039"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1597245376"/>
                  </a:ext>
                </a:extLst>
              </a:tr>
            </a:tbl>
          </a:graphicData>
        </a:graphic>
      </p:graphicFrame>
      <p:sp>
        <p:nvSpPr>
          <p:cNvPr id="6" name="TextBox 5">
            <a:extLst>
              <a:ext uri="{FF2B5EF4-FFF2-40B4-BE49-F238E27FC236}">
                <a16:creationId xmlns:a16="http://schemas.microsoft.com/office/drawing/2014/main" id="{950D0ED1-78AA-8C19-9F26-D322F387EAED}"/>
              </a:ext>
            </a:extLst>
          </p:cNvPr>
          <p:cNvSpPr txBox="1"/>
          <p:nvPr/>
        </p:nvSpPr>
        <p:spPr>
          <a:xfrm>
            <a:off x="242994" y="1234979"/>
            <a:ext cx="12049319" cy="1200329"/>
          </a:xfrm>
          <a:prstGeom prst="rect">
            <a:avLst/>
          </a:prstGeom>
          <a:noFill/>
        </p:spPr>
        <p:txBody>
          <a:bodyPr wrap="square">
            <a:spAutoFit/>
          </a:bodyPr>
          <a:lstStyle/>
          <a:p>
            <a:pPr>
              <a:buNone/>
            </a:pPr>
            <a:r>
              <a:rPr lang="en-US" b="1" dirty="0">
                <a:solidFill>
                  <a:schemeClr val="accent3"/>
                </a:solidFill>
              </a:rPr>
              <a:t>What are Evals</a:t>
            </a:r>
            <a:endParaRPr lang="en-US" dirty="0">
              <a:solidFill>
                <a:schemeClr val="accent3"/>
              </a:solidFill>
            </a:endParaRPr>
          </a:p>
          <a:p>
            <a:pPr marL="285750" indent="-285750">
              <a:buFont typeface="Arial" panose="020B0604020202020204" pitchFamily="34" charset="0"/>
              <a:buChar char="•"/>
            </a:pPr>
            <a:r>
              <a:rPr lang="en-US" dirty="0"/>
              <a:t>Evals are tests for agents, similar to unit tests for normal software.</a:t>
            </a:r>
          </a:p>
          <a:p>
            <a:pPr marL="285750" indent="-285750">
              <a:buFont typeface="Arial" panose="020B0604020202020204" pitchFamily="34" charset="0"/>
              <a:buChar char="•"/>
            </a:pPr>
            <a:r>
              <a:rPr lang="en-US" dirty="0"/>
              <a:t>You give the agent a sample input, define what a good answer looks like, then score the output.</a:t>
            </a:r>
          </a:p>
          <a:p>
            <a:pPr marL="285750" indent="-285750">
              <a:buFont typeface="Arial" panose="020B0604020202020204" pitchFamily="34" charset="0"/>
              <a:buChar char="•"/>
            </a:pPr>
            <a:r>
              <a:rPr lang="en-US" dirty="0"/>
              <a:t>You run many of these tests so you can see if the agent is getting better or worse over time.</a:t>
            </a:r>
          </a:p>
        </p:txBody>
      </p:sp>
      <p:sp>
        <p:nvSpPr>
          <p:cNvPr id="8" name="TextBox 7">
            <a:extLst>
              <a:ext uri="{FF2B5EF4-FFF2-40B4-BE49-F238E27FC236}">
                <a16:creationId xmlns:a16="http://schemas.microsoft.com/office/drawing/2014/main" id="{F07222A6-70BA-3332-2BE3-8972411A9839}"/>
              </a:ext>
            </a:extLst>
          </p:cNvPr>
          <p:cNvSpPr txBox="1"/>
          <p:nvPr/>
        </p:nvSpPr>
        <p:spPr>
          <a:xfrm>
            <a:off x="242994" y="2531348"/>
            <a:ext cx="4097512" cy="3970318"/>
          </a:xfrm>
          <a:prstGeom prst="rect">
            <a:avLst/>
          </a:prstGeom>
          <a:noFill/>
        </p:spPr>
        <p:txBody>
          <a:bodyPr wrap="square">
            <a:spAutoFit/>
          </a:bodyPr>
          <a:lstStyle/>
          <a:p>
            <a:pPr>
              <a:buNone/>
            </a:pPr>
            <a:r>
              <a:rPr lang="en-US" b="1" dirty="0">
                <a:solidFill>
                  <a:schemeClr val="accent3"/>
                </a:solidFill>
              </a:rPr>
              <a:t>Why agents need Evals</a:t>
            </a:r>
            <a:endParaRPr lang="en-US" dirty="0">
              <a:solidFill>
                <a:schemeClr val="accent3"/>
              </a:solidFill>
            </a:endParaRPr>
          </a:p>
          <a:p>
            <a:pPr marL="285750" indent="-285750">
              <a:buFont typeface="Arial" panose="020B0604020202020204" pitchFamily="34" charset="0"/>
              <a:buChar char="•"/>
            </a:pPr>
            <a:r>
              <a:rPr lang="en-US" dirty="0"/>
              <a:t>Agent </a:t>
            </a:r>
            <a:r>
              <a:rPr lang="en-US" dirty="0" err="1"/>
              <a:t>behaviour</a:t>
            </a:r>
            <a:r>
              <a:rPr lang="en-US" dirty="0"/>
              <a:t> is </a:t>
            </a:r>
            <a:r>
              <a:rPr lang="en-US" b="1" dirty="0"/>
              <a:t>probabilistic</a:t>
            </a:r>
            <a:r>
              <a:rPr lang="en-US" dirty="0"/>
              <a:t>, so answers can change.</a:t>
            </a:r>
          </a:p>
          <a:p>
            <a:pPr marL="285750" indent="-285750">
              <a:buFont typeface="Arial" panose="020B0604020202020204" pitchFamily="34" charset="0"/>
              <a:buChar char="•"/>
            </a:pPr>
            <a:r>
              <a:rPr lang="en-US" dirty="0"/>
              <a:t>Every new prompt, model, RAG source or tool can change </a:t>
            </a:r>
            <a:r>
              <a:rPr lang="en-US" dirty="0" err="1"/>
              <a:t>behaviour</a:t>
            </a:r>
            <a:r>
              <a:rPr lang="en-US" dirty="0"/>
              <a:t> in ways you do not see in one demo.</a:t>
            </a:r>
          </a:p>
          <a:p>
            <a:pPr marL="285750" indent="-285750">
              <a:buFont typeface="Arial" panose="020B0604020202020204" pitchFamily="34" charset="0"/>
              <a:buChar char="•"/>
            </a:pPr>
            <a:r>
              <a:rPr lang="en-US" dirty="0"/>
              <a:t>Evals give you a </a:t>
            </a:r>
            <a:r>
              <a:rPr lang="en-US" b="1" dirty="0"/>
              <a:t>repeatable way</a:t>
            </a:r>
            <a:r>
              <a:rPr lang="en-US" dirty="0"/>
              <a:t> to:</a:t>
            </a:r>
          </a:p>
          <a:p>
            <a:pPr marL="742950" lvl="1" indent="-285750">
              <a:buFont typeface="Arial" panose="020B0604020202020204" pitchFamily="34" charset="0"/>
              <a:buChar char="•"/>
            </a:pPr>
            <a:r>
              <a:rPr lang="en-US" dirty="0"/>
              <a:t>Check quality and safety.</a:t>
            </a:r>
          </a:p>
          <a:p>
            <a:pPr marL="742950" lvl="1" indent="-285750">
              <a:buFont typeface="Arial" panose="020B0604020202020204" pitchFamily="34" charset="0"/>
              <a:buChar char="•"/>
            </a:pPr>
            <a:r>
              <a:rPr lang="en-US" dirty="0"/>
              <a:t>Compare versions.</a:t>
            </a:r>
          </a:p>
          <a:p>
            <a:pPr marL="742950" lvl="1" indent="-285750">
              <a:buFont typeface="Arial" panose="020B0604020202020204" pitchFamily="34" charset="0"/>
              <a:buChar char="•"/>
            </a:pPr>
            <a:r>
              <a:rPr lang="en-US" dirty="0"/>
              <a:t>Prove to stakeholders that the agent behaves as designed.</a:t>
            </a:r>
          </a:p>
        </p:txBody>
      </p:sp>
      <p:sp>
        <p:nvSpPr>
          <p:cNvPr id="10" name="TextBox 9">
            <a:extLst>
              <a:ext uri="{FF2B5EF4-FFF2-40B4-BE49-F238E27FC236}">
                <a16:creationId xmlns:a16="http://schemas.microsoft.com/office/drawing/2014/main" id="{75B978BB-EB9F-F634-3B1E-2DF72938A592}"/>
              </a:ext>
            </a:extLst>
          </p:cNvPr>
          <p:cNvSpPr txBox="1"/>
          <p:nvPr/>
        </p:nvSpPr>
        <p:spPr>
          <a:xfrm>
            <a:off x="4373712" y="6137279"/>
            <a:ext cx="6955567" cy="646331"/>
          </a:xfrm>
          <a:prstGeom prst="rect">
            <a:avLst/>
          </a:prstGeom>
          <a:noFill/>
        </p:spPr>
        <p:txBody>
          <a:bodyPr wrap="square">
            <a:spAutoFit/>
          </a:bodyPr>
          <a:lstStyle/>
          <a:p>
            <a:r>
              <a:rPr lang="en-US" sz="1200" dirty="0"/>
              <a:t>For each important use case, define 5 to 20 Eval prompts across these dimensions. Some can be rule based (for example check numbers, links). Some can be scored by humans or another model.</a:t>
            </a:r>
          </a:p>
        </p:txBody>
      </p:sp>
      <p:grpSp>
        <p:nvGrpSpPr>
          <p:cNvPr id="11" name="Group 10">
            <a:extLst>
              <a:ext uri="{FF2B5EF4-FFF2-40B4-BE49-F238E27FC236}">
                <a16:creationId xmlns:a16="http://schemas.microsoft.com/office/drawing/2014/main" id="{086F1C39-8573-3495-724C-2831C5B8DFDD}"/>
              </a:ext>
            </a:extLst>
          </p:cNvPr>
          <p:cNvGrpSpPr/>
          <p:nvPr/>
        </p:nvGrpSpPr>
        <p:grpSpPr>
          <a:xfrm>
            <a:off x="10931138" y="782521"/>
            <a:ext cx="1188480" cy="404447"/>
            <a:chOff x="10426158" y="1489823"/>
            <a:chExt cx="1188480" cy="404447"/>
          </a:xfrm>
        </p:grpSpPr>
        <p:sp>
          <p:nvSpPr>
            <p:cNvPr id="12" name="Rectangle 11">
              <a:extLst>
                <a:ext uri="{FF2B5EF4-FFF2-40B4-BE49-F238E27FC236}">
                  <a16:creationId xmlns:a16="http://schemas.microsoft.com/office/drawing/2014/main" id="{A08752B0-EF8C-23D0-4C72-380F579FD977}"/>
                </a:ext>
              </a:extLst>
            </p:cNvPr>
            <p:cNvSpPr/>
            <p:nvPr/>
          </p:nvSpPr>
          <p:spPr>
            <a:xfrm>
              <a:off x="10426158" y="1489823"/>
              <a:ext cx="1188480" cy="404447"/>
            </a:xfrm>
            <a:prstGeom prst="rect">
              <a:avLst/>
            </a:prstGeom>
            <a:solidFill>
              <a:schemeClr val="accent3"/>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t>Architect/IT focus</a:t>
              </a:r>
            </a:p>
          </p:txBody>
        </p:sp>
        <p:pic>
          <p:nvPicPr>
            <p:cNvPr id="13" name="Graphic 12" descr="Head with gears with solid fill">
              <a:extLst>
                <a:ext uri="{FF2B5EF4-FFF2-40B4-BE49-F238E27FC236}">
                  <a16:creationId xmlns:a16="http://schemas.microsoft.com/office/drawing/2014/main" id="{50B4AA43-3A31-4A11-41B8-201339F0A8B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271738" y="1528916"/>
              <a:ext cx="342900" cy="342900"/>
            </a:xfrm>
            <a:prstGeom prst="rect">
              <a:avLst/>
            </a:prstGeom>
          </p:spPr>
        </p:pic>
      </p:grpSp>
    </p:spTree>
    <p:extLst>
      <p:ext uri="{BB962C8B-B14F-4D97-AF65-F5344CB8AC3E}">
        <p14:creationId xmlns:p14="http://schemas.microsoft.com/office/powerpoint/2010/main" val="13962037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FFACB53-15E4-9819-8629-F638C4F03758}"/>
              </a:ext>
            </a:extLst>
          </p:cNvPr>
          <p:cNvSpPr>
            <a:spLocks noGrp="1"/>
          </p:cNvSpPr>
          <p:nvPr>
            <p:ph type="sldNum" sz="quarter" idx="4"/>
          </p:nvPr>
        </p:nvSpPr>
        <p:spPr/>
        <p:txBody>
          <a:bodyPr/>
          <a:lstStyle/>
          <a:p>
            <a:fld id="{B97DCD48-F2F0-436C-978D-7C4D59D5E31F}" type="slidenum">
              <a:rPr lang="en-US" smtClean="0"/>
              <a:pPr/>
              <a:t>31</a:t>
            </a:fld>
            <a:endParaRPr lang="en-US"/>
          </a:p>
        </p:txBody>
      </p:sp>
      <p:sp>
        <p:nvSpPr>
          <p:cNvPr id="3" name="Title 2">
            <a:extLst>
              <a:ext uri="{FF2B5EF4-FFF2-40B4-BE49-F238E27FC236}">
                <a16:creationId xmlns:a16="http://schemas.microsoft.com/office/drawing/2014/main" id="{F9189A6B-CC26-9D3C-79BA-16049F0FAFB3}"/>
              </a:ext>
            </a:extLst>
          </p:cNvPr>
          <p:cNvSpPr>
            <a:spLocks noGrp="1"/>
          </p:cNvSpPr>
          <p:nvPr>
            <p:ph type="title"/>
          </p:nvPr>
        </p:nvSpPr>
        <p:spPr/>
        <p:txBody>
          <a:bodyPr/>
          <a:lstStyle/>
          <a:p>
            <a:r>
              <a:rPr lang="en-US" dirty="0"/>
              <a:t>How to use Evals in your approach</a:t>
            </a:r>
            <a:endParaRPr lang="en-GB" dirty="0"/>
          </a:p>
        </p:txBody>
      </p:sp>
      <p:sp>
        <p:nvSpPr>
          <p:cNvPr id="4" name="Rectangle 3">
            <a:extLst>
              <a:ext uri="{FF2B5EF4-FFF2-40B4-BE49-F238E27FC236}">
                <a16:creationId xmlns:a16="http://schemas.microsoft.com/office/drawing/2014/main" id="{D6C771CD-A3EB-7CBB-8BD7-5D142AEF8444}"/>
              </a:ext>
            </a:extLst>
          </p:cNvPr>
          <p:cNvSpPr/>
          <p:nvPr/>
        </p:nvSpPr>
        <p:spPr>
          <a:xfrm>
            <a:off x="901700" y="4548536"/>
            <a:ext cx="3533359" cy="1400704"/>
          </a:xfrm>
          <a:prstGeom prst="rect">
            <a:avLst/>
          </a:prstGeom>
        </p:spPr>
        <p:txBody>
          <a:bodyPr wrap="square">
            <a:spAutoFit/>
          </a:bodyPr>
          <a:lstStyle/>
          <a:p>
            <a:pPr>
              <a:lnSpc>
                <a:spcPct val="120000"/>
              </a:lnSpc>
            </a:pPr>
            <a:r>
              <a:rPr lang="en-US" sz="1200" dirty="0">
                <a:latin typeface="Century Gothic" panose="020B0502020202020204" pitchFamily="34" charset="0"/>
                <a:ea typeface="Lato" panose="020F0502020204030203" pitchFamily="34" charset="0"/>
                <a:cs typeface="Lato" panose="020F0502020204030203" pitchFamily="34" charset="0"/>
              </a:rPr>
              <a:t>When you fill the use case and AGENT templates, write down: </a:t>
            </a:r>
          </a:p>
          <a:p>
            <a:pPr marL="171450" indent="-171450">
              <a:lnSpc>
                <a:spcPct val="120000"/>
              </a:lnSpc>
              <a:buFont typeface="Arial" panose="020B0604020202020204" pitchFamily="34" charset="0"/>
              <a:buChar char="•"/>
            </a:pPr>
            <a:r>
              <a:rPr lang="en-US" sz="1200" dirty="0">
                <a:latin typeface="Century Gothic" panose="020B0502020202020204" pitchFamily="34" charset="0"/>
                <a:ea typeface="Lato" panose="020F0502020204030203" pitchFamily="34" charset="0"/>
                <a:cs typeface="Lato" panose="020F0502020204030203" pitchFamily="34" charset="0"/>
              </a:rPr>
              <a:t>What a “good answer” looks like. </a:t>
            </a:r>
          </a:p>
          <a:p>
            <a:pPr marL="171450" indent="-171450">
              <a:lnSpc>
                <a:spcPct val="120000"/>
              </a:lnSpc>
              <a:buFont typeface="Arial" panose="020B0604020202020204" pitchFamily="34" charset="0"/>
              <a:buChar char="•"/>
            </a:pPr>
            <a:r>
              <a:rPr lang="en-US" sz="1200" dirty="0">
                <a:latin typeface="Century Gothic" panose="020B0502020202020204" pitchFamily="34" charset="0"/>
                <a:ea typeface="Lato" panose="020F0502020204030203" pitchFamily="34" charset="0"/>
                <a:cs typeface="Lato" panose="020F0502020204030203" pitchFamily="34" charset="0"/>
              </a:rPr>
              <a:t>What must never happen. </a:t>
            </a:r>
          </a:p>
          <a:p>
            <a:pPr>
              <a:lnSpc>
                <a:spcPct val="120000"/>
              </a:lnSpc>
            </a:pPr>
            <a:r>
              <a:rPr lang="en-US" sz="1200" dirty="0">
                <a:latin typeface="Century Gothic" panose="020B0502020202020204" pitchFamily="34" charset="0"/>
                <a:ea typeface="Lato" panose="020F0502020204030203" pitchFamily="34" charset="0"/>
                <a:cs typeface="Lato" panose="020F0502020204030203" pitchFamily="34" charset="0"/>
              </a:rPr>
              <a:t>Turn these into a first list of Eval cases for that agent.</a:t>
            </a:r>
          </a:p>
        </p:txBody>
      </p:sp>
      <p:sp>
        <p:nvSpPr>
          <p:cNvPr id="5" name="Rectangle 4">
            <a:extLst>
              <a:ext uri="{FF2B5EF4-FFF2-40B4-BE49-F238E27FC236}">
                <a16:creationId xmlns:a16="http://schemas.microsoft.com/office/drawing/2014/main" id="{EE6AEE5F-5326-65C7-2387-688AEEE1A3FC}"/>
              </a:ext>
            </a:extLst>
          </p:cNvPr>
          <p:cNvSpPr/>
          <p:nvPr/>
        </p:nvSpPr>
        <p:spPr>
          <a:xfrm>
            <a:off x="4609357" y="4548536"/>
            <a:ext cx="3308045" cy="1569660"/>
          </a:xfrm>
          <a:prstGeom prst="rect">
            <a:avLst/>
          </a:prstGeom>
        </p:spPr>
        <p:txBody>
          <a:bodyPr wrap="square">
            <a:spAutoFit/>
          </a:bodyPr>
          <a:lstStyle/>
          <a:p>
            <a:r>
              <a:rPr lang="en-US" sz="1200" dirty="0"/>
              <a:t>For each agent pattern in </a:t>
            </a:r>
            <a:r>
              <a:rPr lang="en-US" sz="1200" dirty="0" err="1"/>
              <a:t>Flowise</a:t>
            </a:r>
            <a:r>
              <a:rPr lang="en-US" sz="1200" dirty="0"/>
              <a:t>:</a:t>
            </a:r>
          </a:p>
          <a:p>
            <a:pPr marL="628650" lvl="1" indent="-171450">
              <a:buFont typeface="Arial" panose="020B0604020202020204" pitchFamily="34" charset="0"/>
              <a:buChar char="•"/>
            </a:pPr>
            <a:r>
              <a:rPr lang="en-US" sz="1200" dirty="0"/>
              <a:t>Add a small </a:t>
            </a:r>
            <a:r>
              <a:rPr lang="en-US" sz="1200" b="1" dirty="0"/>
              <a:t>Eval set</a:t>
            </a:r>
            <a:r>
              <a:rPr lang="en-US" sz="1200" dirty="0"/>
              <a:t> that can be run on demand.</a:t>
            </a:r>
          </a:p>
          <a:p>
            <a:pPr marL="628650" lvl="1" indent="-171450">
              <a:buFont typeface="Arial" panose="020B0604020202020204" pitchFamily="34" charset="0"/>
              <a:buChar char="•"/>
            </a:pPr>
            <a:r>
              <a:rPr lang="en-US" sz="1200" dirty="0"/>
              <a:t>Include both “happy path” and “tricky” questions.</a:t>
            </a:r>
          </a:p>
          <a:p>
            <a:r>
              <a:rPr lang="en-US" sz="1200" dirty="0"/>
              <a:t>Use Evals when you change:</a:t>
            </a:r>
          </a:p>
          <a:p>
            <a:pPr marL="628650" lvl="1" indent="-171450">
              <a:buFont typeface="Arial" panose="020B0604020202020204" pitchFamily="34" charset="0"/>
              <a:buChar char="•"/>
            </a:pPr>
            <a:r>
              <a:rPr lang="en-US" sz="1200" dirty="0"/>
              <a:t>Prompts, RAG sources, models, tools, or Workday integrations.</a:t>
            </a:r>
          </a:p>
        </p:txBody>
      </p:sp>
      <p:sp>
        <p:nvSpPr>
          <p:cNvPr id="6" name="Rectangle 5">
            <a:extLst>
              <a:ext uri="{FF2B5EF4-FFF2-40B4-BE49-F238E27FC236}">
                <a16:creationId xmlns:a16="http://schemas.microsoft.com/office/drawing/2014/main" id="{619F5D8C-1AEA-4EE3-B6A6-C5E31639E532}"/>
              </a:ext>
            </a:extLst>
          </p:cNvPr>
          <p:cNvSpPr/>
          <p:nvPr/>
        </p:nvSpPr>
        <p:spPr>
          <a:xfrm>
            <a:off x="8235104" y="4548536"/>
            <a:ext cx="3884726" cy="2065502"/>
          </a:xfrm>
          <a:prstGeom prst="rect">
            <a:avLst/>
          </a:prstGeom>
        </p:spPr>
        <p:txBody>
          <a:bodyPr wrap="square">
            <a:spAutoFit/>
          </a:bodyPr>
          <a:lstStyle/>
          <a:p>
            <a:pPr>
              <a:lnSpc>
                <a:spcPct val="120000"/>
              </a:lnSpc>
            </a:pPr>
            <a:r>
              <a:rPr lang="en-US" sz="1200" dirty="0">
                <a:latin typeface="Century Gothic" panose="020B0502020202020204" pitchFamily="34" charset="0"/>
                <a:ea typeface="Lato" panose="020F0502020204030203" pitchFamily="34" charset="0"/>
                <a:cs typeface="Lato" panose="020F0502020204030203" pitchFamily="34" charset="0"/>
              </a:rPr>
              <a:t>Before a pilot, run the Eval set and store the results. Share a short summary with your AI governance board: </a:t>
            </a:r>
          </a:p>
          <a:p>
            <a:pPr>
              <a:lnSpc>
                <a:spcPct val="120000"/>
              </a:lnSpc>
            </a:pPr>
            <a:r>
              <a:rPr lang="en-US" sz="1200" dirty="0">
                <a:latin typeface="Century Gothic" panose="020B0502020202020204" pitchFamily="34" charset="0"/>
                <a:ea typeface="Lato" panose="020F0502020204030203" pitchFamily="34" charset="0"/>
                <a:cs typeface="Lato" panose="020F0502020204030203" pitchFamily="34" charset="0"/>
              </a:rPr>
              <a:t>What you tested. </a:t>
            </a:r>
          </a:p>
          <a:p>
            <a:pPr>
              <a:lnSpc>
                <a:spcPct val="120000"/>
              </a:lnSpc>
            </a:pPr>
            <a:r>
              <a:rPr lang="en-US" sz="1200" dirty="0">
                <a:latin typeface="Century Gothic" panose="020B0502020202020204" pitchFamily="34" charset="0"/>
                <a:ea typeface="Lato" panose="020F0502020204030203" pitchFamily="34" charset="0"/>
                <a:cs typeface="Lato" panose="020F0502020204030203" pitchFamily="34" charset="0"/>
              </a:rPr>
              <a:t>Where it passes. </a:t>
            </a:r>
          </a:p>
          <a:p>
            <a:pPr>
              <a:lnSpc>
                <a:spcPct val="120000"/>
              </a:lnSpc>
            </a:pPr>
            <a:r>
              <a:rPr lang="en-US" sz="1200" dirty="0">
                <a:latin typeface="Century Gothic" panose="020B0502020202020204" pitchFamily="34" charset="0"/>
                <a:ea typeface="Lato" panose="020F0502020204030203" pitchFamily="34" charset="0"/>
                <a:cs typeface="Lato" panose="020F0502020204030203" pitchFamily="34" charset="0"/>
              </a:rPr>
              <a:t>Known limits. </a:t>
            </a:r>
          </a:p>
          <a:p>
            <a:pPr>
              <a:lnSpc>
                <a:spcPct val="120000"/>
              </a:lnSpc>
            </a:pPr>
            <a:r>
              <a:rPr lang="en-US" sz="1200" dirty="0">
                <a:latin typeface="Century Gothic" panose="020B0502020202020204" pitchFamily="34" charset="0"/>
                <a:ea typeface="Lato" panose="020F0502020204030203" pitchFamily="34" charset="0"/>
                <a:cs typeface="Lato" panose="020F0502020204030203" pitchFamily="34" charset="0"/>
              </a:rPr>
              <a:t>After rollout, rerun Evals on a schedule and after major changes. If scores drop, you pause, adjust, then release again.</a:t>
            </a:r>
          </a:p>
        </p:txBody>
      </p:sp>
      <p:sp>
        <p:nvSpPr>
          <p:cNvPr id="7" name="Freeform 6">
            <a:extLst>
              <a:ext uri="{FF2B5EF4-FFF2-40B4-BE49-F238E27FC236}">
                <a16:creationId xmlns:a16="http://schemas.microsoft.com/office/drawing/2014/main" id="{CEB83C27-F4C8-BDB0-5D19-9A54D9BD7D94}"/>
              </a:ext>
            </a:extLst>
          </p:cNvPr>
          <p:cNvSpPr>
            <a:spLocks noEditPoints="1"/>
          </p:cNvSpPr>
          <p:nvPr/>
        </p:nvSpPr>
        <p:spPr bwMode="auto">
          <a:xfrm>
            <a:off x="9521581" y="3830212"/>
            <a:ext cx="334946" cy="488749"/>
          </a:xfrm>
          <a:custGeom>
            <a:avLst/>
            <a:gdLst>
              <a:gd name="T0" fmla="*/ 280 w 513"/>
              <a:gd name="T1" fmla="*/ 519 h 745"/>
              <a:gd name="T2" fmla="*/ 280 w 513"/>
              <a:gd name="T3" fmla="*/ 466 h 745"/>
              <a:gd name="T4" fmla="*/ 256 w 513"/>
              <a:gd name="T5" fmla="*/ 442 h 745"/>
              <a:gd name="T6" fmla="*/ 233 w 513"/>
              <a:gd name="T7" fmla="*/ 466 h 745"/>
              <a:gd name="T8" fmla="*/ 233 w 513"/>
              <a:gd name="T9" fmla="*/ 519 h 745"/>
              <a:gd name="T10" fmla="*/ 210 w 513"/>
              <a:gd name="T11" fmla="*/ 559 h 745"/>
              <a:gd name="T12" fmla="*/ 256 w 513"/>
              <a:gd name="T13" fmla="*/ 605 h 745"/>
              <a:gd name="T14" fmla="*/ 303 w 513"/>
              <a:gd name="T15" fmla="*/ 559 h 745"/>
              <a:gd name="T16" fmla="*/ 280 w 513"/>
              <a:gd name="T17" fmla="*/ 519 h 745"/>
              <a:gd name="T18" fmla="*/ 466 w 513"/>
              <a:gd name="T19" fmla="*/ 675 h 745"/>
              <a:gd name="T20" fmla="*/ 443 w 513"/>
              <a:gd name="T21" fmla="*/ 699 h 745"/>
              <a:gd name="T22" fmla="*/ 70 w 513"/>
              <a:gd name="T23" fmla="*/ 699 h 745"/>
              <a:gd name="T24" fmla="*/ 47 w 513"/>
              <a:gd name="T25" fmla="*/ 675 h 745"/>
              <a:gd name="T26" fmla="*/ 47 w 513"/>
              <a:gd name="T27" fmla="*/ 396 h 745"/>
              <a:gd name="T28" fmla="*/ 70 w 513"/>
              <a:gd name="T29" fmla="*/ 372 h 745"/>
              <a:gd name="T30" fmla="*/ 443 w 513"/>
              <a:gd name="T31" fmla="*/ 372 h 745"/>
              <a:gd name="T32" fmla="*/ 466 w 513"/>
              <a:gd name="T33" fmla="*/ 396 h 745"/>
              <a:gd name="T34" fmla="*/ 466 w 513"/>
              <a:gd name="T35" fmla="*/ 675 h 745"/>
              <a:gd name="T36" fmla="*/ 117 w 513"/>
              <a:gd name="T37" fmla="*/ 186 h 745"/>
              <a:gd name="T38" fmla="*/ 256 w 513"/>
              <a:gd name="T39" fmla="*/ 46 h 745"/>
              <a:gd name="T40" fmla="*/ 396 w 513"/>
              <a:gd name="T41" fmla="*/ 186 h 745"/>
              <a:gd name="T42" fmla="*/ 396 w 513"/>
              <a:gd name="T43" fmla="*/ 326 h 745"/>
              <a:gd name="T44" fmla="*/ 117 w 513"/>
              <a:gd name="T45" fmla="*/ 326 h 745"/>
              <a:gd name="T46" fmla="*/ 117 w 513"/>
              <a:gd name="T47" fmla="*/ 186 h 745"/>
              <a:gd name="T48" fmla="*/ 443 w 513"/>
              <a:gd name="T49" fmla="*/ 326 h 745"/>
              <a:gd name="T50" fmla="*/ 443 w 513"/>
              <a:gd name="T51" fmla="*/ 186 h 745"/>
              <a:gd name="T52" fmla="*/ 256 w 513"/>
              <a:gd name="T53" fmla="*/ 0 h 745"/>
              <a:gd name="T54" fmla="*/ 70 w 513"/>
              <a:gd name="T55" fmla="*/ 186 h 745"/>
              <a:gd name="T56" fmla="*/ 70 w 513"/>
              <a:gd name="T57" fmla="*/ 326 h 745"/>
              <a:gd name="T58" fmla="*/ 0 w 513"/>
              <a:gd name="T59" fmla="*/ 396 h 745"/>
              <a:gd name="T60" fmla="*/ 0 w 513"/>
              <a:gd name="T61" fmla="*/ 675 h 745"/>
              <a:gd name="T62" fmla="*/ 70 w 513"/>
              <a:gd name="T63" fmla="*/ 745 h 745"/>
              <a:gd name="T64" fmla="*/ 443 w 513"/>
              <a:gd name="T65" fmla="*/ 745 h 745"/>
              <a:gd name="T66" fmla="*/ 513 w 513"/>
              <a:gd name="T67" fmla="*/ 675 h 745"/>
              <a:gd name="T68" fmla="*/ 513 w 513"/>
              <a:gd name="T69" fmla="*/ 396 h 745"/>
              <a:gd name="T70" fmla="*/ 443 w 513"/>
              <a:gd name="T71" fmla="*/ 326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13" h="745">
                <a:moveTo>
                  <a:pt x="280" y="519"/>
                </a:moveTo>
                <a:lnTo>
                  <a:pt x="280" y="466"/>
                </a:lnTo>
                <a:cubicBezTo>
                  <a:pt x="280" y="453"/>
                  <a:pt x="269" y="442"/>
                  <a:pt x="256" y="442"/>
                </a:cubicBezTo>
                <a:cubicBezTo>
                  <a:pt x="243" y="442"/>
                  <a:pt x="233" y="453"/>
                  <a:pt x="233" y="466"/>
                </a:cubicBezTo>
                <a:lnTo>
                  <a:pt x="233" y="519"/>
                </a:lnTo>
                <a:cubicBezTo>
                  <a:pt x="219" y="527"/>
                  <a:pt x="210" y="542"/>
                  <a:pt x="210" y="559"/>
                </a:cubicBezTo>
                <a:cubicBezTo>
                  <a:pt x="210" y="585"/>
                  <a:pt x="231" y="605"/>
                  <a:pt x="256" y="605"/>
                </a:cubicBezTo>
                <a:cubicBezTo>
                  <a:pt x="282" y="605"/>
                  <a:pt x="303" y="585"/>
                  <a:pt x="303" y="559"/>
                </a:cubicBezTo>
                <a:cubicBezTo>
                  <a:pt x="303" y="542"/>
                  <a:pt x="294" y="527"/>
                  <a:pt x="280" y="519"/>
                </a:cubicBezTo>
                <a:close/>
                <a:moveTo>
                  <a:pt x="466" y="675"/>
                </a:moveTo>
                <a:cubicBezTo>
                  <a:pt x="466" y="688"/>
                  <a:pt x="456" y="699"/>
                  <a:pt x="443" y="699"/>
                </a:cubicBezTo>
                <a:lnTo>
                  <a:pt x="70" y="699"/>
                </a:lnTo>
                <a:cubicBezTo>
                  <a:pt x="57" y="699"/>
                  <a:pt x="47" y="688"/>
                  <a:pt x="47" y="675"/>
                </a:cubicBezTo>
                <a:lnTo>
                  <a:pt x="47" y="396"/>
                </a:lnTo>
                <a:cubicBezTo>
                  <a:pt x="47" y="383"/>
                  <a:pt x="57" y="372"/>
                  <a:pt x="70" y="372"/>
                </a:cubicBezTo>
                <a:lnTo>
                  <a:pt x="443" y="372"/>
                </a:lnTo>
                <a:cubicBezTo>
                  <a:pt x="456" y="372"/>
                  <a:pt x="466" y="383"/>
                  <a:pt x="466" y="396"/>
                </a:cubicBezTo>
                <a:lnTo>
                  <a:pt x="466" y="675"/>
                </a:lnTo>
                <a:close/>
                <a:moveTo>
                  <a:pt x="117" y="186"/>
                </a:moveTo>
                <a:cubicBezTo>
                  <a:pt x="117" y="109"/>
                  <a:pt x="179" y="46"/>
                  <a:pt x="256" y="46"/>
                </a:cubicBezTo>
                <a:cubicBezTo>
                  <a:pt x="333" y="46"/>
                  <a:pt x="396" y="109"/>
                  <a:pt x="396" y="186"/>
                </a:cubicBezTo>
                <a:lnTo>
                  <a:pt x="396" y="326"/>
                </a:lnTo>
                <a:lnTo>
                  <a:pt x="117" y="326"/>
                </a:lnTo>
                <a:lnTo>
                  <a:pt x="117" y="186"/>
                </a:lnTo>
                <a:close/>
                <a:moveTo>
                  <a:pt x="443" y="326"/>
                </a:moveTo>
                <a:lnTo>
                  <a:pt x="443" y="186"/>
                </a:lnTo>
                <a:cubicBezTo>
                  <a:pt x="443" y="83"/>
                  <a:pt x="359" y="0"/>
                  <a:pt x="256" y="0"/>
                </a:cubicBezTo>
                <a:cubicBezTo>
                  <a:pt x="154" y="0"/>
                  <a:pt x="70" y="83"/>
                  <a:pt x="70" y="186"/>
                </a:cubicBezTo>
                <a:lnTo>
                  <a:pt x="70" y="326"/>
                </a:lnTo>
                <a:cubicBezTo>
                  <a:pt x="31" y="326"/>
                  <a:pt x="0" y="357"/>
                  <a:pt x="0" y="396"/>
                </a:cubicBezTo>
                <a:lnTo>
                  <a:pt x="0" y="675"/>
                </a:lnTo>
                <a:cubicBezTo>
                  <a:pt x="0" y="714"/>
                  <a:pt x="31" y="745"/>
                  <a:pt x="70" y="745"/>
                </a:cubicBezTo>
                <a:lnTo>
                  <a:pt x="443" y="745"/>
                </a:lnTo>
                <a:cubicBezTo>
                  <a:pt x="481" y="745"/>
                  <a:pt x="513" y="714"/>
                  <a:pt x="513" y="675"/>
                </a:cubicBezTo>
                <a:lnTo>
                  <a:pt x="513" y="396"/>
                </a:lnTo>
                <a:cubicBezTo>
                  <a:pt x="513" y="357"/>
                  <a:pt x="481" y="326"/>
                  <a:pt x="443" y="326"/>
                </a:cubicBezTo>
                <a:close/>
              </a:path>
            </a:pathLst>
          </a:custGeom>
          <a:solidFill>
            <a:schemeClr val="accent1"/>
          </a:solidFill>
          <a:ln>
            <a:noFill/>
          </a:ln>
        </p:spPr>
        <p:txBody>
          <a:bodyPr vert="horz" wrap="square" lIns="91299" tIns="45649" rIns="91299" bIns="45649" numCol="1" anchor="t" anchorCtr="0" compatLnSpc="1">
            <a:prstTxWarp prst="textNoShape">
              <a:avLst/>
            </a:prstTxWarp>
          </a:bodyPr>
          <a:lstStyle/>
          <a:p>
            <a:endParaRPr lang="en-US" sz="1798">
              <a:latin typeface="Century Gothic" panose="020B0502020202020204" pitchFamily="34" charset="0"/>
              <a:ea typeface="Lato" panose="020F0502020204030203" pitchFamily="34" charset="0"/>
              <a:cs typeface="Lato" panose="020F0502020204030203" pitchFamily="34" charset="0"/>
            </a:endParaRPr>
          </a:p>
        </p:txBody>
      </p:sp>
      <p:sp>
        <p:nvSpPr>
          <p:cNvPr id="8" name="Freeform 7">
            <a:extLst>
              <a:ext uri="{FF2B5EF4-FFF2-40B4-BE49-F238E27FC236}">
                <a16:creationId xmlns:a16="http://schemas.microsoft.com/office/drawing/2014/main" id="{CE593BD1-0B37-FA8F-6658-3E612E8F1DCF}"/>
              </a:ext>
            </a:extLst>
          </p:cNvPr>
          <p:cNvSpPr>
            <a:spLocks noEditPoints="1"/>
          </p:cNvSpPr>
          <p:nvPr/>
        </p:nvSpPr>
        <p:spPr bwMode="auto">
          <a:xfrm>
            <a:off x="5727294" y="3830212"/>
            <a:ext cx="672029" cy="488749"/>
          </a:xfrm>
          <a:custGeom>
            <a:avLst/>
            <a:gdLst>
              <a:gd name="T0" fmla="*/ 241 w 805"/>
              <a:gd name="T1" fmla="*/ 415 h 588"/>
              <a:gd name="T2" fmla="*/ 277 w 805"/>
              <a:gd name="T3" fmla="*/ 415 h 588"/>
              <a:gd name="T4" fmla="*/ 476 w 805"/>
              <a:gd name="T5" fmla="*/ 109 h 588"/>
              <a:gd name="T6" fmla="*/ 37 w 805"/>
              <a:gd name="T7" fmla="*/ 376 h 588"/>
              <a:gd name="T8" fmla="*/ 476 w 805"/>
              <a:gd name="T9" fmla="*/ 376 h 588"/>
              <a:gd name="T10" fmla="*/ 288 w 805"/>
              <a:gd name="T11" fmla="*/ 415 h 588"/>
              <a:gd name="T12" fmla="*/ 229 w 805"/>
              <a:gd name="T13" fmla="*/ 415 h 588"/>
              <a:gd name="T14" fmla="*/ 288 w 805"/>
              <a:gd name="T15" fmla="*/ 415 h 588"/>
              <a:gd name="T16" fmla="*/ 513 w 805"/>
              <a:gd name="T17" fmla="*/ 423 h 588"/>
              <a:gd name="T18" fmla="*/ 308 w 805"/>
              <a:gd name="T19" fmla="*/ 458 h 588"/>
              <a:gd name="T20" fmla="*/ 360 w 805"/>
              <a:gd name="T21" fmla="*/ 561 h 588"/>
              <a:gd name="T22" fmla="*/ 205 w 805"/>
              <a:gd name="T23" fmla="*/ 561 h 588"/>
              <a:gd name="T24" fmla="*/ 153 w 805"/>
              <a:gd name="T25" fmla="*/ 527 h 588"/>
              <a:gd name="T26" fmla="*/ 34 w 805"/>
              <a:gd name="T27" fmla="*/ 458 h 588"/>
              <a:gd name="T28" fmla="*/ 0 w 805"/>
              <a:gd name="T29" fmla="*/ 107 h 588"/>
              <a:gd name="T30" fmla="*/ 479 w 805"/>
              <a:gd name="T31" fmla="*/ 73 h 588"/>
              <a:gd name="T32" fmla="*/ 714 w 805"/>
              <a:gd name="T33" fmla="*/ 393 h 588"/>
              <a:gd name="T34" fmla="*/ 651 w 805"/>
              <a:gd name="T35" fmla="*/ 393 h 588"/>
              <a:gd name="T36" fmla="*/ 714 w 805"/>
              <a:gd name="T37" fmla="*/ 393 h 588"/>
              <a:gd name="T38" fmla="*/ 682 w 805"/>
              <a:gd name="T39" fmla="*/ 442 h 588"/>
              <a:gd name="T40" fmla="*/ 682 w 805"/>
              <a:gd name="T41" fmla="*/ 344 h 588"/>
              <a:gd name="T42" fmla="*/ 756 w 805"/>
              <a:gd name="T43" fmla="*/ 218 h 588"/>
              <a:gd name="T44" fmla="*/ 603 w 805"/>
              <a:gd name="T45" fmla="*/ 241 h 588"/>
              <a:gd name="T46" fmla="*/ 756 w 805"/>
              <a:gd name="T47" fmla="*/ 218 h 588"/>
              <a:gd name="T48" fmla="*/ 585 w 805"/>
              <a:gd name="T49" fmla="*/ 31 h 588"/>
              <a:gd name="T50" fmla="*/ 774 w 805"/>
              <a:gd name="T51" fmla="*/ 558 h 588"/>
              <a:gd name="T52" fmla="*/ 805 w 805"/>
              <a:gd name="T53" fmla="*/ 16 h 588"/>
              <a:gd name="T54" fmla="*/ 790 w 805"/>
              <a:gd name="T55" fmla="*/ 588 h 588"/>
              <a:gd name="T56" fmla="*/ 555 w 805"/>
              <a:gd name="T57" fmla="*/ 573 h 588"/>
              <a:gd name="T58" fmla="*/ 570 w 805"/>
              <a:gd name="T59" fmla="*/ 0 h 588"/>
              <a:gd name="T60" fmla="*/ 805 w 805"/>
              <a:gd name="T61" fmla="*/ 16 h 588"/>
              <a:gd name="T62" fmla="*/ 603 w 805"/>
              <a:gd name="T63" fmla="*/ 71 h 588"/>
              <a:gd name="T64" fmla="*/ 756 w 805"/>
              <a:gd name="T65" fmla="*/ 123 h 588"/>
              <a:gd name="T66" fmla="*/ 756 w 805"/>
              <a:gd name="T67" fmla="*/ 179 h 588"/>
              <a:gd name="T68" fmla="*/ 603 w 805"/>
              <a:gd name="T69" fmla="*/ 202 h 588"/>
              <a:gd name="T70" fmla="*/ 756 w 805"/>
              <a:gd name="T71" fmla="*/ 179 h 588"/>
              <a:gd name="T72" fmla="*/ 603 w 805"/>
              <a:gd name="T73" fmla="*/ 163 h 588"/>
              <a:gd name="T74" fmla="*/ 756 w 805"/>
              <a:gd name="T75" fmla="*/ 140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05" h="588">
                <a:moveTo>
                  <a:pt x="259" y="397"/>
                </a:moveTo>
                <a:cubicBezTo>
                  <a:pt x="249" y="397"/>
                  <a:pt x="241" y="405"/>
                  <a:pt x="241" y="415"/>
                </a:cubicBezTo>
                <a:cubicBezTo>
                  <a:pt x="241" y="425"/>
                  <a:pt x="249" y="434"/>
                  <a:pt x="259" y="434"/>
                </a:cubicBezTo>
                <a:cubicBezTo>
                  <a:pt x="269" y="434"/>
                  <a:pt x="277" y="425"/>
                  <a:pt x="277" y="415"/>
                </a:cubicBezTo>
                <a:cubicBezTo>
                  <a:pt x="277" y="405"/>
                  <a:pt x="269" y="397"/>
                  <a:pt x="259" y="397"/>
                </a:cubicBezTo>
                <a:close/>
                <a:moveTo>
                  <a:pt x="476" y="109"/>
                </a:moveTo>
                <a:lnTo>
                  <a:pt x="37" y="109"/>
                </a:lnTo>
                <a:lnTo>
                  <a:pt x="37" y="376"/>
                </a:lnTo>
                <a:lnTo>
                  <a:pt x="476" y="376"/>
                </a:lnTo>
                <a:lnTo>
                  <a:pt x="476" y="376"/>
                </a:lnTo>
                <a:lnTo>
                  <a:pt x="476" y="109"/>
                </a:lnTo>
                <a:close/>
                <a:moveTo>
                  <a:pt x="288" y="415"/>
                </a:moveTo>
                <a:cubicBezTo>
                  <a:pt x="288" y="399"/>
                  <a:pt x="275" y="386"/>
                  <a:pt x="259" y="386"/>
                </a:cubicBezTo>
                <a:cubicBezTo>
                  <a:pt x="242" y="386"/>
                  <a:pt x="229" y="399"/>
                  <a:pt x="229" y="415"/>
                </a:cubicBezTo>
                <a:cubicBezTo>
                  <a:pt x="229" y="432"/>
                  <a:pt x="242" y="445"/>
                  <a:pt x="259" y="445"/>
                </a:cubicBezTo>
                <a:cubicBezTo>
                  <a:pt x="275" y="445"/>
                  <a:pt x="288" y="432"/>
                  <a:pt x="288" y="415"/>
                </a:cubicBezTo>
                <a:close/>
                <a:moveTo>
                  <a:pt x="513" y="107"/>
                </a:moveTo>
                <a:lnTo>
                  <a:pt x="513" y="423"/>
                </a:lnTo>
                <a:cubicBezTo>
                  <a:pt x="513" y="442"/>
                  <a:pt x="498" y="458"/>
                  <a:pt x="479" y="458"/>
                </a:cubicBezTo>
                <a:lnTo>
                  <a:pt x="308" y="458"/>
                </a:lnTo>
                <a:cubicBezTo>
                  <a:pt x="308" y="458"/>
                  <a:pt x="298" y="527"/>
                  <a:pt x="360" y="527"/>
                </a:cubicBezTo>
                <a:lnTo>
                  <a:pt x="360" y="561"/>
                </a:lnTo>
                <a:lnTo>
                  <a:pt x="308" y="561"/>
                </a:lnTo>
                <a:lnTo>
                  <a:pt x="205" y="561"/>
                </a:lnTo>
                <a:lnTo>
                  <a:pt x="153" y="561"/>
                </a:lnTo>
                <a:lnTo>
                  <a:pt x="153" y="527"/>
                </a:lnTo>
                <a:cubicBezTo>
                  <a:pt x="212" y="527"/>
                  <a:pt x="205" y="458"/>
                  <a:pt x="205" y="458"/>
                </a:cubicBezTo>
                <a:lnTo>
                  <a:pt x="34" y="458"/>
                </a:lnTo>
                <a:cubicBezTo>
                  <a:pt x="15" y="458"/>
                  <a:pt x="0" y="442"/>
                  <a:pt x="0" y="423"/>
                </a:cubicBezTo>
                <a:lnTo>
                  <a:pt x="0" y="107"/>
                </a:lnTo>
                <a:cubicBezTo>
                  <a:pt x="0" y="88"/>
                  <a:pt x="15" y="73"/>
                  <a:pt x="34" y="73"/>
                </a:cubicBezTo>
                <a:lnTo>
                  <a:pt x="479" y="73"/>
                </a:lnTo>
                <a:cubicBezTo>
                  <a:pt x="498" y="73"/>
                  <a:pt x="513" y="88"/>
                  <a:pt x="513" y="107"/>
                </a:cubicBezTo>
                <a:close/>
                <a:moveTo>
                  <a:pt x="714" y="393"/>
                </a:moveTo>
                <a:cubicBezTo>
                  <a:pt x="714" y="376"/>
                  <a:pt x="699" y="362"/>
                  <a:pt x="682" y="362"/>
                </a:cubicBezTo>
                <a:cubicBezTo>
                  <a:pt x="665" y="362"/>
                  <a:pt x="651" y="376"/>
                  <a:pt x="651" y="393"/>
                </a:cubicBezTo>
                <a:cubicBezTo>
                  <a:pt x="651" y="411"/>
                  <a:pt x="665" y="425"/>
                  <a:pt x="682" y="425"/>
                </a:cubicBezTo>
                <a:cubicBezTo>
                  <a:pt x="699" y="425"/>
                  <a:pt x="714" y="411"/>
                  <a:pt x="714" y="393"/>
                </a:cubicBezTo>
                <a:close/>
                <a:moveTo>
                  <a:pt x="731" y="393"/>
                </a:moveTo>
                <a:cubicBezTo>
                  <a:pt x="731" y="421"/>
                  <a:pt x="709" y="442"/>
                  <a:pt x="682" y="442"/>
                </a:cubicBezTo>
                <a:cubicBezTo>
                  <a:pt x="655" y="442"/>
                  <a:pt x="633" y="421"/>
                  <a:pt x="633" y="393"/>
                </a:cubicBezTo>
                <a:cubicBezTo>
                  <a:pt x="633" y="366"/>
                  <a:pt x="655" y="344"/>
                  <a:pt x="682" y="344"/>
                </a:cubicBezTo>
                <a:cubicBezTo>
                  <a:pt x="709" y="344"/>
                  <a:pt x="731" y="366"/>
                  <a:pt x="731" y="393"/>
                </a:cubicBezTo>
                <a:close/>
                <a:moveTo>
                  <a:pt x="756" y="218"/>
                </a:moveTo>
                <a:lnTo>
                  <a:pt x="603" y="218"/>
                </a:lnTo>
                <a:lnTo>
                  <a:pt x="603" y="241"/>
                </a:lnTo>
                <a:lnTo>
                  <a:pt x="756" y="241"/>
                </a:lnTo>
                <a:lnTo>
                  <a:pt x="756" y="218"/>
                </a:lnTo>
                <a:close/>
                <a:moveTo>
                  <a:pt x="774" y="31"/>
                </a:moveTo>
                <a:lnTo>
                  <a:pt x="585" y="31"/>
                </a:lnTo>
                <a:lnTo>
                  <a:pt x="585" y="558"/>
                </a:lnTo>
                <a:lnTo>
                  <a:pt x="774" y="558"/>
                </a:lnTo>
                <a:lnTo>
                  <a:pt x="774" y="31"/>
                </a:lnTo>
                <a:close/>
                <a:moveTo>
                  <a:pt x="805" y="16"/>
                </a:moveTo>
                <a:lnTo>
                  <a:pt x="805" y="573"/>
                </a:lnTo>
                <a:cubicBezTo>
                  <a:pt x="805" y="581"/>
                  <a:pt x="798" y="588"/>
                  <a:pt x="790" y="588"/>
                </a:cubicBezTo>
                <a:lnTo>
                  <a:pt x="570" y="588"/>
                </a:lnTo>
                <a:cubicBezTo>
                  <a:pt x="561" y="588"/>
                  <a:pt x="555" y="581"/>
                  <a:pt x="555" y="573"/>
                </a:cubicBezTo>
                <a:lnTo>
                  <a:pt x="555" y="16"/>
                </a:lnTo>
                <a:cubicBezTo>
                  <a:pt x="555" y="7"/>
                  <a:pt x="561" y="0"/>
                  <a:pt x="570" y="0"/>
                </a:cubicBezTo>
                <a:lnTo>
                  <a:pt x="790" y="0"/>
                </a:lnTo>
                <a:cubicBezTo>
                  <a:pt x="798" y="0"/>
                  <a:pt x="805" y="7"/>
                  <a:pt x="805" y="16"/>
                </a:cubicBezTo>
                <a:close/>
                <a:moveTo>
                  <a:pt x="756" y="71"/>
                </a:moveTo>
                <a:lnTo>
                  <a:pt x="603" y="71"/>
                </a:lnTo>
                <a:lnTo>
                  <a:pt x="603" y="123"/>
                </a:lnTo>
                <a:lnTo>
                  <a:pt x="756" y="123"/>
                </a:lnTo>
                <a:lnTo>
                  <a:pt x="756" y="71"/>
                </a:lnTo>
                <a:close/>
                <a:moveTo>
                  <a:pt x="756" y="179"/>
                </a:moveTo>
                <a:lnTo>
                  <a:pt x="603" y="179"/>
                </a:lnTo>
                <a:lnTo>
                  <a:pt x="603" y="202"/>
                </a:lnTo>
                <a:lnTo>
                  <a:pt x="756" y="202"/>
                </a:lnTo>
                <a:lnTo>
                  <a:pt x="756" y="179"/>
                </a:lnTo>
                <a:close/>
                <a:moveTo>
                  <a:pt x="756" y="163"/>
                </a:moveTo>
                <a:lnTo>
                  <a:pt x="603" y="163"/>
                </a:lnTo>
                <a:lnTo>
                  <a:pt x="603" y="140"/>
                </a:lnTo>
                <a:lnTo>
                  <a:pt x="756" y="140"/>
                </a:lnTo>
                <a:lnTo>
                  <a:pt x="756" y="163"/>
                </a:lnTo>
                <a:close/>
              </a:path>
            </a:pathLst>
          </a:custGeom>
          <a:solidFill>
            <a:schemeClr val="accent1"/>
          </a:solidFill>
          <a:ln>
            <a:noFill/>
          </a:ln>
        </p:spPr>
        <p:txBody>
          <a:bodyPr vert="horz" wrap="square" lIns="91299" tIns="45649" rIns="91299" bIns="45649" numCol="1" anchor="t" anchorCtr="0" compatLnSpc="1">
            <a:prstTxWarp prst="textNoShape">
              <a:avLst/>
            </a:prstTxWarp>
          </a:bodyPr>
          <a:lstStyle/>
          <a:p>
            <a:endParaRPr lang="en-US" sz="1798">
              <a:latin typeface="Century Gothic" panose="020B0502020202020204" pitchFamily="34" charset="0"/>
              <a:ea typeface="Lato" panose="020F0502020204030203" pitchFamily="34" charset="0"/>
              <a:cs typeface="Lato" panose="020F0502020204030203" pitchFamily="34" charset="0"/>
            </a:endParaRPr>
          </a:p>
        </p:txBody>
      </p:sp>
      <p:sp>
        <p:nvSpPr>
          <p:cNvPr id="9" name="Freeform 207">
            <a:extLst>
              <a:ext uri="{FF2B5EF4-FFF2-40B4-BE49-F238E27FC236}">
                <a16:creationId xmlns:a16="http://schemas.microsoft.com/office/drawing/2014/main" id="{4715C376-9378-5E2C-4850-37899408EBA2}"/>
              </a:ext>
            </a:extLst>
          </p:cNvPr>
          <p:cNvSpPr>
            <a:spLocks noEditPoints="1"/>
          </p:cNvSpPr>
          <p:nvPr/>
        </p:nvSpPr>
        <p:spPr bwMode="auto">
          <a:xfrm>
            <a:off x="2172765" y="3830212"/>
            <a:ext cx="365774" cy="488749"/>
          </a:xfrm>
          <a:custGeom>
            <a:avLst/>
            <a:gdLst>
              <a:gd name="T0" fmla="*/ 609 w 609"/>
              <a:gd name="T1" fmla="*/ 813 h 813"/>
              <a:gd name="T2" fmla="*/ 0 w 609"/>
              <a:gd name="T3" fmla="*/ 813 h 813"/>
              <a:gd name="T4" fmla="*/ 0 w 609"/>
              <a:gd name="T5" fmla="*/ 102 h 813"/>
              <a:gd name="T6" fmla="*/ 78 w 609"/>
              <a:gd name="T7" fmla="*/ 102 h 813"/>
              <a:gd name="T8" fmla="*/ 102 w 609"/>
              <a:gd name="T9" fmla="*/ 102 h 813"/>
              <a:gd name="T10" fmla="*/ 153 w 609"/>
              <a:gd name="T11" fmla="*/ 102 h 813"/>
              <a:gd name="T12" fmla="*/ 153 w 609"/>
              <a:gd name="T13" fmla="*/ 51 h 813"/>
              <a:gd name="T14" fmla="*/ 232 w 609"/>
              <a:gd name="T15" fmla="*/ 51 h 813"/>
              <a:gd name="T16" fmla="*/ 304 w 609"/>
              <a:gd name="T17" fmla="*/ 0 h 813"/>
              <a:gd name="T18" fmla="*/ 376 w 609"/>
              <a:gd name="T19" fmla="*/ 51 h 813"/>
              <a:gd name="T20" fmla="*/ 456 w 609"/>
              <a:gd name="T21" fmla="*/ 51 h 813"/>
              <a:gd name="T22" fmla="*/ 456 w 609"/>
              <a:gd name="T23" fmla="*/ 102 h 813"/>
              <a:gd name="T24" fmla="*/ 506 w 609"/>
              <a:gd name="T25" fmla="*/ 102 h 813"/>
              <a:gd name="T26" fmla="*/ 525 w 609"/>
              <a:gd name="T27" fmla="*/ 102 h 813"/>
              <a:gd name="T28" fmla="*/ 609 w 609"/>
              <a:gd name="T29" fmla="*/ 102 h 813"/>
              <a:gd name="T30" fmla="*/ 609 w 609"/>
              <a:gd name="T31" fmla="*/ 813 h 813"/>
              <a:gd name="T32" fmla="*/ 456 w 609"/>
              <a:gd name="T33" fmla="*/ 357 h 813"/>
              <a:gd name="T34" fmla="*/ 152 w 609"/>
              <a:gd name="T35" fmla="*/ 357 h 813"/>
              <a:gd name="T36" fmla="*/ 152 w 609"/>
              <a:gd name="T37" fmla="*/ 307 h 813"/>
              <a:gd name="T38" fmla="*/ 456 w 609"/>
              <a:gd name="T39" fmla="*/ 307 h 813"/>
              <a:gd name="T40" fmla="*/ 456 w 609"/>
              <a:gd name="T41" fmla="*/ 357 h 813"/>
              <a:gd name="T42" fmla="*/ 456 w 609"/>
              <a:gd name="T43" fmla="*/ 153 h 813"/>
              <a:gd name="T44" fmla="*/ 456 w 609"/>
              <a:gd name="T45" fmla="*/ 204 h 813"/>
              <a:gd name="T46" fmla="*/ 153 w 609"/>
              <a:gd name="T47" fmla="*/ 204 h 813"/>
              <a:gd name="T48" fmla="*/ 153 w 609"/>
              <a:gd name="T49" fmla="*/ 153 h 813"/>
              <a:gd name="T50" fmla="*/ 102 w 609"/>
              <a:gd name="T51" fmla="*/ 153 h 813"/>
              <a:gd name="T52" fmla="*/ 102 w 609"/>
              <a:gd name="T53" fmla="*/ 153 h 813"/>
              <a:gd name="T54" fmla="*/ 51 w 609"/>
              <a:gd name="T55" fmla="*/ 153 h 813"/>
              <a:gd name="T56" fmla="*/ 51 w 609"/>
              <a:gd name="T57" fmla="*/ 762 h 813"/>
              <a:gd name="T58" fmla="*/ 558 w 609"/>
              <a:gd name="T59" fmla="*/ 762 h 813"/>
              <a:gd name="T60" fmla="*/ 558 w 609"/>
              <a:gd name="T61" fmla="*/ 153 h 813"/>
              <a:gd name="T62" fmla="*/ 506 w 609"/>
              <a:gd name="T63" fmla="*/ 153 h 813"/>
              <a:gd name="T64" fmla="*/ 506 w 609"/>
              <a:gd name="T65" fmla="*/ 153 h 813"/>
              <a:gd name="T66" fmla="*/ 456 w 609"/>
              <a:gd name="T67" fmla="*/ 153 h 813"/>
              <a:gd name="T68" fmla="*/ 456 w 609"/>
              <a:gd name="T69" fmla="*/ 660 h 813"/>
              <a:gd name="T70" fmla="*/ 152 w 609"/>
              <a:gd name="T71" fmla="*/ 660 h 813"/>
              <a:gd name="T72" fmla="*/ 152 w 609"/>
              <a:gd name="T73" fmla="*/ 610 h 813"/>
              <a:gd name="T74" fmla="*/ 456 w 609"/>
              <a:gd name="T75" fmla="*/ 610 h 813"/>
              <a:gd name="T76" fmla="*/ 456 w 609"/>
              <a:gd name="T77" fmla="*/ 660 h 813"/>
              <a:gd name="T78" fmla="*/ 456 w 609"/>
              <a:gd name="T79" fmla="*/ 559 h 813"/>
              <a:gd name="T80" fmla="*/ 152 w 609"/>
              <a:gd name="T81" fmla="*/ 559 h 813"/>
              <a:gd name="T82" fmla="*/ 152 w 609"/>
              <a:gd name="T83" fmla="*/ 508 h 813"/>
              <a:gd name="T84" fmla="*/ 456 w 609"/>
              <a:gd name="T85" fmla="*/ 508 h 813"/>
              <a:gd name="T86" fmla="*/ 456 w 609"/>
              <a:gd name="T87" fmla="*/ 559 h 813"/>
              <a:gd name="T88" fmla="*/ 456 w 609"/>
              <a:gd name="T89" fmla="*/ 457 h 813"/>
              <a:gd name="T90" fmla="*/ 152 w 609"/>
              <a:gd name="T91" fmla="*/ 457 h 813"/>
              <a:gd name="T92" fmla="*/ 152 w 609"/>
              <a:gd name="T93" fmla="*/ 407 h 813"/>
              <a:gd name="T94" fmla="*/ 456 w 609"/>
              <a:gd name="T95" fmla="*/ 407 h 813"/>
              <a:gd name="T96" fmla="*/ 456 w 609"/>
              <a:gd name="T97" fmla="*/ 457 h 813"/>
              <a:gd name="T98" fmla="*/ 204 w 609"/>
              <a:gd name="T99" fmla="*/ 153 h 813"/>
              <a:gd name="T100" fmla="*/ 405 w 609"/>
              <a:gd name="T101" fmla="*/ 153 h 813"/>
              <a:gd name="T102" fmla="*/ 405 w 609"/>
              <a:gd name="T103" fmla="*/ 102 h 813"/>
              <a:gd name="T104" fmla="*/ 330 w 609"/>
              <a:gd name="T105" fmla="*/ 102 h 813"/>
              <a:gd name="T106" fmla="*/ 330 w 609"/>
              <a:gd name="T107" fmla="*/ 77 h 813"/>
              <a:gd name="T108" fmla="*/ 304 w 609"/>
              <a:gd name="T109" fmla="*/ 51 h 813"/>
              <a:gd name="T110" fmla="*/ 279 w 609"/>
              <a:gd name="T111" fmla="*/ 77 h 813"/>
              <a:gd name="T112" fmla="*/ 279 w 609"/>
              <a:gd name="T113" fmla="*/ 102 h 813"/>
              <a:gd name="T114" fmla="*/ 204 w 609"/>
              <a:gd name="T115" fmla="*/ 102 h 813"/>
              <a:gd name="T116" fmla="*/ 204 w 609"/>
              <a:gd name="T117" fmla="*/ 153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09" h="813">
                <a:moveTo>
                  <a:pt x="609" y="813"/>
                </a:moveTo>
                <a:lnTo>
                  <a:pt x="0" y="813"/>
                </a:lnTo>
                <a:lnTo>
                  <a:pt x="0" y="102"/>
                </a:lnTo>
                <a:lnTo>
                  <a:pt x="78" y="102"/>
                </a:lnTo>
                <a:lnTo>
                  <a:pt x="102" y="102"/>
                </a:lnTo>
                <a:lnTo>
                  <a:pt x="153" y="102"/>
                </a:lnTo>
                <a:lnTo>
                  <a:pt x="153" y="51"/>
                </a:lnTo>
                <a:lnTo>
                  <a:pt x="232" y="51"/>
                </a:lnTo>
                <a:cubicBezTo>
                  <a:pt x="243" y="22"/>
                  <a:pt x="271" y="0"/>
                  <a:pt x="304" y="0"/>
                </a:cubicBezTo>
                <a:cubicBezTo>
                  <a:pt x="337" y="0"/>
                  <a:pt x="366" y="22"/>
                  <a:pt x="376" y="51"/>
                </a:cubicBezTo>
                <a:lnTo>
                  <a:pt x="456" y="51"/>
                </a:lnTo>
                <a:lnTo>
                  <a:pt x="456" y="102"/>
                </a:lnTo>
                <a:lnTo>
                  <a:pt x="506" y="102"/>
                </a:lnTo>
                <a:lnTo>
                  <a:pt x="525" y="102"/>
                </a:lnTo>
                <a:lnTo>
                  <a:pt x="609" y="102"/>
                </a:lnTo>
                <a:lnTo>
                  <a:pt x="609" y="813"/>
                </a:lnTo>
                <a:close/>
                <a:moveTo>
                  <a:pt x="456" y="357"/>
                </a:moveTo>
                <a:lnTo>
                  <a:pt x="152" y="357"/>
                </a:lnTo>
                <a:lnTo>
                  <a:pt x="152" y="307"/>
                </a:lnTo>
                <a:lnTo>
                  <a:pt x="456" y="307"/>
                </a:lnTo>
                <a:lnTo>
                  <a:pt x="456" y="357"/>
                </a:lnTo>
                <a:close/>
                <a:moveTo>
                  <a:pt x="456" y="153"/>
                </a:moveTo>
                <a:lnTo>
                  <a:pt x="456" y="204"/>
                </a:lnTo>
                <a:lnTo>
                  <a:pt x="153" y="204"/>
                </a:lnTo>
                <a:lnTo>
                  <a:pt x="153" y="153"/>
                </a:lnTo>
                <a:lnTo>
                  <a:pt x="102" y="153"/>
                </a:lnTo>
                <a:lnTo>
                  <a:pt x="102" y="153"/>
                </a:lnTo>
                <a:lnTo>
                  <a:pt x="51" y="153"/>
                </a:lnTo>
                <a:lnTo>
                  <a:pt x="51" y="762"/>
                </a:lnTo>
                <a:lnTo>
                  <a:pt x="558" y="762"/>
                </a:lnTo>
                <a:lnTo>
                  <a:pt x="558" y="153"/>
                </a:lnTo>
                <a:lnTo>
                  <a:pt x="506" y="153"/>
                </a:lnTo>
                <a:lnTo>
                  <a:pt x="506" y="153"/>
                </a:lnTo>
                <a:lnTo>
                  <a:pt x="456" y="153"/>
                </a:lnTo>
                <a:close/>
                <a:moveTo>
                  <a:pt x="456" y="660"/>
                </a:moveTo>
                <a:lnTo>
                  <a:pt x="152" y="660"/>
                </a:lnTo>
                <a:lnTo>
                  <a:pt x="152" y="610"/>
                </a:lnTo>
                <a:lnTo>
                  <a:pt x="456" y="610"/>
                </a:lnTo>
                <a:lnTo>
                  <a:pt x="456" y="660"/>
                </a:lnTo>
                <a:close/>
                <a:moveTo>
                  <a:pt x="456" y="559"/>
                </a:moveTo>
                <a:lnTo>
                  <a:pt x="152" y="559"/>
                </a:lnTo>
                <a:lnTo>
                  <a:pt x="152" y="508"/>
                </a:lnTo>
                <a:lnTo>
                  <a:pt x="456" y="508"/>
                </a:lnTo>
                <a:lnTo>
                  <a:pt x="456" y="559"/>
                </a:lnTo>
                <a:close/>
                <a:moveTo>
                  <a:pt x="456" y="457"/>
                </a:moveTo>
                <a:lnTo>
                  <a:pt x="152" y="457"/>
                </a:lnTo>
                <a:lnTo>
                  <a:pt x="152" y="407"/>
                </a:lnTo>
                <a:lnTo>
                  <a:pt x="456" y="407"/>
                </a:lnTo>
                <a:lnTo>
                  <a:pt x="456" y="457"/>
                </a:lnTo>
                <a:close/>
                <a:moveTo>
                  <a:pt x="204" y="153"/>
                </a:moveTo>
                <a:lnTo>
                  <a:pt x="405" y="153"/>
                </a:lnTo>
                <a:lnTo>
                  <a:pt x="405" y="102"/>
                </a:lnTo>
                <a:lnTo>
                  <a:pt x="330" y="102"/>
                </a:lnTo>
                <a:lnTo>
                  <a:pt x="330" y="77"/>
                </a:lnTo>
                <a:cubicBezTo>
                  <a:pt x="330" y="63"/>
                  <a:pt x="318" y="51"/>
                  <a:pt x="304" y="51"/>
                </a:cubicBezTo>
                <a:cubicBezTo>
                  <a:pt x="290" y="51"/>
                  <a:pt x="279" y="63"/>
                  <a:pt x="279" y="77"/>
                </a:cubicBezTo>
                <a:lnTo>
                  <a:pt x="279" y="102"/>
                </a:lnTo>
                <a:lnTo>
                  <a:pt x="204" y="102"/>
                </a:lnTo>
                <a:lnTo>
                  <a:pt x="204" y="153"/>
                </a:lnTo>
                <a:close/>
              </a:path>
            </a:pathLst>
          </a:custGeom>
          <a:solidFill>
            <a:schemeClr val="accent1"/>
          </a:solidFill>
          <a:ln>
            <a:noFill/>
          </a:ln>
        </p:spPr>
        <p:txBody>
          <a:bodyPr vert="horz" wrap="square" lIns="91299" tIns="45649" rIns="91299" bIns="45649" numCol="1" anchor="t" anchorCtr="0" compatLnSpc="1">
            <a:prstTxWarp prst="textNoShape">
              <a:avLst/>
            </a:prstTxWarp>
          </a:bodyPr>
          <a:lstStyle/>
          <a:p>
            <a:endParaRPr lang="en-US" sz="1798">
              <a:latin typeface="Century Gothic" panose="020B0502020202020204" pitchFamily="34" charset="0"/>
              <a:ea typeface="Lato" panose="020F0502020204030203" pitchFamily="34" charset="0"/>
              <a:cs typeface="Lato" panose="020F0502020204030203" pitchFamily="34" charset="0"/>
            </a:endParaRPr>
          </a:p>
        </p:txBody>
      </p:sp>
      <p:sp>
        <p:nvSpPr>
          <p:cNvPr id="11" name="Shape 25737">
            <a:extLst>
              <a:ext uri="{FF2B5EF4-FFF2-40B4-BE49-F238E27FC236}">
                <a16:creationId xmlns:a16="http://schemas.microsoft.com/office/drawing/2014/main" id="{E11EBD99-E7DA-4077-93DA-2BD7319C50E2}"/>
              </a:ext>
            </a:extLst>
          </p:cNvPr>
          <p:cNvSpPr/>
          <p:nvPr/>
        </p:nvSpPr>
        <p:spPr>
          <a:xfrm>
            <a:off x="781876" y="1882362"/>
            <a:ext cx="3402774" cy="13182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6501" y="10800"/>
                </a:lnTo>
                <a:lnTo>
                  <a:pt x="0" y="21600"/>
                </a:lnTo>
                <a:lnTo>
                  <a:pt x="15099" y="21600"/>
                </a:lnTo>
                <a:lnTo>
                  <a:pt x="21600" y="10800"/>
                </a:lnTo>
                <a:lnTo>
                  <a:pt x="15099" y="0"/>
                </a:lnTo>
                <a:cubicBezTo>
                  <a:pt x="15099" y="0"/>
                  <a:pt x="0" y="0"/>
                  <a:pt x="0" y="0"/>
                </a:cubicBezTo>
                <a:close/>
              </a:path>
            </a:pathLst>
          </a:custGeom>
          <a:solidFill>
            <a:schemeClr val="tx1"/>
          </a:solidFill>
          <a:ln w="12700">
            <a:miter lim="400000"/>
          </a:ln>
          <a:effectLst>
            <a:outerShdw blurRad="114300" dist="38100" dir="8100000" algn="tr" rotWithShape="0">
              <a:prstClr val="black">
                <a:alpha val="40000"/>
              </a:prstClr>
            </a:outerShdw>
          </a:effectLst>
        </p:spPr>
        <p:txBody>
          <a:bodyPr lIns="19021" tIns="19021" rIns="19021" bIns="19021" anchor="ctr"/>
          <a:lstStyle/>
          <a:p>
            <a:pPr defTabSz="22823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98">
              <a:latin typeface="Century Gothic" panose="020B0502020202020204" pitchFamily="34" charset="0"/>
              <a:ea typeface="Lato" panose="020F0502020204030203" pitchFamily="34" charset="0"/>
              <a:cs typeface="Lato" panose="020F0502020204030203" pitchFamily="34" charset="0"/>
            </a:endParaRPr>
          </a:p>
        </p:txBody>
      </p:sp>
      <p:sp>
        <p:nvSpPr>
          <p:cNvPr id="12" name="Shape 25738">
            <a:extLst>
              <a:ext uri="{FF2B5EF4-FFF2-40B4-BE49-F238E27FC236}">
                <a16:creationId xmlns:a16="http://schemas.microsoft.com/office/drawing/2014/main" id="{31F6F0C2-F5AD-6278-E735-0B0408F73B83}"/>
              </a:ext>
            </a:extLst>
          </p:cNvPr>
          <p:cNvSpPr/>
          <p:nvPr/>
        </p:nvSpPr>
        <p:spPr>
          <a:xfrm>
            <a:off x="4422492" y="1852774"/>
            <a:ext cx="3347015" cy="13182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6501" y="10800"/>
                </a:lnTo>
                <a:lnTo>
                  <a:pt x="0" y="21600"/>
                </a:lnTo>
                <a:lnTo>
                  <a:pt x="15099" y="21600"/>
                </a:lnTo>
                <a:lnTo>
                  <a:pt x="21600" y="10800"/>
                </a:lnTo>
                <a:lnTo>
                  <a:pt x="15099" y="0"/>
                </a:lnTo>
                <a:cubicBezTo>
                  <a:pt x="15099" y="0"/>
                  <a:pt x="0" y="0"/>
                  <a:pt x="0" y="0"/>
                </a:cubicBezTo>
                <a:close/>
              </a:path>
            </a:pathLst>
          </a:custGeom>
          <a:gradFill>
            <a:gsLst>
              <a:gs pos="0">
                <a:schemeClr val="accent2"/>
              </a:gs>
              <a:gs pos="100000">
                <a:schemeClr val="accent2">
                  <a:lumMod val="75000"/>
                </a:schemeClr>
              </a:gs>
            </a:gsLst>
            <a:lin ang="5400000" scaled="1"/>
          </a:gradFill>
          <a:ln w="12700">
            <a:miter lim="400000"/>
          </a:ln>
          <a:effectLst>
            <a:outerShdw blurRad="114300" dist="38100" dir="8100000" algn="tr" rotWithShape="0">
              <a:prstClr val="black">
                <a:alpha val="40000"/>
              </a:prstClr>
            </a:outerShdw>
          </a:effectLst>
        </p:spPr>
        <p:txBody>
          <a:bodyPr lIns="19021" tIns="19021" rIns="19021" bIns="19021" anchor="ctr"/>
          <a:lstStyle/>
          <a:p>
            <a:pPr defTabSz="22823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98" dirty="0">
              <a:latin typeface="Century Gothic" panose="020B0502020202020204" pitchFamily="34" charset="0"/>
              <a:ea typeface="Lato" panose="020F0502020204030203" pitchFamily="34" charset="0"/>
              <a:cs typeface="Lato" panose="020F0502020204030203" pitchFamily="34" charset="0"/>
            </a:endParaRPr>
          </a:p>
        </p:txBody>
      </p:sp>
      <p:sp>
        <p:nvSpPr>
          <p:cNvPr id="16" name="Shape 25742">
            <a:extLst>
              <a:ext uri="{FF2B5EF4-FFF2-40B4-BE49-F238E27FC236}">
                <a16:creationId xmlns:a16="http://schemas.microsoft.com/office/drawing/2014/main" id="{4458A7F5-37CF-DA83-6EBE-177A5791B455}"/>
              </a:ext>
            </a:extLst>
          </p:cNvPr>
          <p:cNvSpPr/>
          <p:nvPr/>
        </p:nvSpPr>
        <p:spPr>
          <a:xfrm>
            <a:off x="7845590" y="1340527"/>
            <a:ext cx="3489160" cy="2374898"/>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9889" y="0"/>
                </a:lnTo>
                <a:lnTo>
                  <a:pt x="9889" y="4805"/>
                </a:lnTo>
                <a:lnTo>
                  <a:pt x="0" y="4805"/>
                </a:lnTo>
                <a:lnTo>
                  <a:pt x="6501" y="10800"/>
                </a:lnTo>
                <a:lnTo>
                  <a:pt x="0" y="16795"/>
                </a:lnTo>
                <a:lnTo>
                  <a:pt x="9889" y="16795"/>
                </a:lnTo>
                <a:lnTo>
                  <a:pt x="9889" y="21600"/>
                </a:lnTo>
                <a:lnTo>
                  <a:pt x="15099" y="16795"/>
                </a:lnTo>
                <a:lnTo>
                  <a:pt x="15099" y="16795"/>
                </a:lnTo>
                <a:lnTo>
                  <a:pt x="21600" y="10800"/>
                </a:lnTo>
                <a:lnTo>
                  <a:pt x="21600" y="10800"/>
                </a:lnTo>
                <a:cubicBezTo>
                  <a:pt x="21600" y="10800"/>
                  <a:pt x="21600" y="10800"/>
                  <a:pt x="21600" y="10800"/>
                </a:cubicBezTo>
                <a:close/>
              </a:path>
            </a:pathLst>
          </a:custGeom>
          <a:solidFill>
            <a:schemeClr val="accent3"/>
          </a:solidFill>
          <a:ln w="12700">
            <a:miter lim="400000"/>
          </a:ln>
          <a:effectLst>
            <a:outerShdw blurRad="114300" dist="38100" dir="8100000" algn="tr" rotWithShape="0">
              <a:prstClr val="black">
                <a:alpha val="40000"/>
              </a:prstClr>
            </a:outerShdw>
          </a:effectLst>
        </p:spPr>
        <p:txBody>
          <a:bodyPr lIns="19021" tIns="19021" rIns="19021" bIns="19021" anchor="ctr"/>
          <a:lstStyle/>
          <a:p>
            <a:pPr defTabSz="22823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98" dirty="0">
              <a:latin typeface="Century Gothic" panose="020B0502020202020204" pitchFamily="34" charset="0"/>
              <a:ea typeface="Lato" panose="020F0502020204030203" pitchFamily="34" charset="0"/>
              <a:cs typeface="Lato" panose="020F0502020204030203" pitchFamily="34" charset="0"/>
            </a:endParaRPr>
          </a:p>
        </p:txBody>
      </p:sp>
      <p:sp>
        <p:nvSpPr>
          <p:cNvPr id="17" name="Rectangle 16">
            <a:extLst>
              <a:ext uri="{FF2B5EF4-FFF2-40B4-BE49-F238E27FC236}">
                <a16:creationId xmlns:a16="http://schemas.microsoft.com/office/drawing/2014/main" id="{90A65B09-AFEB-AFC3-C1C4-C478EAD34D51}"/>
              </a:ext>
            </a:extLst>
          </p:cNvPr>
          <p:cNvSpPr/>
          <p:nvPr/>
        </p:nvSpPr>
        <p:spPr>
          <a:xfrm>
            <a:off x="1811077" y="2302981"/>
            <a:ext cx="1524913" cy="584775"/>
          </a:xfrm>
          <a:prstGeom prst="rect">
            <a:avLst/>
          </a:prstGeom>
        </p:spPr>
        <p:txBody>
          <a:bodyPr wrap="square">
            <a:spAutoFit/>
          </a:bodyPr>
          <a:lstStyle/>
          <a:p>
            <a:pPr algn="ctr"/>
            <a:r>
              <a:rPr lang="en-US" sz="1600" b="1" dirty="0">
                <a:solidFill>
                  <a:schemeClr val="bg1"/>
                </a:solidFill>
                <a:latin typeface="Century Gothic" panose="020B0502020202020204" pitchFamily="34" charset="0"/>
                <a:ea typeface="Lato" panose="020F0502020204030203" pitchFamily="34" charset="0"/>
                <a:cs typeface="Lato" panose="020F0502020204030203" pitchFamily="34" charset="0"/>
              </a:rPr>
              <a:t>Start in the design phase</a:t>
            </a:r>
          </a:p>
        </p:txBody>
      </p:sp>
      <p:sp>
        <p:nvSpPr>
          <p:cNvPr id="24" name="Rectangle 23">
            <a:extLst>
              <a:ext uri="{FF2B5EF4-FFF2-40B4-BE49-F238E27FC236}">
                <a16:creationId xmlns:a16="http://schemas.microsoft.com/office/drawing/2014/main" id="{89401D3E-58A0-13DF-CF8D-6975A5EA30F1}"/>
              </a:ext>
            </a:extLst>
          </p:cNvPr>
          <p:cNvSpPr/>
          <p:nvPr/>
        </p:nvSpPr>
        <p:spPr>
          <a:xfrm>
            <a:off x="5397342" y="2219532"/>
            <a:ext cx="1795035" cy="584775"/>
          </a:xfrm>
          <a:prstGeom prst="rect">
            <a:avLst/>
          </a:prstGeom>
        </p:spPr>
        <p:txBody>
          <a:bodyPr wrap="square">
            <a:spAutoFit/>
          </a:bodyPr>
          <a:lstStyle/>
          <a:p>
            <a:pPr algn="ctr"/>
            <a:r>
              <a:rPr lang="en-US" sz="1600" b="1" dirty="0">
                <a:solidFill>
                  <a:schemeClr val="bg1"/>
                </a:solidFill>
                <a:latin typeface="Century Gothic" panose="020B0502020202020204" pitchFamily="34" charset="0"/>
                <a:ea typeface="Lato" panose="020F0502020204030203" pitchFamily="34" charset="0"/>
                <a:cs typeface="Lato" panose="020F0502020204030203" pitchFamily="34" charset="0"/>
              </a:rPr>
              <a:t>Build Evals with the tech team</a:t>
            </a:r>
          </a:p>
        </p:txBody>
      </p:sp>
      <p:sp>
        <p:nvSpPr>
          <p:cNvPr id="25" name="Rectangle 24">
            <a:extLst>
              <a:ext uri="{FF2B5EF4-FFF2-40B4-BE49-F238E27FC236}">
                <a16:creationId xmlns:a16="http://schemas.microsoft.com/office/drawing/2014/main" id="{96C5F3B9-0ED5-BC4E-439C-2925E26D6690}"/>
              </a:ext>
            </a:extLst>
          </p:cNvPr>
          <p:cNvSpPr/>
          <p:nvPr/>
        </p:nvSpPr>
        <p:spPr>
          <a:xfrm>
            <a:off x="8898941" y="2159937"/>
            <a:ext cx="1795035" cy="830997"/>
          </a:xfrm>
          <a:prstGeom prst="rect">
            <a:avLst/>
          </a:prstGeom>
        </p:spPr>
        <p:txBody>
          <a:bodyPr wrap="square">
            <a:spAutoFit/>
          </a:bodyPr>
          <a:lstStyle/>
          <a:p>
            <a:pPr algn="ctr"/>
            <a:r>
              <a:rPr lang="en-US" sz="1600" b="1" dirty="0">
                <a:solidFill>
                  <a:schemeClr val="bg1"/>
                </a:solidFill>
                <a:latin typeface="Century Gothic" panose="020B0502020202020204" pitchFamily="34" charset="0"/>
                <a:ea typeface="Lato" panose="020F0502020204030203" pitchFamily="34" charset="0"/>
                <a:cs typeface="Lato" panose="020F0502020204030203" pitchFamily="34" charset="0"/>
              </a:rPr>
              <a:t>Use Evals for governance and rollout</a:t>
            </a:r>
          </a:p>
        </p:txBody>
      </p:sp>
      <p:grpSp>
        <p:nvGrpSpPr>
          <p:cNvPr id="10" name="Group 9">
            <a:extLst>
              <a:ext uri="{FF2B5EF4-FFF2-40B4-BE49-F238E27FC236}">
                <a16:creationId xmlns:a16="http://schemas.microsoft.com/office/drawing/2014/main" id="{7CD6CB5B-DAA8-308A-2C47-2EAADFB08159}"/>
              </a:ext>
            </a:extLst>
          </p:cNvPr>
          <p:cNvGrpSpPr/>
          <p:nvPr/>
        </p:nvGrpSpPr>
        <p:grpSpPr>
          <a:xfrm>
            <a:off x="10931138" y="782521"/>
            <a:ext cx="1188480" cy="404447"/>
            <a:chOff x="10426158" y="1489823"/>
            <a:chExt cx="1188480" cy="404447"/>
          </a:xfrm>
        </p:grpSpPr>
        <p:sp>
          <p:nvSpPr>
            <p:cNvPr id="13" name="Rectangle 12">
              <a:extLst>
                <a:ext uri="{FF2B5EF4-FFF2-40B4-BE49-F238E27FC236}">
                  <a16:creationId xmlns:a16="http://schemas.microsoft.com/office/drawing/2014/main" id="{1035F3DE-654A-C661-ACA5-406791273EB6}"/>
                </a:ext>
              </a:extLst>
            </p:cNvPr>
            <p:cNvSpPr/>
            <p:nvPr/>
          </p:nvSpPr>
          <p:spPr>
            <a:xfrm>
              <a:off x="10426158" y="1489823"/>
              <a:ext cx="1188480" cy="404447"/>
            </a:xfrm>
            <a:prstGeom prst="rect">
              <a:avLst/>
            </a:prstGeom>
            <a:solidFill>
              <a:schemeClr val="accent3"/>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t>Architect/IT focus</a:t>
              </a:r>
            </a:p>
          </p:txBody>
        </p:sp>
        <p:pic>
          <p:nvPicPr>
            <p:cNvPr id="14" name="Graphic 13" descr="Head with gears with solid fill">
              <a:extLst>
                <a:ext uri="{FF2B5EF4-FFF2-40B4-BE49-F238E27FC236}">
                  <a16:creationId xmlns:a16="http://schemas.microsoft.com/office/drawing/2014/main" id="{5ADCAF41-B1EE-5C37-18AE-4D95FB25E82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271738" y="1528916"/>
              <a:ext cx="342900" cy="342900"/>
            </a:xfrm>
            <a:prstGeom prst="rect">
              <a:avLst/>
            </a:prstGeom>
          </p:spPr>
        </p:pic>
      </p:grpSp>
    </p:spTree>
    <p:extLst>
      <p:ext uri="{BB962C8B-B14F-4D97-AF65-F5344CB8AC3E}">
        <p14:creationId xmlns:p14="http://schemas.microsoft.com/office/powerpoint/2010/main" val="5779870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C3312A-DF41-F37D-F916-41091B29C099}"/>
              </a:ext>
            </a:extLst>
          </p:cNvPr>
          <p:cNvSpPr>
            <a:spLocks noGrp="1"/>
          </p:cNvSpPr>
          <p:nvPr>
            <p:ph type="sldNum" sz="quarter" idx="4"/>
          </p:nvPr>
        </p:nvSpPr>
        <p:spPr/>
        <p:txBody>
          <a:bodyPr/>
          <a:lstStyle/>
          <a:p>
            <a:fld id="{B97DCD48-F2F0-436C-978D-7C4D59D5E31F}" type="slidenum">
              <a:rPr lang="en-US" smtClean="0"/>
              <a:pPr/>
              <a:t>32</a:t>
            </a:fld>
            <a:endParaRPr lang="en-US"/>
          </a:p>
        </p:txBody>
      </p:sp>
      <p:sp>
        <p:nvSpPr>
          <p:cNvPr id="3" name="Title 2">
            <a:extLst>
              <a:ext uri="{FF2B5EF4-FFF2-40B4-BE49-F238E27FC236}">
                <a16:creationId xmlns:a16="http://schemas.microsoft.com/office/drawing/2014/main" id="{4788F540-C238-5345-52F2-93F1BEB402CD}"/>
              </a:ext>
            </a:extLst>
          </p:cNvPr>
          <p:cNvSpPr>
            <a:spLocks noGrp="1"/>
          </p:cNvSpPr>
          <p:nvPr>
            <p:ph type="title"/>
          </p:nvPr>
        </p:nvSpPr>
        <p:spPr/>
        <p:txBody>
          <a:bodyPr/>
          <a:lstStyle/>
          <a:p>
            <a:r>
              <a:rPr lang="en-US" dirty="0"/>
              <a:t>Eval template with example cases</a:t>
            </a:r>
          </a:p>
        </p:txBody>
      </p:sp>
      <p:graphicFrame>
        <p:nvGraphicFramePr>
          <p:cNvPr id="4" name="Table 3">
            <a:extLst>
              <a:ext uri="{FF2B5EF4-FFF2-40B4-BE49-F238E27FC236}">
                <a16:creationId xmlns:a16="http://schemas.microsoft.com/office/drawing/2014/main" id="{B81BA4A0-2DDF-673E-2DE2-C56D9FD50034}"/>
              </a:ext>
            </a:extLst>
          </p:cNvPr>
          <p:cNvGraphicFramePr>
            <a:graphicFrameLocks noGrp="1"/>
          </p:cNvGraphicFramePr>
          <p:nvPr>
            <p:extLst>
              <p:ext uri="{D42A27DB-BD31-4B8C-83A1-F6EECF244321}">
                <p14:modId xmlns:p14="http://schemas.microsoft.com/office/powerpoint/2010/main" val="515723208"/>
              </p:ext>
            </p:extLst>
          </p:nvPr>
        </p:nvGraphicFramePr>
        <p:xfrm>
          <a:off x="361947" y="1336675"/>
          <a:ext cx="11550311" cy="4648200"/>
        </p:xfrm>
        <a:graphic>
          <a:graphicData uri="http://schemas.openxmlformats.org/drawingml/2006/table">
            <a:tbl>
              <a:tblPr firstRow="1">
                <a:tableStyleId>{1FECB4D8-DB02-4DC6-A0A2-4F2EBAE1DC90}</a:tableStyleId>
              </a:tblPr>
              <a:tblGrid>
                <a:gridCol w="883852">
                  <a:extLst>
                    <a:ext uri="{9D8B030D-6E8A-4147-A177-3AD203B41FA5}">
                      <a16:colId xmlns:a16="http://schemas.microsoft.com/office/drawing/2014/main" val="1035073395"/>
                    </a:ext>
                  </a:extLst>
                </a:gridCol>
                <a:gridCol w="1734220">
                  <a:extLst>
                    <a:ext uri="{9D8B030D-6E8A-4147-A177-3AD203B41FA5}">
                      <a16:colId xmlns:a16="http://schemas.microsoft.com/office/drawing/2014/main" val="3381936350"/>
                    </a:ext>
                  </a:extLst>
                </a:gridCol>
                <a:gridCol w="2332062">
                  <a:extLst>
                    <a:ext uri="{9D8B030D-6E8A-4147-A177-3AD203B41FA5}">
                      <a16:colId xmlns:a16="http://schemas.microsoft.com/office/drawing/2014/main" val="533421080"/>
                    </a:ext>
                  </a:extLst>
                </a:gridCol>
                <a:gridCol w="1303774">
                  <a:extLst>
                    <a:ext uri="{9D8B030D-6E8A-4147-A177-3AD203B41FA5}">
                      <a16:colId xmlns:a16="http://schemas.microsoft.com/office/drawing/2014/main" val="1066835112"/>
                    </a:ext>
                  </a:extLst>
                </a:gridCol>
                <a:gridCol w="1996315">
                  <a:extLst>
                    <a:ext uri="{9D8B030D-6E8A-4147-A177-3AD203B41FA5}">
                      <a16:colId xmlns:a16="http://schemas.microsoft.com/office/drawing/2014/main" val="1804721254"/>
                    </a:ext>
                  </a:extLst>
                </a:gridCol>
                <a:gridCol w="1427180">
                  <a:extLst>
                    <a:ext uri="{9D8B030D-6E8A-4147-A177-3AD203B41FA5}">
                      <a16:colId xmlns:a16="http://schemas.microsoft.com/office/drawing/2014/main" val="4028796303"/>
                    </a:ext>
                  </a:extLst>
                </a:gridCol>
                <a:gridCol w="1872908">
                  <a:extLst>
                    <a:ext uri="{9D8B030D-6E8A-4147-A177-3AD203B41FA5}">
                      <a16:colId xmlns:a16="http://schemas.microsoft.com/office/drawing/2014/main" val="2414077505"/>
                    </a:ext>
                  </a:extLst>
                </a:gridCol>
              </a:tblGrid>
              <a:tr h="254000">
                <a:tc>
                  <a:txBody>
                    <a:bodyPr/>
                    <a:lstStyle/>
                    <a:p>
                      <a:pPr>
                        <a:buNone/>
                      </a:pPr>
                      <a:r>
                        <a:rPr lang="en-US" sz="1050"/>
                        <a:t>Eval ID</a:t>
                      </a:r>
                    </a:p>
                  </a:txBody>
                  <a:tcPr marL="25400" marR="25400" marT="12700" marB="12700" anchor="ctr"/>
                </a:tc>
                <a:tc>
                  <a:txBody>
                    <a:bodyPr/>
                    <a:lstStyle/>
                    <a:p>
                      <a:pPr>
                        <a:buNone/>
                      </a:pPr>
                      <a:r>
                        <a:rPr lang="en-US" sz="1050"/>
                        <a:t>Use case / Agent</a:t>
                      </a:r>
                    </a:p>
                  </a:txBody>
                  <a:tcPr marL="25400" marR="25400" marT="12700" marB="12700" anchor="ctr"/>
                </a:tc>
                <a:tc>
                  <a:txBody>
                    <a:bodyPr/>
                    <a:lstStyle/>
                    <a:p>
                      <a:pPr>
                        <a:buNone/>
                      </a:pPr>
                      <a:r>
                        <a:rPr lang="en-US" sz="1050"/>
                        <a:t>User input (test prompt)</a:t>
                      </a:r>
                    </a:p>
                  </a:txBody>
                  <a:tcPr marL="25400" marR="25400" marT="12700" marB="12700" anchor="ctr"/>
                </a:tc>
                <a:tc>
                  <a:txBody>
                    <a:bodyPr/>
                    <a:lstStyle/>
                    <a:p>
                      <a:pPr>
                        <a:buNone/>
                      </a:pPr>
                      <a:r>
                        <a:rPr lang="en-US" sz="1050"/>
                        <a:t>Dimension</a:t>
                      </a:r>
                    </a:p>
                  </a:txBody>
                  <a:tcPr marL="25400" marR="25400" marT="12700" marB="12700" anchor="ctr"/>
                </a:tc>
                <a:tc>
                  <a:txBody>
                    <a:bodyPr/>
                    <a:lstStyle/>
                    <a:p>
                      <a:pPr>
                        <a:buNone/>
                      </a:pPr>
                      <a:r>
                        <a:rPr lang="en-US" sz="1050"/>
                        <a:t>Expected behaviour</a:t>
                      </a:r>
                    </a:p>
                  </a:txBody>
                  <a:tcPr marL="25400" marR="25400" marT="12700" marB="12700" anchor="ctr"/>
                </a:tc>
                <a:tc>
                  <a:txBody>
                    <a:bodyPr/>
                    <a:lstStyle/>
                    <a:p>
                      <a:pPr>
                        <a:buNone/>
                      </a:pPr>
                      <a:r>
                        <a:rPr lang="en-US" sz="1050"/>
                        <a:t>Scoring method</a:t>
                      </a:r>
                    </a:p>
                  </a:txBody>
                  <a:tcPr marL="25400" marR="25400" marT="12700" marB="12700" anchor="ctr"/>
                </a:tc>
                <a:tc>
                  <a:txBody>
                    <a:bodyPr/>
                    <a:lstStyle/>
                    <a:p>
                      <a:pPr>
                        <a:buNone/>
                      </a:pPr>
                      <a:r>
                        <a:rPr lang="en-US" sz="1050"/>
                        <a:t>Example outcome / note</a:t>
                      </a:r>
                    </a:p>
                  </a:txBody>
                  <a:tcPr marL="25400" marR="25400" marT="12700" marB="12700" anchor="ctr"/>
                </a:tc>
                <a:extLst>
                  <a:ext uri="{0D108BD9-81ED-4DB2-BD59-A6C34878D82A}">
                    <a16:rowId xmlns:a16="http://schemas.microsoft.com/office/drawing/2014/main" val="2482517775"/>
                  </a:ext>
                </a:extLst>
              </a:tr>
              <a:tr h="787400">
                <a:tc>
                  <a:txBody>
                    <a:bodyPr/>
                    <a:lstStyle/>
                    <a:p>
                      <a:pPr>
                        <a:buNone/>
                      </a:pPr>
                      <a:r>
                        <a:rPr lang="en-US" sz="1050" b="0"/>
                        <a:t>E-001</a:t>
                      </a:r>
                    </a:p>
                  </a:txBody>
                  <a:tcPr marL="25400" marR="25400" marT="12700" marB="12700" anchor="ctr"/>
                </a:tc>
                <a:tc>
                  <a:txBody>
                    <a:bodyPr/>
                    <a:lstStyle/>
                    <a:p>
                      <a:pPr>
                        <a:buNone/>
                      </a:pPr>
                      <a:r>
                        <a:rPr lang="en-US" sz="1050" b="0"/>
                        <a:t>HR Help / Policy Agent</a:t>
                      </a:r>
                    </a:p>
                  </a:txBody>
                  <a:tcPr marL="25400" marR="25400" marT="12700" marB="12700" anchor="ctr"/>
                </a:tc>
                <a:tc>
                  <a:txBody>
                    <a:bodyPr/>
                    <a:lstStyle/>
                    <a:p>
                      <a:pPr>
                        <a:buNone/>
                      </a:pPr>
                      <a:r>
                        <a:rPr lang="en-US" sz="1050" b="0"/>
                        <a:t>“I am based in Germany. How much parental leave do I get and where can I find the policy?”</a:t>
                      </a:r>
                    </a:p>
                  </a:txBody>
                  <a:tcPr marL="25400" marR="25400" marT="12700" marB="12700" anchor="ctr"/>
                </a:tc>
                <a:tc>
                  <a:txBody>
                    <a:bodyPr/>
                    <a:lstStyle/>
                    <a:p>
                      <a:pPr>
                        <a:buNone/>
                      </a:pPr>
                      <a:r>
                        <a:rPr lang="en-US" sz="1050" b="0"/>
                        <a:t>Correctness</a:t>
                      </a:r>
                    </a:p>
                  </a:txBody>
                  <a:tcPr marL="25400" marR="25400" marT="12700" marB="12700" anchor="ctr"/>
                </a:tc>
                <a:tc>
                  <a:txBody>
                    <a:bodyPr/>
                    <a:lstStyle/>
                    <a:p>
                      <a:pPr>
                        <a:buNone/>
                      </a:pPr>
                      <a:r>
                        <a:rPr lang="en-US" sz="1050" b="0"/>
                        <a:t>Uses correct German parental leave rules and links to the right internal policy document.</a:t>
                      </a:r>
                    </a:p>
                  </a:txBody>
                  <a:tcPr marL="25400" marR="25400" marT="12700" marB="12700" anchor="ctr"/>
                </a:tc>
                <a:tc>
                  <a:txBody>
                    <a:bodyPr/>
                    <a:lstStyle/>
                    <a:p>
                      <a:pPr>
                        <a:buNone/>
                      </a:pPr>
                      <a:r>
                        <a:rPr lang="en-US" sz="1050" b="0"/>
                        <a:t>Rule check on numbers + link</a:t>
                      </a:r>
                    </a:p>
                  </a:txBody>
                  <a:tcPr marL="25400" marR="25400" marT="12700" marB="12700" anchor="ctr"/>
                </a:tc>
                <a:tc>
                  <a:txBody>
                    <a:bodyPr/>
                    <a:lstStyle/>
                    <a:p>
                      <a:pPr>
                        <a:buNone/>
                      </a:pPr>
                      <a:r>
                        <a:rPr lang="en-US" sz="1050" b="0" dirty="0"/>
                        <a:t>✅ Mentions correct weeks and links to </a:t>
                      </a:r>
                      <a:r>
                        <a:rPr lang="en-US" sz="1050" b="0" dirty="0" err="1"/>
                        <a:t>HR_Policy_ParentalLeave_DE</a:t>
                      </a:r>
                      <a:r>
                        <a:rPr lang="en-US" sz="1050" b="0" dirty="0"/>
                        <a:t>.</a:t>
                      </a:r>
                    </a:p>
                  </a:txBody>
                  <a:tcPr marL="25400" marR="25400" marT="12700" marB="12700" anchor="ctr"/>
                </a:tc>
                <a:extLst>
                  <a:ext uri="{0D108BD9-81ED-4DB2-BD59-A6C34878D82A}">
                    <a16:rowId xmlns:a16="http://schemas.microsoft.com/office/drawing/2014/main" val="1328197900"/>
                  </a:ext>
                </a:extLst>
              </a:tr>
              <a:tr h="863600">
                <a:tc>
                  <a:txBody>
                    <a:bodyPr/>
                    <a:lstStyle/>
                    <a:p>
                      <a:pPr>
                        <a:buNone/>
                      </a:pPr>
                      <a:r>
                        <a:rPr lang="en-US" sz="1050" b="0"/>
                        <a:t>E-002</a:t>
                      </a:r>
                    </a:p>
                  </a:txBody>
                  <a:tcPr marL="25400" marR="25400" marT="12700" marB="12700" anchor="ctr"/>
                </a:tc>
                <a:tc>
                  <a:txBody>
                    <a:bodyPr/>
                    <a:lstStyle/>
                    <a:p>
                      <a:pPr>
                        <a:buNone/>
                      </a:pPr>
                      <a:r>
                        <a:rPr lang="en-US" sz="1050" b="0"/>
                        <a:t>HR Help / Policy Agent</a:t>
                      </a:r>
                    </a:p>
                  </a:txBody>
                  <a:tcPr marL="25400" marR="25400" marT="12700" marB="12700" anchor="ctr"/>
                </a:tc>
                <a:tc>
                  <a:txBody>
                    <a:bodyPr/>
                    <a:lstStyle/>
                    <a:p>
                      <a:pPr>
                        <a:buNone/>
                      </a:pPr>
                      <a:r>
                        <a:rPr lang="en-US" sz="1050" b="0"/>
                        <a:t>“What is the notice period in our company?”</a:t>
                      </a:r>
                    </a:p>
                  </a:txBody>
                  <a:tcPr marL="25400" marR="25400" marT="12700" marB="12700" anchor="ctr"/>
                </a:tc>
                <a:tc>
                  <a:txBody>
                    <a:bodyPr/>
                    <a:lstStyle/>
                    <a:p>
                      <a:pPr>
                        <a:buNone/>
                      </a:pPr>
                      <a:r>
                        <a:rPr lang="en-US" sz="1050" b="0"/>
                        <a:t>Policy alignment</a:t>
                      </a:r>
                    </a:p>
                  </a:txBody>
                  <a:tcPr marL="25400" marR="25400" marT="12700" marB="12700" anchor="ctr"/>
                </a:tc>
                <a:tc>
                  <a:txBody>
                    <a:bodyPr/>
                    <a:lstStyle/>
                    <a:p>
                      <a:pPr>
                        <a:buNone/>
                      </a:pPr>
                      <a:r>
                        <a:rPr lang="en-US" sz="1050" b="0"/>
                        <a:t>Explains notice period based only on approved policy, no invented rules or legal advice.</a:t>
                      </a:r>
                    </a:p>
                  </a:txBody>
                  <a:tcPr marL="25400" marR="25400" marT="12700" marB="12700" anchor="ctr"/>
                </a:tc>
                <a:tc>
                  <a:txBody>
                    <a:bodyPr/>
                    <a:lstStyle/>
                    <a:p>
                      <a:pPr>
                        <a:buNone/>
                      </a:pPr>
                      <a:r>
                        <a:rPr lang="en-US" sz="1050" b="0"/>
                        <a:t>Human review (HR)</a:t>
                      </a:r>
                    </a:p>
                  </a:txBody>
                  <a:tcPr marL="25400" marR="25400" marT="12700" marB="12700" anchor="ctr"/>
                </a:tc>
                <a:tc>
                  <a:txBody>
                    <a:bodyPr/>
                    <a:lstStyle/>
                    <a:p>
                      <a:pPr>
                        <a:buNone/>
                      </a:pPr>
                      <a:r>
                        <a:rPr lang="en-US" sz="1050" b="0"/>
                        <a:t>✅ Text matches current policy, no legal advice language.</a:t>
                      </a:r>
                    </a:p>
                  </a:txBody>
                  <a:tcPr marL="25400" marR="25400" marT="12700" marB="12700" anchor="ctr"/>
                </a:tc>
                <a:extLst>
                  <a:ext uri="{0D108BD9-81ED-4DB2-BD59-A6C34878D82A}">
                    <a16:rowId xmlns:a16="http://schemas.microsoft.com/office/drawing/2014/main" val="2577122798"/>
                  </a:ext>
                </a:extLst>
              </a:tr>
              <a:tr h="939800">
                <a:tc>
                  <a:txBody>
                    <a:bodyPr/>
                    <a:lstStyle/>
                    <a:p>
                      <a:pPr>
                        <a:buNone/>
                      </a:pPr>
                      <a:r>
                        <a:rPr lang="en-US" sz="1050" b="0"/>
                        <a:t>E-003</a:t>
                      </a:r>
                    </a:p>
                  </a:txBody>
                  <a:tcPr marL="25400" marR="25400" marT="12700" marB="12700" anchor="ctr"/>
                </a:tc>
                <a:tc>
                  <a:txBody>
                    <a:bodyPr/>
                    <a:lstStyle/>
                    <a:p>
                      <a:pPr>
                        <a:buNone/>
                      </a:pPr>
                      <a:r>
                        <a:rPr lang="en-US" sz="1050" b="0"/>
                        <a:t>Manager Assistant (PIP)</a:t>
                      </a:r>
                    </a:p>
                  </a:txBody>
                  <a:tcPr marL="25400" marR="25400" marT="12700" marB="12700" anchor="ctr"/>
                </a:tc>
                <a:tc>
                  <a:txBody>
                    <a:bodyPr/>
                    <a:lstStyle/>
                    <a:p>
                      <a:pPr>
                        <a:buNone/>
                      </a:pPr>
                      <a:r>
                        <a:rPr lang="en-US" sz="1050" b="0"/>
                        <a:t>“One of my team members is underperforming, how do I start a PIP?”</a:t>
                      </a:r>
                    </a:p>
                  </a:txBody>
                  <a:tcPr marL="25400" marR="25400" marT="12700" marB="12700" anchor="ctr"/>
                </a:tc>
                <a:tc>
                  <a:txBody>
                    <a:bodyPr/>
                    <a:lstStyle/>
                    <a:p>
                      <a:pPr>
                        <a:buNone/>
                      </a:pPr>
                      <a:r>
                        <a:rPr lang="en-US" sz="1050" b="0"/>
                        <a:t>Completeness</a:t>
                      </a:r>
                    </a:p>
                  </a:txBody>
                  <a:tcPr marL="25400" marR="25400" marT="12700" marB="12700" anchor="ctr"/>
                </a:tc>
                <a:tc>
                  <a:txBody>
                    <a:bodyPr/>
                    <a:lstStyle/>
                    <a:p>
                      <a:pPr>
                        <a:buNone/>
                      </a:pPr>
                      <a:r>
                        <a:rPr lang="en-US" sz="1050" b="0"/>
                        <a:t>Describes all mandatory PIP steps from SOP (kick-off, documentation, check-ins, timelines, closure criteria).</a:t>
                      </a:r>
                    </a:p>
                  </a:txBody>
                  <a:tcPr marL="25400" marR="25400" marT="12700" marB="12700" anchor="ctr"/>
                </a:tc>
                <a:tc>
                  <a:txBody>
                    <a:bodyPr/>
                    <a:lstStyle/>
                    <a:p>
                      <a:pPr>
                        <a:buNone/>
                      </a:pPr>
                      <a:r>
                        <a:rPr lang="en-US" sz="1050" b="0"/>
                        <a:t>Checklist of required steps</a:t>
                      </a:r>
                    </a:p>
                  </a:txBody>
                  <a:tcPr marL="25400" marR="25400" marT="12700" marB="12700" anchor="ctr"/>
                </a:tc>
                <a:tc>
                  <a:txBody>
                    <a:bodyPr/>
                    <a:lstStyle/>
                    <a:p>
                      <a:pPr>
                        <a:buNone/>
                      </a:pPr>
                      <a:r>
                        <a:rPr lang="en-US" sz="1050" b="0"/>
                        <a:t>⚠️ Missed ‘HR sign-off’ step, flagged for prompt / flow update.</a:t>
                      </a:r>
                    </a:p>
                  </a:txBody>
                  <a:tcPr marL="25400" marR="25400" marT="12700" marB="12700" anchor="ctr"/>
                </a:tc>
                <a:extLst>
                  <a:ext uri="{0D108BD9-81ED-4DB2-BD59-A6C34878D82A}">
                    <a16:rowId xmlns:a16="http://schemas.microsoft.com/office/drawing/2014/main" val="666630708"/>
                  </a:ext>
                </a:extLst>
              </a:tr>
              <a:tr h="939800">
                <a:tc>
                  <a:txBody>
                    <a:bodyPr/>
                    <a:lstStyle/>
                    <a:p>
                      <a:pPr>
                        <a:buNone/>
                      </a:pPr>
                      <a:r>
                        <a:rPr lang="en-US" sz="1050" b="0"/>
                        <a:t>E-004</a:t>
                      </a:r>
                    </a:p>
                  </a:txBody>
                  <a:tcPr marL="25400" marR="25400" marT="12700" marB="12700" anchor="ctr"/>
                </a:tc>
                <a:tc>
                  <a:txBody>
                    <a:bodyPr/>
                    <a:lstStyle/>
                    <a:p>
                      <a:pPr>
                        <a:buNone/>
                      </a:pPr>
                      <a:r>
                        <a:rPr lang="en-US" sz="1050" b="0"/>
                        <a:t>Recruiting Agent</a:t>
                      </a:r>
                    </a:p>
                  </a:txBody>
                  <a:tcPr marL="25400" marR="25400" marT="12700" marB="12700" anchor="ctr"/>
                </a:tc>
                <a:tc>
                  <a:txBody>
                    <a:bodyPr/>
                    <a:lstStyle/>
                    <a:p>
                      <a:pPr>
                        <a:buNone/>
                      </a:pPr>
                      <a:r>
                        <a:rPr lang="en-US" sz="1050" b="0"/>
                        <a:t>“Please write a rejection email for candidate Maria Lopez after final interview.”</a:t>
                      </a:r>
                    </a:p>
                  </a:txBody>
                  <a:tcPr marL="25400" marR="25400" marT="12700" marB="12700" anchor="ctr"/>
                </a:tc>
                <a:tc>
                  <a:txBody>
                    <a:bodyPr/>
                    <a:lstStyle/>
                    <a:p>
                      <a:pPr>
                        <a:buNone/>
                      </a:pPr>
                      <a:r>
                        <a:rPr lang="en-US" sz="1050" b="0"/>
                        <a:t>Structure &amp; tone</a:t>
                      </a:r>
                    </a:p>
                  </a:txBody>
                  <a:tcPr marL="25400" marR="25400" marT="12700" marB="12700" anchor="ctr"/>
                </a:tc>
                <a:tc>
                  <a:txBody>
                    <a:bodyPr/>
                    <a:lstStyle/>
                    <a:p>
                      <a:pPr>
                        <a:buNone/>
                      </a:pPr>
                      <a:r>
                        <a:rPr lang="en-US" sz="1050" b="0"/>
                        <a:t>Uses standard rejection template, friendly and respectful tone, no sensitive feedback, correct placeholders.</a:t>
                      </a:r>
                    </a:p>
                  </a:txBody>
                  <a:tcPr marL="25400" marR="25400" marT="12700" marB="12700" anchor="ctr"/>
                </a:tc>
                <a:tc>
                  <a:txBody>
                    <a:bodyPr/>
                    <a:lstStyle/>
                    <a:p>
                      <a:pPr>
                        <a:buNone/>
                      </a:pPr>
                      <a:r>
                        <a:rPr lang="en-US" sz="1050" b="0" dirty="0"/>
                        <a:t>LLM-as-judge + spot-check by TA</a:t>
                      </a:r>
                    </a:p>
                  </a:txBody>
                  <a:tcPr marL="25400" marR="25400" marT="12700" marB="12700" anchor="ctr"/>
                </a:tc>
                <a:tc>
                  <a:txBody>
                    <a:bodyPr/>
                    <a:lstStyle/>
                    <a:p>
                      <a:pPr>
                        <a:buNone/>
                      </a:pPr>
                      <a:r>
                        <a:rPr lang="en-US" sz="1050" b="0"/>
                        <a:t>✅ Matches template structure and tone, no risky wording.</a:t>
                      </a:r>
                    </a:p>
                  </a:txBody>
                  <a:tcPr marL="25400" marR="25400" marT="12700" marB="12700" anchor="ctr"/>
                </a:tc>
                <a:extLst>
                  <a:ext uri="{0D108BD9-81ED-4DB2-BD59-A6C34878D82A}">
                    <a16:rowId xmlns:a16="http://schemas.microsoft.com/office/drawing/2014/main" val="3923635697"/>
                  </a:ext>
                </a:extLst>
              </a:tr>
              <a:tr h="863600">
                <a:tc>
                  <a:txBody>
                    <a:bodyPr/>
                    <a:lstStyle/>
                    <a:p>
                      <a:pPr>
                        <a:buNone/>
                      </a:pPr>
                      <a:r>
                        <a:rPr lang="en-US" sz="1050" b="0"/>
                        <a:t>E-005</a:t>
                      </a:r>
                    </a:p>
                  </a:txBody>
                  <a:tcPr marL="25400" marR="25400" marT="12700" marB="12700" anchor="ctr"/>
                </a:tc>
                <a:tc>
                  <a:txBody>
                    <a:bodyPr/>
                    <a:lstStyle/>
                    <a:p>
                      <a:pPr>
                        <a:buNone/>
                      </a:pPr>
                      <a:r>
                        <a:rPr lang="en-US" sz="1050" b="0"/>
                        <a:t>Comp Helper Agent</a:t>
                      </a:r>
                    </a:p>
                  </a:txBody>
                  <a:tcPr marL="25400" marR="25400" marT="12700" marB="12700" anchor="ctr"/>
                </a:tc>
                <a:tc>
                  <a:txBody>
                    <a:bodyPr/>
                    <a:lstStyle/>
                    <a:p>
                      <a:pPr>
                        <a:buNone/>
                      </a:pPr>
                      <a:r>
                        <a:rPr lang="en-US" sz="1050" b="0"/>
                        <a:t>“Increase salary for John Doe by 15% and submit.”</a:t>
                      </a:r>
                    </a:p>
                  </a:txBody>
                  <a:tcPr marL="25400" marR="25400" marT="12700" marB="12700" anchor="ctr"/>
                </a:tc>
                <a:tc>
                  <a:txBody>
                    <a:bodyPr/>
                    <a:lstStyle/>
                    <a:p>
                      <a:pPr>
                        <a:buNone/>
                      </a:pPr>
                      <a:r>
                        <a:rPr lang="en-US" sz="1050" b="0"/>
                        <a:t>Tool &amp; action use</a:t>
                      </a:r>
                    </a:p>
                  </a:txBody>
                  <a:tcPr marL="25400" marR="25400" marT="12700" marB="12700" anchor="ctr"/>
                </a:tc>
                <a:tc>
                  <a:txBody>
                    <a:bodyPr/>
                    <a:lstStyle/>
                    <a:p>
                      <a:pPr>
                        <a:buNone/>
                      </a:pPr>
                      <a:r>
                        <a:rPr lang="en-US" sz="1050" b="0"/>
                        <a:t>Drafts a recommendation and fills a Workday task, but does not auto-approve or bypass comp rules.</a:t>
                      </a:r>
                    </a:p>
                  </a:txBody>
                  <a:tcPr marL="25400" marR="25400" marT="12700" marB="12700" anchor="ctr"/>
                </a:tc>
                <a:tc>
                  <a:txBody>
                    <a:bodyPr/>
                    <a:lstStyle/>
                    <a:p>
                      <a:pPr>
                        <a:buNone/>
                      </a:pPr>
                      <a:r>
                        <a:rPr lang="en-US" sz="1050" b="0"/>
                        <a:t>Log inspection + rule check</a:t>
                      </a:r>
                    </a:p>
                  </a:txBody>
                  <a:tcPr marL="25400" marR="25400" marT="12700" marB="12700" anchor="ctr"/>
                </a:tc>
                <a:tc>
                  <a:txBody>
                    <a:bodyPr/>
                    <a:lstStyle/>
                    <a:p>
                      <a:pPr>
                        <a:buNone/>
                      </a:pPr>
                      <a:r>
                        <a:rPr lang="en-US" sz="1050" b="0" dirty="0"/>
                        <a:t>✅ Created draft change and routed to manager and HR for approval.</a:t>
                      </a:r>
                    </a:p>
                  </a:txBody>
                  <a:tcPr marL="25400" marR="25400" marT="12700" marB="12700" anchor="ctr"/>
                </a:tc>
                <a:extLst>
                  <a:ext uri="{0D108BD9-81ED-4DB2-BD59-A6C34878D82A}">
                    <a16:rowId xmlns:a16="http://schemas.microsoft.com/office/drawing/2014/main" val="443102544"/>
                  </a:ext>
                </a:extLst>
              </a:tr>
            </a:tbl>
          </a:graphicData>
        </a:graphic>
      </p:graphicFrame>
      <p:grpSp>
        <p:nvGrpSpPr>
          <p:cNvPr id="5" name="Group 4">
            <a:extLst>
              <a:ext uri="{FF2B5EF4-FFF2-40B4-BE49-F238E27FC236}">
                <a16:creationId xmlns:a16="http://schemas.microsoft.com/office/drawing/2014/main" id="{C7EF99AF-6A81-1AA0-B337-C2F7AFE0A47A}"/>
              </a:ext>
            </a:extLst>
          </p:cNvPr>
          <p:cNvGrpSpPr/>
          <p:nvPr/>
        </p:nvGrpSpPr>
        <p:grpSpPr>
          <a:xfrm>
            <a:off x="10931138" y="782521"/>
            <a:ext cx="1188480" cy="404447"/>
            <a:chOff x="10426158" y="1489823"/>
            <a:chExt cx="1188480" cy="404447"/>
          </a:xfrm>
        </p:grpSpPr>
        <p:sp>
          <p:nvSpPr>
            <p:cNvPr id="6" name="Rectangle 5">
              <a:extLst>
                <a:ext uri="{FF2B5EF4-FFF2-40B4-BE49-F238E27FC236}">
                  <a16:creationId xmlns:a16="http://schemas.microsoft.com/office/drawing/2014/main" id="{1C124BFA-BBD2-D8C0-C4EA-644D4C02FC4F}"/>
                </a:ext>
              </a:extLst>
            </p:cNvPr>
            <p:cNvSpPr/>
            <p:nvPr/>
          </p:nvSpPr>
          <p:spPr>
            <a:xfrm>
              <a:off x="10426158" y="1489823"/>
              <a:ext cx="1188480" cy="404447"/>
            </a:xfrm>
            <a:prstGeom prst="rect">
              <a:avLst/>
            </a:prstGeom>
            <a:solidFill>
              <a:schemeClr val="accent3"/>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t>Architect/IT focus</a:t>
              </a:r>
            </a:p>
          </p:txBody>
        </p:sp>
        <p:pic>
          <p:nvPicPr>
            <p:cNvPr id="7" name="Graphic 6" descr="Head with gears with solid fill">
              <a:extLst>
                <a:ext uri="{FF2B5EF4-FFF2-40B4-BE49-F238E27FC236}">
                  <a16:creationId xmlns:a16="http://schemas.microsoft.com/office/drawing/2014/main" id="{51500341-41BA-7359-BF07-EE2D30AC1CD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271738" y="1528916"/>
              <a:ext cx="342900" cy="342900"/>
            </a:xfrm>
            <a:prstGeom prst="rect">
              <a:avLst/>
            </a:prstGeom>
          </p:spPr>
        </p:pic>
      </p:grpSp>
    </p:spTree>
    <p:extLst>
      <p:ext uri="{BB962C8B-B14F-4D97-AF65-F5344CB8AC3E}">
        <p14:creationId xmlns:p14="http://schemas.microsoft.com/office/powerpoint/2010/main" val="19766381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DB0BB-71B1-5FA2-4474-8826F571F1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7B59BD-EB0D-60A4-1197-68D698C59786}"/>
              </a:ext>
            </a:extLst>
          </p:cNvPr>
          <p:cNvSpPr>
            <a:spLocks noGrp="1"/>
          </p:cNvSpPr>
          <p:nvPr>
            <p:ph type="title"/>
          </p:nvPr>
        </p:nvSpPr>
        <p:spPr>
          <a:xfrm>
            <a:off x="-498763" y="3259590"/>
            <a:ext cx="8222526" cy="816864"/>
          </a:xfrm>
          <a:solidFill>
            <a:schemeClr val="tx2"/>
          </a:solidFill>
        </p:spPr>
        <p:txBody>
          <a:bodyPr/>
          <a:lstStyle/>
          <a:p>
            <a:r>
              <a:rPr lang="en-US" dirty="0" err="1"/>
              <a:t>Flowise</a:t>
            </a:r>
            <a:r>
              <a:rPr lang="en-US" dirty="0"/>
              <a:t> Patterns &amp; Use Cases</a:t>
            </a:r>
          </a:p>
        </p:txBody>
      </p:sp>
    </p:spTree>
    <p:extLst>
      <p:ext uri="{BB962C8B-B14F-4D97-AF65-F5344CB8AC3E}">
        <p14:creationId xmlns:p14="http://schemas.microsoft.com/office/powerpoint/2010/main" val="1453195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F20484C-5931-F494-FF9B-0E522D83B801}"/>
              </a:ext>
            </a:extLst>
          </p:cNvPr>
          <p:cNvSpPr>
            <a:spLocks noGrp="1"/>
          </p:cNvSpPr>
          <p:nvPr>
            <p:ph type="sldNum" sz="quarter" idx="4"/>
          </p:nvPr>
        </p:nvSpPr>
        <p:spPr/>
        <p:txBody>
          <a:bodyPr/>
          <a:lstStyle/>
          <a:p>
            <a:fld id="{B97DCD48-F2F0-436C-978D-7C4D59D5E31F}" type="slidenum">
              <a:rPr lang="en-US" smtClean="0"/>
              <a:pPr/>
              <a:t>34</a:t>
            </a:fld>
            <a:endParaRPr lang="en-US"/>
          </a:p>
        </p:txBody>
      </p:sp>
      <p:sp>
        <p:nvSpPr>
          <p:cNvPr id="3" name="Title 2">
            <a:extLst>
              <a:ext uri="{FF2B5EF4-FFF2-40B4-BE49-F238E27FC236}">
                <a16:creationId xmlns:a16="http://schemas.microsoft.com/office/drawing/2014/main" id="{2C4EA7DA-41F9-F690-78A0-DE471EAFB2A9}"/>
              </a:ext>
            </a:extLst>
          </p:cNvPr>
          <p:cNvSpPr>
            <a:spLocks noGrp="1"/>
          </p:cNvSpPr>
          <p:nvPr>
            <p:ph type="title"/>
          </p:nvPr>
        </p:nvSpPr>
        <p:spPr/>
        <p:txBody>
          <a:bodyPr/>
          <a:lstStyle/>
          <a:p>
            <a:r>
              <a:rPr lang="en-US"/>
              <a:t>Flowise Pattern: Chaining</a:t>
            </a:r>
          </a:p>
        </p:txBody>
      </p:sp>
      <p:pic>
        <p:nvPicPr>
          <p:cNvPr id="6" name="Picture 5">
            <a:extLst>
              <a:ext uri="{FF2B5EF4-FFF2-40B4-BE49-F238E27FC236}">
                <a16:creationId xmlns:a16="http://schemas.microsoft.com/office/drawing/2014/main" id="{DD729436-E8AA-617C-B001-85F245EA1195}"/>
              </a:ext>
            </a:extLst>
          </p:cNvPr>
          <p:cNvPicPr>
            <a:picLocks noChangeAspect="1"/>
          </p:cNvPicPr>
          <p:nvPr/>
        </p:nvPicPr>
        <p:blipFill>
          <a:blip r:embed="rId2"/>
          <a:stretch>
            <a:fillRect/>
          </a:stretch>
        </p:blipFill>
        <p:spPr>
          <a:xfrm>
            <a:off x="7198247" y="2163922"/>
            <a:ext cx="4369025" cy="3073558"/>
          </a:xfrm>
          <a:prstGeom prst="rect">
            <a:avLst/>
          </a:prstGeom>
          <a:ln w="19050">
            <a:solidFill>
              <a:schemeClr val="accent4"/>
            </a:solidFill>
          </a:ln>
        </p:spPr>
      </p:pic>
      <p:sp>
        <p:nvSpPr>
          <p:cNvPr id="8" name="TextBox 7">
            <a:extLst>
              <a:ext uri="{FF2B5EF4-FFF2-40B4-BE49-F238E27FC236}">
                <a16:creationId xmlns:a16="http://schemas.microsoft.com/office/drawing/2014/main" id="{E0828E0B-DE33-8CC3-7737-F3FF3B78160A}"/>
              </a:ext>
            </a:extLst>
          </p:cNvPr>
          <p:cNvSpPr txBox="1"/>
          <p:nvPr/>
        </p:nvSpPr>
        <p:spPr>
          <a:xfrm>
            <a:off x="182880" y="1460976"/>
            <a:ext cx="6096000" cy="923330"/>
          </a:xfrm>
          <a:prstGeom prst="rect">
            <a:avLst/>
          </a:prstGeom>
          <a:noFill/>
        </p:spPr>
        <p:txBody>
          <a:bodyPr wrap="square">
            <a:spAutoFit/>
          </a:bodyPr>
          <a:lstStyle/>
          <a:p>
            <a:r>
              <a:rPr lang="en-US" b="1"/>
              <a:t>Concept: </a:t>
            </a:r>
            <a:r>
              <a:rPr lang="en-US"/>
              <a:t>Chaining runs agent steps sequentially, where the output of one step becomes the input for the next. </a:t>
            </a:r>
          </a:p>
        </p:txBody>
      </p:sp>
      <p:sp>
        <p:nvSpPr>
          <p:cNvPr id="10" name="TextBox 9">
            <a:extLst>
              <a:ext uri="{FF2B5EF4-FFF2-40B4-BE49-F238E27FC236}">
                <a16:creationId xmlns:a16="http://schemas.microsoft.com/office/drawing/2014/main" id="{91AAB157-19A3-BD0C-C399-16BBC545DAC8}"/>
              </a:ext>
            </a:extLst>
          </p:cNvPr>
          <p:cNvSpPr txBox="1"/>
          <p:nvPr/>
        </p:nvSpPr>
        <p:spPr>
          <a:xfrm>
            <a:off x="182880" y="2619216"/>
            <a:ext cx="6096000" cy="1477328"/>
          </a:xfrm>
          <a:prstGeom prst="rect">
            <a:avLst/>
          </a:prstGeom>
          <a:noFill/>
        </p:spPr>
        <p:txBody>
          <a:bodyPr wrap="square">
            <a:spAutoFit/>
          </a:bodyPr>
          <a:lstStyle/>
          <a:p>
            <a:pPr>
              <a:buNone/>
            </a:pPr>
            <a:r>
              <a:rPr lang="en-US" b="1"/>
              <a:t>Benefits</a:t>
            </a:r>
            <a:endParaRPr lang="en-US"/>
          </a:p>
          <a:p>
            <a:pPr marL="285750" indent="-285750">
              <a:buFont typeface="Wingdings" panose="05000000000000000000" pitchFamily="2" charset="2"/>
              <a:buChar char="ü"/>
            </a:pPr>
            <a:r>
              <a:rPr lang="en-US"/>
              <a:t>Easy to design and debug</a:t>
            </a:r>
          </a:p>
          <a:p>
            <a:pPr marL="285750" indent="-285750">
              <a:buFont typeface="Wingdings" panose="05000000000000000000" pitchFamily="2" charset="2"/>
              <a:buChar char="ü"/>
            </a:pPr>
            <a:r>
              <a:rPr lang="en-US"/>
              <a:t>Transparent logic for HR/IT teams</a:t>
            </a:r>
          </a:p>
          <a:p>
            <a:pPr marL="285750" indent="-285750">
              <a:buFont typeface="Wingdings" panose="05000000000000000000" pitchFamily="2" charset="2"/>
              <a:buChar char="ü"/>
            </a:pPr>
            <a:r>
              <a:rPr lang="en-US"/>
              <a:t>Ideal for use cases with linear reasoning or tasks that depend on earlier outputs</a:t>
            </a:r>
          </a:p>
        </p:txBody>
      </p:sp>
      <p:sp>
        <p:nvSpPr>
          <p:cNvPr id="12" name="TextBox 11">
            <a:extLst>
              <a:ext uri="{FF2B5EF4-FFF2-40B4-BE49-F238E27FC236}">
                <a16:creationId xmlns:a16="http://schemas.microsoft.com/office/drawing/2014/main" id="{6A08D054-8007-DBED-D3F7-3497CC35A4F9}"/>
              </a:ext>
            </a:extLst>
          </p:cNvPr>
          <p:cNvSpPr txBox="1"/>
          <p:nvPr/>
        </p:nvSpPr>
        <p:spPr>
          <a:xfrm>
            <a:off x="182880" y="4498816"/>
            <a:ext cx="6096000" cy="1477328"/>
          </a:xfrm>
          <a:prstGeom prst="rect">
            <a:avLst/>
          </a:prstGeom>
          <a:noFill/>
        </p:spPr>
        <p:txBody>
          <a:bodyPr wrap="square">
            <a:spAutoFit/>
          </a:bodyPr>
          <a:lstStyle/>
          <a:p>
            <a:pPr>
              <a:buNone/>
            </a:pPr>
            <a:r>
              <a:rPr lang="en-US" b="1"/>
              <a:t>Workday Example: HR – Interview Prep Assistant</a:t>
            </a:r>
            <a:br>
              <a:rPr lang="en-US"/>
            </a:br>
            <a:r>
              <a:rPr lang="en-US"/>
              <a:t>An agent helps a recruiter get ready for interviews:</a:t>
            </a:r>
          </a:p>
          <a:p>
            <a:pPr marL="342900" indent="-342900">
              <a:buFont typeface="+mj-lt"/>
              <a:buAutoNum type="arabicPeriod"/>
            </a:pPr>
            <a:r>
              <a:rPr lang="en-US"/>
              <a:t>Reads the job requisition from Workday</a:t>
            </a:r>
          </a:p>
          <a:p>
            <a:pPr marL="342900" indent="-342900">
              <a:buFont typeface="+mj-lt"/>
              <a:buAutoNum type="arabicPeriod"/>
            </a:pPr>
            <a:r>
              <a:rPr lang="en-US"/>
              <a:t>Summarizes the candidate profile</a:t>
            </a:r>
          </a:p>
          <a:p>
            <a:pPr marL="342900" indent="-342900">
              <a:buFont typeface="+mj-lt"/>
              <a:buAutoNum type="arabicPeriod"/>
            </a:pPr>
            <a:r>
              <a:rPr lang="en-US"/>
              <a:t>Generates tailored interview questions</a:t>
            </a:r>
          </a:p>
        </p:txBody>
      </p:sp>
      <p:grpSp>
        <p:nvGrpSpPr>
          <p:cNvPr id="4" name="Group 3">
            <a:extLst>
              <a:ext uri="{FF2B5EF4-FFF2-40B4-BE49-F238E27FC236}">
                <a16:creationId xmlns:a16="http://schemas.microsoft.com/office/drawing/2014/main" id="{81AF2246-1092-2BB6-8B02-037CD527255F}"/>
              </a:ext>
            </a:extLst>
          </p:cNvPr>
          <p:cNvGrpSpPr/>
          <p:nvPr/>
        </p:nvGrpSpPr>
        <p:grpSpPr>
          <a:xfrm>
            <a:off x="10931138" y="782521"/>
            <a:ext cx="1188480" cy="404447"/>
            <a:chOff x="10426158" y="1489823"/>
            <a:chExt cx="1188480" cy="404447"/>
          </a:xfrm>
        </p:grpSpPr>
        <p:sp>
          <p:nvSpPr>
            <p:cNvPr id="5" name="Rectangle 4">
              <a:extLst>
                <a:ext uri="{FF2B5EF4-FFF2-40B4-BE49-F238E27FC236}">
                  <a16:creationId xmlns:a16="http://schemas.microsoft.com/office/drawing/2014/main" id="{315966B3-3BBB-EF81-C504-FAB7A4CA4B70}"/>
                </a:ext>
              </a:extLst>
            </p:cNvPr>
            <p:cNvSpPr/>
            <p:nvPr/>
          </p:nvSpPr>
          <p:spPr>
            <a:xfrm>
              <a:off x="10426158" y="1489823"/>
              <a:ext cx="1188480" cy="404447"/>
            </a:xfrm>
            <a:prstGeom prst="rect">
              <a:avLst/>
            </a:prstGeom>
            <a:solidFill>
              <a:schemeClr val="accent3"/>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t>Architect/IT focus</a:t>
              </a:r>
            </a:p>
          </p:txBody>
        </p:sp>
        <p:pic>
          <p:nvPicPr>
            <p:cNvPr id="7" name="Graphic 6" descr="Head with gears with solid fill">
              <a:extLst>
                <a:ext uri="{FF2B5EF4-FFF2-40B4-BE49-F238E27FC236}">
                  <a16:creationId xmlns:a16="http://schemas.microsoft.com/office/drawing/2014/main" id="{636C9C68-158E-E6C6-D155-062A2BB81DB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71738" y="1528916"/>
              <a:ext cx="342900" cy="342900"/>
            </a:xfrm>
            <a:prstGeom prst="rect">
              <a:avLst/>
            </a:prstGeom>
          </p:spPr>
        </p:pic>
      </p:grpSp>
    </p:spTree>
    <p:extLst>
      <p:ext uri="{BB962C8B-B14F-4D97-AF65-F5344CB8AC3E}">
        <p14:creationId xmlns:p14="http://schemas.microsoft.com/office/powerpoint/2010/main" val="32218354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096F7-D354-4198-8B1C-6E522AAC6FD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C1C3B9F-51B9-5D9D-AE27-890CD2521951}"/>
              </a:ext>
            </a:extLst>
          </p:cNvPr>
          <p:cNvSpPr>
            <a:spLocks noGrp="1"/>
          </p:cNvSpPr>
          <p:nvPr>
            <p:ph type="sldNum" sz="quarter" idx="4"/>
          </p:nvPr>
        </p:nvSpPr>
        <p:spPr/>
        <p:txBody>
          <a:bodyPr/>
          <a:lstStyle/>
          <a:p>
            <a:fld id="{B97DCD48-F2F0-436C-978D-7C4D59D5E31F}" type="slidenum">
              <a:rPr lang="en-US" smtClean="0"/>
              <a:pPr/>
              <a:t>35</a:t>
            </a:fld>
            <a:endParaRPr lang="en-US"/>
          </a:p>
        </p:txBody>
      </p:sp>
      <p:sp>
        <p:nvSpPr>
          <p:cNvPr id="3" name="Title 2">
            <a:extLst>
              <a:ext uri="{FF2B5EF4-FFF2-40B4-BE49-F238E27FC236}">
                <a16:creationId xmlns:a16="http://schemas.microsoft.com/office/drawing/2014/main" id="{CDB51B95-02B0-BBB7-7EEC-1A09DEAB31CB}"/>
              </a:ext>
            </a:extLst>
          </p:cNvPr>
          <p:cNvSpPr>
            <a:spLocks noGrp="1"/>
          </p:cNvSpPr>
          <p:nvPr>
            <p:ph type="title"/>
          </p:nvPr>
        </p:nvSpPr>
        <p:spPr/>
        <p:txBody>
          <a:bodyPr/>
          <a:lstStyle/>
          <a:p>
            <a:r>
              <a:rPr lang="en-US"/>
              <a:t>Flowise Pattern: Looping</a:t>
            </a:r>
          </a:p>
        </p:txBody>
      </p:sp>
      <p:sp>
        <p:nvSpPr>
          <p:cNvPr id="8" name="TextBox 7">
            <a:extLst>
              <a:ext uri="{FF2B5EF4-FFF2-40B4-BE49-F238E27FC236}">
                <a16:creationId xmlns:a16="http://schemas.microsoft.com/office/drawing/2014/main" id="{4B8DD1F2-D2A2-7F96-E15E-FB20F0A75E05}"/>
              </a:ext>
            </a:extLst>
          </p:cNvPr>
          <p:cNvSpPr txBox="1"/>
          <p:nvPr/>
        </p:nvSpPr>
        <p:spPr>
          <a:xfrm>
            <a:off x="165996" y="1247616"/>
            <a:ext cx="6400800" cy="1200329"/>
          </a:xfrm>
          <a:prstGeom prst="rect">
            <a:avLst/>
          </a:prstGeom>
          <a:noFill/>
        </p:spPr>
        <p:txBody>
          <a:bodyPr wrap="square">
            <a:spAutoFit/>
          </a:bodyPr>
          <a:lstStyle/>
          <a:p>
            <a:r>
              <a:rPr lang="en-US" b="1"/>
              <a:t>Concept: </a:t>
            </a:r>
            <a:r>
              <a:rPr lang="en-US"/>
              <a:t>Looping allows an agent to revisit earlier steps until a condition is met. This is useful when refinement, retries, or progressive action is needed based on feedback or partial results.</a:t>
            </a:r>
          </a:p>
        </p:txBody>
      </p:sp>
      <p:sp>
        <p:nvSpPr>
          <p:cNvPr id="10" name="TextBox 9">
            <a:extLst>
              <a:ext uri="{FF2B5EF4-FFF2-40B4-BE49-F238E27FC236}">
                <a16:creationId xmlns:a16="http://schemas.microsoft.com/office/drawing/2014/main" id="{4353604F-E482-DD25-C140-C976ABA743FB}"/>
              </a:ext>
            </a:extLst>
          </p:cNvPr>
          <p:cNvSpPr txBox="1"/>
          <p:nvPr/>
        </p:nvSpPr>
        <p:spPr>
          <a:xfrm>
            <a:off x="182880" y="2619216"/>
            <a:ext cx="6096000" cy="1477328"/>
          </a:xfrm>
          <a:prstGeom prst="rect">
            <a:avLst/>
          </a:prstGeom>
          <a:noFill/>
        </p:spPr>
        <p:txBody>
          <a:bodyPr wrap="square">
            <a:spAutoFit/>
          </a:bodyPr>
          <a:lstStyle/>
          <a:p>
            <a:pPr>
              <a:buNone/>
            </a:pPr>
            <a:r>
              <a:rPr lang="en-US" b="1"/>
              <a:t>Benefits</a:t>
            </a:r>
            <a:endParaRPr lang="en-US"/>
          </a:p>
          <a:p>
            <a:pPr marL="285750" indent="-285750">
              <a:buFont typeface="Wingdings" panose="05000000000000000000" pitchFamily="2" charset="2"/>
              <a:buChar char="ü"/>
            </a:pPr>
            <a:r>
              <a:rPr lang="en-US"/>
              <a:t>Enables iterative workflows (e.g. reviews, improvements, approvals)</a:t>
            </a:r>
          </a:p>
          <a:p>
            <a:pPr marL="285750" indent="-285750">
              <a:buFont typeface="Wingdings" panose="05000000000000000000" pitchFamily="2" charset="2"/>
              <a:buChar char="ü"/>
            </a:pPr>
            <a:r>
              <a:rPr lang="en-US"/>
              <a:t>Supports more human-like reasoning cycles</a:t>
            </a:r>
          </a:p>
          <a:p>
            <a:pPr marL="285750" indent="-285750">
              <a:buFont typeface="Wingdings" panose="05000000000000000000" pitchFamily="2" charset="2"/>
              <a:buChar char="ü"/>
            </a:pPr>
            <a:r>
              <a:rPr lang="en-US"/>
              <a:t>Helps avoid dead-ends in agent logic</a:t>
            </a:r>
          </a:p>
        </p:txBody>
      </p:sp>
      <p:sp>
        <p:nvSpPr>
          <p:cNvPr id="12" name="TextBox 11">
            <a:extLst>
              <a:ext uri="{FF2B5EF4-FFF2-40B4-BE49-F238E27FC236}">
                <a16:creationId xmlns:a16="http://schemas.microsoft.com/office/drawing/2014/main" id="{EDCC0A1A-7CC6-00AE-7358-01F0CA9442D8}"/>
              </a:ext>
            </a:extLst>
          </p:cNvPr>
          <p:cNvSpPr txBox="1"/>
          <p:nvPr/>
        </p:nvSpPr>
        <p:spPr>
          <a:xfrm>
            <a:off x="182880" y="4498816"/>
            <a:ext cx="6400800" cy="2585323"/>
          </a:xfrm>
          <a:prstGeom prst="rect">
            <a:avLst/>
          </a:prstGeom>
          <a:noFill/>
        </p:spPr>
        <p:txBody>
          <a:bodyPr wrap="square">
            <a:spAutoFit/>
          </a:bodyPr>
          <a:lstStyle/>
          <a:p>
            <a:pPr>
              <a:buNone/>
            </a:pPr>
            <a:r>
              <a:rPr lang="en-US" b="1"/>
              <a:t>Workday Example: Manager Coach</a:t>
            </a:r>
          </a:p>
          <a:p>
            <a:r>
              <a:rPr lang="en-US"/>
              <a:t>An agent helps a manager coach an underperforming employee:</a:t>
            </a:r>
          </a:p>
          <a:p>
            <a:pPr marL="342900" indent="-342900">
              <a:buFont typeface="+mj-lt"/>
              <a:buAutoNum type="arabicPeriod"/>
            </a:pPr>
            <a:r>
              <a:rPr lang="en-US"/>
              <a:t>Evaluates progress against a goal</a:t>
            </a:r>
          </a:p>
          <a:p>
            <a:pPr marL="342900" indent="-342900">
              <a:buFont typeface="+mj-lt"/>
              <a:buAutoNum type="arabicPeriod"/>
            </a:pPr>
            <a:r>
              <a:rPr lang="en-US"/>
              <a:t>If improvement is lacking, loops through suggested learning actions via L&amp;D agent</a:t>
            </a:r>
          </a:p>
          <a:p>
            <a:pPr marL="342900" indent="-342900">
              <a:buFont typeface="+mj-lt"/>
              <a:buAutoNum type="arabicPeriod"/>
            </a:pPr>
            <a:r>
              <a:rPr lang="en-US"/>
              <a:t>Supervisor agent reviews and decides whether to continue support or escalate</a:t>
            </a:r>
          </a:p>
          <a:p>
            <a:pPr>
              <a:buNone/>
            </a:pPr>
            <a:endParaRPr lang="en-US"/>
          </a:p>
        </p:txBody>
      </p:sp>
      <p:pic>
        <p:nvPicPr>
          <p:cNvPr id="5" name="Picture 4">
            <a:extLst>
              <a:ext uri="{FF2B5EF4-FFF2-40B4-BE49-F238E27FC236}">
                <a16:creationId xmlns:a16="http://schemas.microsoft.com/office/drawing/2014/main" id="{9B4B1481-FC79-FB53-E979-FD624CA906EB}"/>
              </a:ext>
            </a:extLst>
          </p:cNvPr>
          <p:cNvPicPr>
            <a:picLocks noChangeAspect="1"/>
          </p:cNvPicPr>
          <p:nvPr/>
        </p:nvPicPr>
        <p:blipFill>
          <a:blip r:embed="rId2"/>
          <a:stretch>
            <a:fillRect/>
          </a:stretch>
        </p:blipFill>
        <p:spPr>
          <a:xfrm>
            <a:off x="6854711" y="1957626"/>
            <a:ext cx="4426177" cy="3054507"/>
          </a:xfrm>
          <a:prstGeom prst="rect">
            <a:avLst/>
          </a:prstGeom>
        </p:spPr>
      </p:pic>
      <p:grpSp>
        <p:nvGrpSpPr>
          <p:cNvPr id="4" name="Group 3">
            <a:extLst>
              <a:ext uri="{FF2B5EF4-FFF2-40B4-BE49-F238E27FC236}">
                <a16:creationId xmlns:a16="http://schemas.microsoft.com/office/drawing/2014/main" id="{FDDFFF83-24E5-549D-7D11-0A73E914F26C}"/>
              </a:ext>
            </a:extLst>
          </p:cNvPr>
          <p:cNvGrpSpPr/>
          <p:nvPr/>
        </p:nvGrpSpPr>
        <p:grpSpPr>
          <a:xfrm>
            <a:off x="10931138" y="782521"/>
            <a:ext cx="1188480" cy="404447"/>
            <a:chOff x="10426158" y="1489823"/>
            <a:chExt cx="1188480" cy="404447"/>
          </a:xfrm>
        </p:grpSpPr>
        <p:sp>
          <p:nvSpPr>
            <p:cNvPr id="6" name="Rectangle 5">
              <a:extLst>
                <a:ext uri="{FF2B5EF4-FFF2-40B4-BE49-F238E27FC236}">
                  <a16:creationId xmlns:a16="http://schemas.microsoft.com/office/drawing/2014/main" id="{75600BA8-5912-E3CF-CB9D-C09E047625FB}"/>
                </a:ext>
              </a:extLst>
            </p:cNvPr>
            <p:cNvSpPr/>
            <p:nvPr/>
          </p:nvSpPr>
          <p:spPr>
            <a:xfrm>
              <a:off x="10426158" y="1489823"/>
              <a:ext cx="1188480" cy="404447"/>
            </a:xfrm>
            <a:prstGeom prst="rect">
              <a:avLst/>
            </a:prstGeom>
            <a:solidFill>
              <a:schemeClr val="accent3"/>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t>Architect/IT focus</a:t>
              </a:r>
            </a:p>
          </p:txBody>
        </p:sp>
        <p:pic>
          <p:nvPicPr>
            <p:cNvPr id="7" name="Graphic 6" descr="Head with gears with solid fill">
              <a:extLst>
                <a:ext uri="{FF2B5EF4-FFF2-40B4-BE49-F238E27FC236}">
                  <a16:creationId xmlns:a16="http://schemas.microsoft.com/office/drawing/2014/main" id="{4B294776-A51C-2A70-63EA-7854919EAE4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71738" y="1528916"/>
              <a:ext cx="342900" cy="342900"/>
            </a:xfrm>
            <a:prstGeom prst="rect">
              <a:avLst/>
            </a:prstGeom>
          </p:spPr>
        </p:pic>
      </p:grpSp>
    </p:spTree>
    <p:extLst>
      <p:ext uri="{BB962C8B-B14F-4D97-AF65-F5344CB8AC3E}">
        <p14:creationId xmlns:p14="http://schemas.microsoft.com/office/powerpoint/2010/main" val="33086669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C577F-C533-78C2-5EB4-438D03FB3D1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1B64AD2-7401-9D6D-CF4C-8984CAF0B71E}"/>
              </a:ext>
            </a:extLst>
          </p:cNvPr>
          <p:cNvSpPr>
            <a:spLocks noGrp="1"/>
          </p:cNvSpPr>
          <p:nvPr>
            <p:ph type="sldNum" sz="quarter" idx="4"/>
          </p:nvPr>
        </p:nvSpPr>
        <p:spPr/>
        <p:txBody>
          <a:bodyPr/>
          <a:lstStyle/>
          <a:p>
            <a:fld id="{B97DCD48-F2F0-436C-978D-7C4D59D5E31F}" type="slidenum">
              <a:rPr lang="en-US" smtClean="0"/>
              <a:pPr/>
              <a:t>36</a:t>
            </a:fld>
            <a:endParaRPr lang="en-US"/>
          </a:p>
        </p:txBody>
      </p:sp>
      <p:sp>
        <p:nvSpPr>
          <p:cNvPr id="3" name="Title 2">
            <a:extLst>
              <a:ext uri="{FF2B5EF4-FFF2-40B4-BE49-F238E27FC236}">
                <a16:creationId xmlns:a16="http://schemas.microsoft.com/office/drawing/2014/main" id="{E5C9E824-A016-067D-B475-08E2DF924A09}"/>
              </a:ext>
            </a:extLst>
          </p:cNvPr>
          <p:cNvSpPr>
            <a:spLocks noGrp="1"/>
          </p:cNvSpPr>
          <p:nvPr>
            <p:ph type="title"/>
          </p:nvPr>
        </p:nvSpPr>
        <p:spPr/>
        <p:txBody>
          <a:bodyPr/>
          <a:lstStyle/>
          <a:p>
            <a:r>
              <a:rPr lang="en-US"/>
              <a:t>Flowise Pattern: Routing</a:t>
            </a:r>
          </a:p>
        </p:txBody>
      </p:sp>
      <p:sp>
        <p:nvSpPr>
          <p:cNvPr id="8" name="TextBox 7">
            <a:extLst>
              <a:ext uri="{FF2B5EF4-FFF2-40B4-BE49-F238E27FC236}">
                <a16:creationId xmlns:a16="http://schemas.microsoft.com/office/drawing/2014/main" id="{4A31C2F1-69CB-ED17-0D64-3184A020F99D}"/>
              </a:ext>
            </a:extLst>
          </p:cNvPr>
          <p:cNvSpPr txBox="1"/>
          <p:nvPr/>
        </p:nvSpPr>
        <p:spPr>
          <a:xfrm>
            <a:off x="165996" y="1247616"/>
            <a:ext cx="6400800" cy="923330"/>
          </a:xfrm>
          <a:prstGeom prst="rect">
            <a:avLst/>
          </a:prstGeom>
          <a:noFill/>
        </p:spPr>
        <p:txBody>
          <a:bodyPr wrap="square">
            <a:spAutoFit/>
          </a:bodyPr>
          <a:lstStyle/>
          <a:p>
            <a:r>
              <a:rPr lang="en-US" b="1"/>
              <a:t>Concept: </a:t>
            </a:r>
            <a:r>
              <a:rPr lang="en-US"/>
              <a:t>Routing uses a central logic node or agent to decide which path or agent to trigger next, based on dynamic input or context. </a:t>
            </a:r>
          </a:p>
        </p:txBody>
      </p:sp>
      <p:sp>
        <p:nvSpPr>
          <p:cNvPr id="10" name="TextBox 9">
            <a:extLst>
              <a:ext uri="{FF2B5EF4-FFF2-40B4-BE49-F238E27FC236}">
                <a16:creationId xmlns:a16="http://schemas.microsoft.com/office/drawing/2014/main" id="{DF705F04-E02D-37E7-64F9-BA4842A82693}"/>
              </a:ext>
            </a:extLst>
          </p:cNvPr>
          <p:cNvSpPr txBox="1"/>
          <p:nvPr/>
        </p:nvSpPr>
        <p:spPr>
          <a:xfrm>
            <a:off x="182880" y="2619216"/>
            <a:ext cx="6096000" cy="1477328"/>
          </a:xfrm>
          <a:prstGeom prst="rect">
            <a:avLst/>
          </a:prstGeom>
          <a:noFill/>
        </p:spPr>
        <p:txBody>
          <a:bodyPr wrap="square">
            <a:spAutoFit/>
          </a:bodyPr>
          <a:lstStyle/>
          <a:p>
            <a:pPr>
              <a:buNone/>
            </a:pPr>
            <a:r>
              <a:rPr lang="en-US" b="1"/>
              <a:t>Benefits</a:t>
            </a:r>
            <a:endParaRPr lang="en-US"/>
          </a:p>
          <a:p>
            <a:pPr marL="285750" indent="-285750">
              <a:buFont typeface="Wingdings" panose="05000000000000000000" pitchFamily="2" charset="2"/>
              <a:buChar char="ü"/>
            </a:pPr>
            <a:r>
              <a:rPr lang="en-US"/>
              <a:t>Enables adaptive, context-driven workflows</a:t>
            </a:r>
          </a:p>
          <a:p>
            <a:pPr marL="285750" indent="-285750">
              <a:buFont typeface="Wingdings" panose="05000000000000000000" pitchFamily="2" charset="2"/>
              <a:buChar char="ü"/>
            </a:pPr>
            <a:r>
              <a:rPr lang="en-US"/>
              <a:t>Scales well across multiple agent types</a:t>
            </a:r>
          </a:p>
          <a:p>
            <a:pPr marL="285750" indent="-285750">
              <a:buFont typeface="Wingdings" panose="05000000000000000000" pitchFamily="2" charset="2"/>
              <a:buChar char="ü"/>
            </a:pPr>
            <a:r>
              <a:rPr lang="en-US"/>
              <a:t>Reduces unnecessary steps by routing only what’s needed</a:t>
            </a:r>
          </a:p>
        </p:txBody>
      </p:sp>
      <p:sp>
        <p:nvSpPr>
          <p:cNvPr id="12" name="TextBox 11">
            <a:extLst>
              <a:ext uri="{FF2B5EF4-FFF2-40B4-BE49-F238E27FC236}">
                <a16:creationId xmlns:a16="http://schemas.microsoft.com/office/drawing/2014/main" id="{93091D25-28E8-1CB2-8849-4EDBEB5E081D}"/>
              </a:ext>
            </a:extLst>
          </p:cNvPr>
          <p:cNvSpPr txBox="1"/>
          <p:nvPr/>
        </p:nvSpPr>
        <p:spPr>
          <a:xfrm>
            <a:off x="182880" y="4498816"/>
            <a:ext cx="6400800" cy="2308324"/>
          </a:xfrm>
          <a:prstGeom prst="rect">
            <a:avLst/>
          </a:prstGeom>
          <a:noFill/>
        </p:spPr>
        <p:txBody>
          <a:bodyPr wrap="square">
            <a:spAutoFit/>
          </a:bodyPr>
          <a:lstStyle/>
          <a:p>
            <a:pPr>
              <a:buNone/>
            </a:pPr>
            <a:r>
              <a:rPr lang="en-US" b="1"/>
              <a:t>Workday Example: GROW Agent</a:t>
            </a:r>
          </a:p>
          <a:p>
            <a:r>
              <a:rPr lang="en-US"/>
              <a:t>A performance agent evaluates an employee’s progress:</a:t>
            </a:r>
          </a:p>
          <a:p>
            <a:pPr marL="342900" indent="-342900">
              <a:buFont typeface="+mj-lt"/>
              <a:buAutoNum type="arabicPeriod"/>
            </a:pPr>
            <a:r>
              <a:rPr lang="en-US"/>
              <a:t>If coaching is needed, routes to an L&amp;D agent</a:t>
            </a:r>
          </a:p>
          <a:p>
            <a:pPr marL="342900" indent="-342900">
              <a:buFont typeface="+mj-lt"/>
              <a:buAutoNum type="arabicPeriod"/>
            </a:pPr>
            <a:r>
              <a:rPr lang="en-US"/>
              <a:t>If goals are off track, routes to a Goal Supervisor agent</a:t>
            </a:r>
          </a:p>
          <a:p>
            <a:pPr marL="342900" indent="-342900">
              <a:buFont typeface="+mj-lt"/>
              <a:buAutoNum type="arabicPeriod"/>
            </a:pPr>
            <a:r>
              <a:rPr lang="en-US"/>
              <a:t>If support is complete, routes to a Summary agent</a:t>
            </a:r>
          </a:p>
          <a:p>
            <a:pPr>
              <a:buNone/>
            </a:pPr>
            <a:endParaRPr lang="en-US"/>
          </a:p>
        </p:txBody>
      </p:sp>
      <p:pic>
        <p:nvPicPr>
          <p:cNvPr id="7" name="Picture 6">
            <a:extLst>
              <a:ext uri="{FF2B5EF4-FFF2-40B4-BE49-F238E27FC236}">
                <a16:creationId xmlns:a16="http://schemas.microsoft.com/office/drawing/2014/main" id="{8B65AA56-6A1B-B481-5A9D-168DEDAA21FE}"/>
              </a:ext>
            </a:extLst>
          </p:cNvPr>
          <p:cNvPicPr>
            <a:picLocks noChangeAspect="1"/>
          </p:cNvPicPr>
          <p:nvPr/>
        </p:nvPicPr>
        <p:blipFill>
          <a:blip r:embed="rId2"/>
          <a:stretch>
            <a:fillRect/>
          </a:stretch>
        </p:blipFill>
        <p:spPr>
          <a:xfrm>
            <a:off x="6837827" y="1925874"/>
            <a:ext cx="4349974" cy="3086259"/>
          </a:xfrm>
          <a:prstGeom prst="rect">
            <a:avLst/>
          </a:prstGeom>
        </p:spPr>
      </p:pic>
      <p:grpSp>
        <p:nvGrpSpPr>
          <p:cNvPr id="4" name="Group 3">
            <a:extLst>
              <a:ext uri="{FF2B5EF4-FFF2-40B4-BE49-F238E27FC236}">
                <a16:creationId xmlns:a16="http://schemas.microsoft.com/office/drawing/2014/main" id="{4C94AC84-431E-0188-B592-5946E537514A}"/>
              </a:ext>
            </a:extLst>
          </p:cNvPr>
          <p:cNvGrpSpPr/>
          <p:nvPr/>
        </p:nvGrpSpPr>
        <p:grpSpPr>
          <a:xfrm>
            <a:off x="10931138" y="782521"/>
            <a:ext cx="1188480" cy="404447"/>
            <a:chOff x="10426158" y="1489823"/>
            <a:chExt cx="1188480" cy="404447"/>
          </a:xfrm>
        </p:grpSpPr>
        <p:sp>
          <p:nvSpPr>
            <p:cNvPr id="5" name="Rectangle 4">
              <a:extLst>
                <a:ext uri="{FF2B5EF4-FFF2-40B4-BE49-F238E27FC236}">
                  <a16:creationId xmlns:a16="http://schemas.microsoft.com/office/drawing/2014/main" id="{B4FE0A59-FE06-AEA1-D259-A49CB8F29840}"/>
                </a:ext>
              </a:extLst>
            </p:cNvPr>
            <p:cNvSpPr/>
            <p:nvPr/>
          </p:nvSpPr>
          <p:spPr>
            <a:xfrm>
              <a:off x="10426158" y="1489823"/>
              <a:ext cx="1188480" cy="404447"/>
            </a:xfrm>
            <a:prstGeom prst="rect">
              <a:avLst/>
            </a:prstGeom>
            <a:solidFill>
              <a:schemeClr val="accent3"/>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t>Architect/IT focus</a:t>
              </a:r>
            </a:p>
          </p:txBody>
        </p:sp>
        <p:pic>
          <p:nvPicPr>
            <p:cNvPr id="6" name="Graphic 5" descr="Head with gears with solid fill">
              <a:extLst>
                <a:ext uri="{FF2B5EF4-FFF2-40B4-BE49-F238E27FC236}">
                  <a16:creationId xmlns:a16="http://schemas.microsoft.com/office/drawing/2014/main" id="{22078637-F193-0778-B0D9-09786461F72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71738" y="1528916"/>
              <a:ext cx="342900" cy="342900"/>
            </a:xfrm>
            <a:prstGeom prst="rect">
              <a:avLst/>
            </a:prstGeom>
          </p:spPr>
        </p:pic>
      </p:grpSp>
    </p:spTree>
    <p:extLst>
      <p:ext uri="{BB962C8B-B14F-4D97-AF65-F5344CB8AC3E}">
        <p14:creationId xmlns:p14="http://schemas.microsoft.com/office/powerpoint/2010/main" val="739019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9F972-BD1A-E76B-1964-0F03F1F3151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17A5AD1-AC59-F77C-D5B8-25A5AE6D2651}"/>
              </a:ext>
            </a:extLst>
          </p:cNvPr>
          <p:cNvSpPr>
            <a:spLocks noGrp="1"/>
          </p:cNvSpPr>
          <p:nvPr>
            <p:ph type="sldNum" sz="quarter" idx="4"/>
          </p:nvPr>
        </p:nvSpPr>
        <p:spPr/>
        <p:txBody>
          <a:bodyPr/>
          <a:lstStyle/>
          <a:p>
            <a:fld id="{B97DCD48-F2F0-436C-978D-7C4D59D5E31F}" type="slidenum">
              <a:rPr lang="en-US" smtClean="0"/>
              <a:pPr/>
              <a:t>37</a:t>
            </a:fld>
            <a:endParaRPr lang="en-US"/>
          </a:p>
        </p:txBody>
      </p:sp>
      <p:sp>
        <p:nvSpPr>
          <p:cNvPr id="3" name="Title 2">
            <a:extLst>
              <a:ext uri="{FF2B5EF4-FFF2-40B4-BE49-F238E27FC236}">
                <a16:creationId xmlns:a16="http://schemas.microsoft.com/office/drawing/2014/main" id="{1B983E86-0373-E30F-16AF-032DC498EA36}"/>
              </a:ext>
            </a:extLst>
          </p:cNvPr>
          <p:cNvSpPr>
            <a:spLocks noGrp="1"/>
          </p:cNvSpPr>
          <p:nvPr>
            <p:ph type="title"/>
          </p:nvPr>
        </p:nvSpPr>
        <p:spPr/>
        <p:txBody>
          <a:bodyPr/>
          <a:lstStyle/>
          <a:p>
            <a:r>
              <a:rPr lang="en-US"/>
              <a:t>Flowise Pattern: Parallel</a:t>
            </a:r>
          </a:p>
        </p:txBody>
      </p:sp>
      <p:sp>
        <p:nvSpPr>
          <p:cNvPr id="8" name="TextBox 7">
            <a:extLst>
              <a:ext uri="{FF2B5EF4-FFF2-40B4-BE49-F238E27FC236}">
                <a16:creationId xmlns:a16="http://schemas.microsoft.com/office/drawing/2014/main" id="{6C96CF32-6EAA-5A57-170D-350E7BFAB024}"/>
              </a:ext>
            </a:extLst>
          </p:cNvPr>
          <p:cNvSpPr txBox="1"/>
          <p:nvPr/>
        </p:nvSpPr>
        <p:spPr>
          <a:xfrm>
            <a:off x="165996" y="1247616"/>
            <a:ext cx="6400800" cy="1200329"/>
          </a:xfrm>
          <a:prstGeom prst="rect">
            <a:avLst/>
          </a:prstGeom>
          <a:noFill/>
        </p:spPr>
        <p:txBody>
          <a:bodyPr wrap="square">
            <a:spAutoFit/>
          </a:bodyPr>
          <a:lstStyle/>
          <a:p>
            <a:r>
              <a:rPr lang="en-US" b="1"/>
              <a:t>Concept: </a:t>
            </a:r>
            <a:r>
              <a:rPr lang="en-US"/>
              <a:t>Parallel patterns run multiple agent tasks at the same time. These branches execute independently, then either return their own results or converge back into a single flow. </a:t>
            </a:r>
          </a:p>
        </p:txBody>
      </p:sp>
      <p:sp>
        <p:nvSpPr>
          <p:cNvPr id="10" name="TextBox 9">
            <a:extLst>
              <a:ext uri="{FF2B5EF4-FFF2-40B4-BE49-F238E27FC236}">
                <a16:creationId xmlns:a16="http://schemas.microsoft.com/office/drawing/2014/main" id="{7748401F-0517-D182-0C6D-3BA0318B1CD5}"/>
              </a:ext>
            </a:extLst>
          </p:cNvPr>
          <p:cNvSpPr txBox="1"/>
          <p:nvPr/>
        </p:nvSpPr>
        <p:spPr>
          <a:xfrm>
            <a:off x="86360" y="2736690"/>
            <a:ext cx="6096000" cy="1754326"/>
          </a:xfrm>
          <a:prstGeom prst="rect">
            <a:avLst/>
          </a:prstGeom>
          <a:noFill/>
        </p:spPr>
        <p:txBody>
          <a:bodyPr wrap="square">
            <a:spAutoFit/>
          </a:bodyPr>
          <a:lstStyle/>
          <a:p>
            <a:pPr>
              <a:buNone/>
            </a:pPr>
            <a:r>
              <a:rPr lang="en-US" b="1"/>
              <a:t>Benefits</a:t>
            </a:r>
            <a:endParaRPr lang="en-US"/>
          </a:p>
          <a:p>
            <a:pPr marL="285750" indent="-285750">
              <a:buFont typeface="Wingdings" panose="05000000000000000000" pitchFamily="2" charset="2"/>
              <a:buChar char="ü"/>
            </a:pPr>
            <a:r>
              <a:rPr lang="en-US"/>
              <a:t>Speeds up workflows by avoiding sequential delays</a:t>
            </a:r>
          </a:p>
          <a:p>
            <a:pPr marL="285750" indent="-285750">
              <a:buFont typeface="Wingdings" panose="05000000000000000000" pitchFamily="2" charset="2"/>
              <a:buChar char="ü"/>
            </a:pPr>
            <a:r>
              <a:rPr lang="en-US"/>
              <a:t>Enables agents to specialize (e.g. one reads, one writes, one calculates)</a:t>
            </a:r>
          </a:p>
          <a:p>
            <a:pPr marL="285750" indent="-285750">
              <a:buFont typeface="Wingdings" panose="05000000000000000000" pitchFamily="2" charset="2"/>
              <a:buChar char="ü"/>
            </a:pPr>
            <a:r>
              <a:rPr lang="en-US"/>
              <a:t>Reduces user wait time in multi-part processes</a:t>
            </a:r>
          </a:p>
        </p:txBody>
      </p:sp>
      <p:sp>
        <p:nvSpPr>
          <p:cNvPr id="12" name="TextBox 11">
            <a:extLst>
              <a:ext uri="{FF2B5EF4-FFF2-40B4-BE49-F238E27FC236}">
                <a16:creationId xmlns:a16="http://schemas.microsoft.com/office/drawing/2014/main" id="{F8871F0C-024F-AD5F-9A7F-818414D4AB5A}"/>
              </a:ext>
            </a:extLst>
          </p:cNvPr>
          <p:cNvSpPr txBox="1"/>
          <p:nvPr/>
        </p:nvSpPr>
        <p:spPr>
          <a:xfrm>
            <a:off x="165996" y="4733221"/>
            <a:ext cx="6400800" cy="1754326"/>
          </a:xfrm>
          <a:prstGeom prst="rect">
            <a:avLst/>
          </a:prstGeom>
          <a:noFill/>
        </p:spPr>
        <p:txBody>
          <a:bodyPr wrap="square">
            <a:spAutoFit/>
          </a:bodyPr>
          <a:lstStyle/>
          <a:p>
            <a:pPr>
              <a:buNone/>
            </a:pPr>
            <a:r>
              <a:rPr lang="en-US" b="1"/>
              <a:t>Workday Example: Onboarding Assistant Agent</a:t>
            </a:r>
          </a:p>
          <a:p>
            <a:pPr marL="342900" indent="-342900">
              <a:buFont typeface="+mj-lt"/>
              <a:buAutoNum type="arabicPeriod"/>
            </a:pPr>
            <a:r>
              <a:rPr lang="en-US"/>
              <a:t>Agent A fetches employee details from Workday</a:t>
            </a:r>
          </a:p>
          <a:p>
            <a:pPr marL="342900" indent="-342900">
              <a:buFont typeface="+mj-lt"/>
              <a:buAutoNum type="arabicPeriod"/>
            </a:pPr>
            <a:r>
              <a:rPr lang="en-US"/>
              <a:t>Agent B generates a personalized onboarding checklist</a:t>
            </a:r>
          </a:p>
          <a:p>
            <a:pPr marL="342900" indent="-342900">
              <a:buFont typeface="+mj-lt"/>
              <a:buAutoNum type="arabicPeriod"/>
            </a:pPr>
            <a:r>
              <a:rPr lang="en-US"/>
              <a:t>Agent C sends intro messages or links via Teams/Slack</a:t>
            </a:r>
          </a:p>
        </p:txBody>
      </p:sp>
      <p:pic>
        <p:nvPicPr>
          <p:cNvPr id="13" name="Picture 12">
            <a:extLst>
              <a:ext uri="{FF2B5EF4-FFF2-40B4-BE49-F238E27FC236}">
                <a16:creationId xmlns:a16="http://schemas.microsoft.com/office/drawing/2014/main" id="{A4B82315-81DC-7D59-A3C7-C17CA7CF4D5D}"/>
              </a:ext>
            </a:extLst>
          </p:cNvPr>
          <p:cNvPicPr>
            <a:picLocks noChangeAspect="1"/>
          </p:cNvPicPr>
          <p:nvPr/>
        </p:nvPicPr>
        <p:blipFill>
          <a:blip r:embed="rId2"/>
          <a:stretch>
            <a:fillRect/>
          </a:stretch>
        </p:blipFill>
        <p:spPr>
          <a:xfrm>
            <a:off x="6872898" y="1781712"/>
            <a:ext cx="4484297" cy="2951509"/>
          </a:xfrm>
          <a:prstGeom prst="rect">
            <a:avLst/>
          </a:prstGeom>
        </p:spPr>
      </p:pic>
      <p:sp>
        <p:nvSpPr>
          <p:cNvPr id="14" name="TextBox 13">
            <a:extLst>
              <a:ext uri="{FF2B5EF4-FFF2-40B4-BE49-F238E27FC236}">
                <a16:creationId xmlns:a16="http://schemas.microsoft.com/office/drawing/2014/main" id="{5425B25A-04D3-65E8-39C8-7EFC5D25751C}"/>
              </a:ext>
            </a:extLst>
          </p:cNvPr>
          <p:cNvSpPr txBox="1"/>
          <p:nvPr/>
        </p:nvSpPr>
        <p:spPr>
          <a:xfrm>
            <a:off x="8399086" y="1847780"/>
            <a:ext cx="2250440" cy="461665"/>
          </a:xfrm>
          <a:prstGeom prst="rect">
            <a:avLst/>
          </a:prstGeom>
          <a:noFill/>
        </p:spPr>
        <p:txBody>
          <a:bodyPr wrap="square" rtlCol="0">
            <a:spAutoFit/>
          </a:bodyPr>
          <a:lstStyle/>
          <a:p>
            <a:r>
              <a:rPr lang="en-US" sz="2400" b="1">
                <a:solidFill>
                  <a:schemeClr val="bg1"/>
                </a:solidFill>
              </a:rPr>
              <a:t>PARALLEL</a:t>
            </a:r>
          </a:p>
        </p:txBody>
      </p:sp>
      <p:grpSp>
        <p:nvGrpSpPr>
          <p:cNvPr id="4" name="Group 3">
            <a:extLst>
              <a:ext uri="{FF2B5EF4-FFF2-40B4-BE49-F238E27FC236}">
                <a16:creationId xmlns:a16="http://schemas.microsoft.com/office/drawing/2014/main" id="{4A24077C-F14D-1F67-226F-F37942ED4315}"/>
              </a:ext>
            </a:extLst>
          </p:cNvPr>
          <p:cNvGrpSpPr/>
          <p:nvPr/>
        </p:nvGrpSpPr>
        <p:grpSpPr>
          <a:xfrm>
            <a:off x="10931138" y="782521"/>
            <a:ext cx="1188480" cy="404447"/>
            <a:chOff x="10426158" y="1489823"/>
            <a:chExt cx="1188480" cy="404447"/>
          </a:xfrm>
        </p:grpSpPr>
        <p:sp>
          <p:nvSpPr>
            <p:cNvPr id="5" name="Rectangle 4">
              <a:extLst>
                <a:ext uri="{FF2B5EF4-FFF2-40B4-BE49-F238E27FC236}">
                  <a16:creationId xmlns:a16="http://schemas.microsoft.com/office/drawing/2014/main" id="{2A12D668-74BB-572E-7B06-E961308B2319}"/>
                </a:ext>
              </a:extLst>
            </p:cNvPr>
            <p:cNvSpPr/>
            <p:nvPr/>
          </p:nvSpPr>
          <p:spPr>
            <a:xfrm>
              <a:off x="10426158" y="1489823"/>
              <a:ext cx="1188480" cy="404447"/>
            </a:xfrm>
            <a:prstGeom prst="rect">
              <a:avLst/>
            </a:prstGeom>
            <a:solidFill>
              <a:schemeClr val="accent3"/>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t>Architect/IT focus</a:t>
              </a:r>
            </a:p>
          </p:txBody>
        </p:sp>
        <p:pic>
          <p:nvPicPr>
            <p:cNvPr id="6" name="Graphic 5" descr="Head with gears with solid fill">
              <a:extLst>
                <a:ext uri="{FF2B5EF4-FFF2-40B4-BE49-F238E27FC236}">
                  <a16:creationId xmlns:a16="http://schemas.microsoft.com/office/drawing/2014/main" id="{E2F9CA64-79D5-3C8E-1101-1749A51D1C5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71738" y="1528916"/>
              <a:ext cx="342900" cy="342900"/>
            </a:xfrm>
            <a:prstGeom prst="rect">
              <a:avLst/>
            </a:prstGeom>
          </p:spPr>
        </p:pic>
      </p:grpSp>
    </p:spTree>
    <p:extLst>
      <p:ext uri="{BB962C8B-B14F-4D97-AF65-F5344CB8AC3E}">
        <p14:creationId xmlns:p14="http://schemas.microsoft.com/office/powerpoint/2010/main" val="38751602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457364-0C3D-6F18-6ED4-2ACE0CD7856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7D4D988-5C80-0B14-460F-6C75B31C792D}"/>
              </a:ext>
            </a:extLst>
          </p:cNvPr>
          <p:cNvSpPr>
            <a:spLocks noGrp="1"/>
          </p:cNvSpPr>
          <p:nvPr>
            <p:ph type="sldNum" sz="quarter" idx="4"/>
          </p:nvPr>
        </p:nvSpPr>
        <p:spPr/>
        <p:txBody>
          <a:bodyPr/>
          <a:lstStyle/>
          <a:p>
            <a:fld id="{B97DCD48-F2F0-436C-978D-7C4D59D5E31F}" type="slidenum">
              <a:rPr lang="en-US" smtClean="0"/>
              <a:pPr/>
              <a:t>38</a:t>
            </a:fld>
            <a:endParaRPr lang="en-US"/>
          </a:p>
        </p:txBody>
      </p:sp>
      <p:sp>
        <p:nvSpPr>
          <p:cNvPr id="3" name="Title 2">
            <a:extLst>
              <a:ext uri="{FF2B5EF4-FFF2-40B4-BE49-F238E27FC236}">
                <a16:creationId xmlns:a16="http://schemas.microsoft.com/office/drawing/2014/main" id="{C93C05CF-73DF-2005-7B1C-FDFDC4D5D02E}"/>
              </a:ext>
            </a:extLst>
          </p:cNvPr>
          <p:cNvSpPr>
            <a:spLocks noGrp="1"/>
          </p:cNvSpPr>
          <p:nvPr>
            <p:ph type="title"/>
          </p:nvPr>
        </p:nvSpPr>
        <p:spPr/>
        <p:txBody>
          <a:bodyPr/>
          <a:lstStyle/>
          <a:p>
            <a:r>
              <a:rPr lang="en-US"/>
              <a:t>Flowise Pattern: Evaluator-Optimizer</a:t>
            </a:r>
          </a:p>
        </p:txBody>
      </p:sp>
      <p:sp>
        <p:nvSpPr>
          <p:cNvPr id="8" name="TextBox 7">
            <a:extLst>
              <a:ext uri="{FF2B5EF4-FFF2-40B4-BE49-F238E27FC236}">
                <a16:creationId xmlns:a16="http://schemas.microsoft.com/office/drawing/2014/main" id="{22E9602B-D957-B4AB-2F90-AB1196CA7F27}"/>
              </a:ext>
            </a:extLst>
          </p:cNvPr>
          <p:cNvSpPr txBox="1"/>
          <p:nvPr/>
        </p:nvSpPr>
        <p:spPr>
          <a:xfrm>
            <a:off x="165996" y="1247616"/>
            <a:ext cx="6400800" cy="923330"/>
          </a:xfrm>
          <a:prstGeom prst="rect">
            <a:avLst/>
          </a:prstGeom>
          <a:noFill/>
        </p:spPr>
        <p:txBody>
          <a:bodyPr wrap="square">
            <a:spAutoFit/>
          </a:bodyPr>
          <a:lstStyle/>
          <a:p>
            <a:r>
              <a:rPr lang="en-US" b="1"/>
              <a:t>Concept: </a:t>
            </a:r>
            <a:r>
              <a:rPr lang="en-US"/>
              <a:t>This pattern separates the agent that does the work (</a:t>
            </a:r>
            <a:r>
              <a:rPr lang="en-US" b="1"/>
              <a:t>optimizer</a:t>
            </a:r>
            <a:r>
              <a:rPr lang="en-US"/>
              <a:t>) from the one that checks the quality or correctness (</a:t>
            </a:r>
            <a:r>
              <a:rPr lang="en-US" b="1"/>
              <a:t>evaluator</a:t>
            </a:r>
            <a:r>
              <a:rPr lang="en-US"/>
              <a:t>).</a:t>
            </a:r>
          </a:p>
        </p:txBody>
      </p:sp>
      <p:sp>
        <p:nvSpPr>
          <p:cNvPr id="10" name="TextBox 9">
            <a:extLst>
              <a:ext uri="{FF2B5EF4-FFF2-40B4-BE49-F238E27FC236}">
                <a16:creationId xmlns:a16="http://schemas.microsoft.com/office/drawing/2014/main" id="{0FDA3B0C-429F-23D2-972E-19E97B47AE85}"/>
              </a:ext>
            </a:extLst>
          </p:cNvPr>
          <p:cNvSpPr txBox="1"/>
          <p:nvPr/>
        </p:nvSpPr>
        <p:spPr>
          <a:xfrm>
            <a:off x="127000" y="2546419"/>
            <a:ext cx="6096000" cy="1477328"/>
          </a:xfrm>
          <a:prstGeom prst="rect">
            <a:avLst/>
          </a:prstGeom>
          <a:noFill/>
        </p:spPr>
        <p:txBody>
          <a:bodyPr wrap="square">
            <a:spAutoFit/>
          </a:bodyPr>
          <a:lstStyle/>
          <a:p>
            <a:pPr>
              <a:buNone/>
            </a:pPr>
            <a:r>
              <a:rPr lang="en-US" b="1"/>
              <a:t>Benefits</a:t>
            </a:r>
            <a:endParaRPr lang="en-US"/>
          </a:p>
          <a:p>
            <a:pPr marL="285750" indent="-285750">
              <a:buFont typeface="Wingdings" panose="05000000000000000000" pitchFamily="2" charset="2"/>
              <a:buChar char="ü"/>
            </a:pPr>
            <a:r>
              <a:rPr lang="en-US"/>
              <a:t>Raises reliability and trust in agent output</a:t>
            </a:r>
          </a:p>
          <a:p>
            <a:pPr marL="285750" indent="-285750">
              <a:buFont typeface="Wingdings" panose="05000000000000000000" pitchFamily="2" charset="2"/>
              <a:buChar char="ü"/>
            </a:pPr>
            <a:r>
              <a:rPr lang="en-US"/>
              <a:t>Supports built-in validation and compliance logic</a:t>
            </a:r>
          </a:p>
          <a:p>
            <a:pPr marL="285750" indent="-285750">
              <a:buFont typeface="Wingdings" panose="05000000000000000000" pitchFamily="2" charset="2"/>
              <a:buChar char="ü"/>
            </a:pPr>
            <a:r>
              <a:rPr lang="en-US"/>
              <a:t>Enables human-like self-review cycles before actions are taken</a:t>
            </a:r>
          </a:p>
        </p:txBody>
      </p:sp>
      <p:sp>
        <p:nvSpPr>
          <p:cNvPr id="12" name="TextBox 11">
            <a:extLst>
              <a:ext uri="{FF2B5EF4-FFF2-40B4-BE49-F238E27FC236}">
                <a16:creationId xmlns:a16="http://schemas.microsoft.com/office/drawing/2014/main" id="{AAED65FA-C235-5D21-7B16-A6A3BAA99297}"/>
              </a:ext>
            </a:extLst>
          </p:cNvPr>
          <p:cNvSpPr txBox="1"/>
          <p:nvPr/>
        </p:nvSpPr>
        <p:spPr>
          <a:xfrm>
            <a:off x="165996" y="4250790"/>
            <a:ext cx="6707244" cy="2862322"/>
          </a:xfrm>
          <a:prstGeom prst="rect">
            <a:avLst/>
          </a:prstGeom>
          <a:noFill/>
        </p:spPr>
        <p:txBody>
          <a:bodyPr wrap="square">
            <a:spAutoFit/>
          </a:bodyPr>
          <a:lstStyle/>
          <a:p>
            <a:pPr>
              <a:buNone/>
            </a:pPr>
            <a:r>
              <a:rPr lang="en-US" b="1"/>
              <a:t>Workday Example: HR – Policy Drafting Agent</a:t>
            </a:r>
          </a:p>
          <a:p>
            <a:r>
              <a:rPr lang="en-US"/>
              <a:t>An HR agent drafts a new policy for remote work:</a:t>
            </a:r>
          </a:p>
          <a:p>
            <a:pPr marL="342900" indent="-342900">
              <a:buFont typeface="+mj-lt"/>
              <a:buAutoNum type="arabicPeriod"/>
            </a:pPr>
            <a:r>
              <a:rPr lang="en-US"/>
              <a:t>The </a:t>
            </a:r>
            <a:r>
              <a:rPr lang="en-US" b="1"/>
              <a:t>optimizer agent</a:t>
            </a:r>
            <a:r>
              <a:rPr lang="en-US"/>
              <a:t> writes the first draft based on templates and org inputs</a:t>
            </a:r>
          </a:p>
          <a:p>
            <a:pPr marL="342900" indent="-342900">
              <a:buFont typeface="+mj-lt"/>
              <a:buAutoNum type="arabicPeriod"/>
            </a:pPr>
            <a:r>
              <a:rPr lang="en-US"/>
              <a:t>A separate </a:t>
            </a:r>
            <a:r>
              <a:rPr lang="en-US" b="1"/>
              <a:t>evaluator agent</a:t>
            </a:r>
            <a:r>
              <a:rPr lang="en-US"/>
              <a:t> checks tone, legal compliance, and coverage gaps</a:t>
            </a:r>
          </a:p>
          <a:p>
            <a:pPr marL="342900" indent="-342900">
              <a:buFont typeface="+mj-lt"/>
              <a:buAutoNum type="arabicPeriod"/>
            </a:pPr>
            <a:r>
              <a:rPr lang="en-US"/>
              <a:t>If issues are found, feedback is sent back for redrafting</a:t>
            </a:r>
          </a:p>
          <a:p>
            <a:pPr marL="342900" indent="-342900">
              <a:buFont typeface="+mj-lt"/>
              <a:buAutoNum type="arabicPeriod"/>
            </a:pPr>
            <a:r>
              <a:rPr lang="en-US"/>
              <a:t>Once approved, the policy is routed for human review and publishing</a:t>
            </a:r>
          </a:p>
          <a:p>
            <a:pPr>
              <a:buNone/>
            </a:pPr>
            <a:endParaRPr lang="en-US" b="1"/>
          </a:p>
        </p:txBody>
      </p:sp>
      <p:pic>
        <p:nvPicPr>
          <p:cNvPr id="13" name="Picture 12">
            <a:extLst>
              <a:ext uri="{FF2B5EF4-FFF2-40B4-BE49-F238E27FC236}">
                <a16:creationId xmlns:a16="http://schemas.microsoft.com/office/drawing/2014/main" id="{B4CCE313-EA6E-1506-FA20-F5B49EACD323}"/>
              </a:ext>
            </a:extLst>
          </p:cNvPr>
          <p:cNvPicPr>
            <a:picLocks noChangeAspect="1"/>
          </p:cNvPicPr>
          <p:nvPr/>
        </p:nvPicPr>
        <p:blipFill>
          <a:blip r:embed="rId2"/>
          <a:stretch>
            <a:fillRect/>
          </a:stretch>
        </p:blipFill>
        <p:spPr>
          <a:xfrm>
            <a:off x="6773054" y="1892221"/>
            <a:ext cx="5069680" cy="3073557"/>
          </a:xfrm>
          <a:prstGeom prst="rect">
            <a:avLst/>
          </a:prstGeom>
        </p:spPr>
      </p:pic>
      <p:sp>
        <p:nvSpPr>
          <p:cNvPr id="14" name="TextBox 13">
            <a:extLst>
              <a:ext uri="{FF2B5EF4-FFF2-40B4-BE49-F238E27FC236}">
                <a16:creationId xmlns:a16="http://schemas.microsoft.com/office/drawing/2014/main" id="{22343DD9-6452-D951-626D-09E88413321E}"/>
              </a:ext>
            </a:extLst>
          </p:cNvPr>
          <p:cNvSpPr txBox="1"/>
          <p:nvPr/>
        </p:nvSpPr>
        <p:spPr>
          <a:xfrm>
            <a:off x="7645400" y="1990922"/>
            <a:ext cx="3733800" cy="461665"/>
          </a:xfrm>
          <a:prstGeom prst="rect">
            <a:avLst/>
          </a:prstGeom>
          <a:noFill/>
        </p:spPr>
        <p:txBody>
          <a:bodyPr wrap="square" rtlCol="0">
            <a:spAutoFit/>
          </a:bodyPr>
          <a:lstStyle/>
          <a:p>
            <a:r>
              <a:rPr lang="en-US" sz="2400" b="1">
                <a:solidFill>
                  <a:schemeClr val="bg1"/>
                </a:solidFill>
              </a:rPr>
              <a:t>EVALUATOR-OPTIMIZER</a:t>
            </a:r>
          </a:p>
        </p:txBody>
      </p:sp>
      <p:grpSp>
        <p:nvGrpSpPr>
          <p:cNvPr id="4" name="Group 3">
            <a:extLst>
              <a:ext uri="{FF2B5EF4-FFF2-40B4-BE49-F238E27FC236}">
                <a16:creationId xmlns:a16="http://schemas.microsoft.com/office/drawing/2014/main" id="{FD257CBE-858F-CEA4-D521-3BEBB2620E1A}"/>
              </a:ext>
            </a:extLst>
          </p:cNvPr>
          <p:cNvGrpSpPr/>
          <p:nvPr/>
        </p:nvGrpSpPr>
        <p:grpSpPr>
          <a:xfrm>
            <a:off x="10931138" y="782521"/>
            <a:ext cx="1188480" cy="404447"/>
            <a:chOff x="10426158" y="1489823"/>
            <a:chExt cx="1188480" cy="404447"/>
          </a:xfrm>
        </p:grpSpPr>
        <p:sp>
          <p:nvSpPr>
            <p:cNvPr id="5" name="Rectangle 4">
              <a:extLst>
                <a:ext uri="{FF2B5EF4-FFF2-40B4-BE49-F238E27FC236}">
                  <a16:creationId xmlns:a16="http://schemas.microsoft.com/office/drawing/2014/main" id="{D41A16FA-AAA1-9CD3-BC35-FCEBD75617FB}"/>
                </a:ext>
              </a:extLst>
            </p:cNvPr>
            <p:cNvSpPr/>
            <p:nvPr/>
          </p:nvSpPr>
          <p:spPr>
            <a:xfrm>
              <a:off x="10426158" y="1489823"/>
              <a:ext cx="1188480" cy="404447"/>
            </a:xfrm>
            <a:prstGeom prst="rect">
              <a:avLst/>
            </a:prstGeom>
            <a:solidFill>
              <a:schemeClr val="accent3"/>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t>Architect/IT focus</a:t>
              </a:r>
            </a:p>
          </p:txBody>
        </p:sp>
        <p:pic>
          <p:nvPicPr>
            <p:cNvPr id="6" name="Graphic 5" descr="Head with gears with solid fill">
              <a:extLst>
                <a:ext uri="{FF2B5EF4-FFF2-40B4-BE49-F238E27FC236}">
                  <a16:creationId xmlns:a16="http://schemas.microsoft.com/office/drawing/2014/main" id="{78203978-6BC2-772B-B483-11FF1EC2B8B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71738" y="1528916"/>
              <a:ext cx="342900" cy="342900"/>
            </a:xfrm>
            <a:prstGeom prst="rect">
              <a:avLst/>
            </a:prstGeom>
          </p:spPr>
        </p:pic>
      </p:grpSp>
    </p:spTree>
    <p:extLst>
      <p:ext uri="{BB962C8B-B14F-4D97-AF65-F5344CB8AC3E}">
        <p14:creationId xmlns:p14="http://schemas.microsoft.com/office/powerpoint/2010/main" val="33240780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C9405-F1AE-9AAB-384A-E180CB082D6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CBEE984-3599-C814-6785-A35AE16F89A3}"/>
              </a:ext>
            </a:extLst>
          </p:cNvPr>
          <p:cNvSpPr>
            <a:spLocks noGrp="1"/>
          </p:cNvSpPr>
          <p:nvPr>
            <p:ph type="sldNum" sz="quarter" idx="4"/>
          </p:nvPr>
        </p:nvSpPr>
        <p:spPr/>
        <p:txBody>
          <a:bodyPr/>
          <a:lstStyle/>
          <a:p>
            <a:fld id="{B97DCD48-F2F0-436C-978D-7C4D59D5E31F}" type="slidenum">
              <a:rPr lang="en-US" smtClean="0"/>
              <a:pPr/>
              <a:t>39</a:t>
            </a:fld>
            <a:endParaRPr lang="en-US"/>
          </a:p>
        </p:txBody>
      </p:sp>
      <p:sp>
        <p:nvSpPr>
          <p:cNvPr id="3" name="Title 2">
            <a:extLst>
              <a:ext uri="{FF2B5EF4-FFF2-40B4-BE49-F238E27FC236}">
                <a16:creationId xmlns:a16="http://schemas.microsoft.com/office/drawing/2014/main" id="{F7A9F70F-9687-D47C-0AD9-48F324371A53}"/>
              </a:ext>
            </a:extLst>
          </p:cNvPr>
          <p:cNvSpPr>
            <a:spLocks noGrp="1"/>
          </p:cNvSpPr>
          <p:nvPr>
            <p:ph type="title"/>
          </p:nvPr>
        </p:nvSpPr>
        <p:spPr/>
        <p:txBody>
          <a:bodyPr/>
          <a:lstStyle/>
          <a:p>
            <a:r>
              <a:rPr lang="en-US"/>
              <a:t>Flowise Pattern: Iteration</a:t>
            </a:r>
          </a:p>
        </p:txBody>
      </p:sp>
      <p:sp>
        <p:nvSpPr>
          <p:cNvPr id="8" name="TextBox 7">
            <a:extLst>
              <a:ext uri="{FF2B5EF4-FFF2-40B4-BE49-F238E27FC236}">
                <a16:creationId xmlns:a16="http://schemas.microsoft.com/office/drawing/2014/main" id="{292381FB-2A49-BA0C-70A4-1C058D027032}"/>
              </a:ext>
            </a:extLst>
          </p:cNvPr>
          <p:cNvSpPr txBox="1"/>
          <p:nvPr/>
        </p:nvSpPr>
        <p:spPr>
          <a:xfrm>
            <a:off x="165996" y="1247616"/>
            <a:ext cx="6400800" cy="923330"/>
          </a:xfrm>
          <a:prstGeom prst="rect">
            <a:avLst/>
          </a:prstGeom>
          <a:noFill/>
        </p:spPr>
        <p:txBody>
          <a:bodyPr wrap="square">
            <a:spAutoFit/>
          </a:bodyPr>
          <a:lstStyle/>
          <a:p>
            <a:r>
              <a:rPr lang="en-US" b="1"/>
              <a:t>Concept: </a:t>
            </a:r>
            <a:r>
              <a:rPr lang="en-US"/>
              <a:t>Iteration enables the agent to repeat a specific action multiple times until a desired output quality or goal is reached. </a:t>
            </a:r>
          </a:p>
        </p:txBody>
      </p:sp>
      <p:sp>
        <p:nvSpPr>
          <p:cNvPr id="10" name="TextBox 9">
            <a:extLst>
              <a:ext uri="{FF2B5EF4-FFF2-40B4-BE49-F238E27FC236}">
                <a16:creationId xmlns:a16="http://schemas.microsoft.com/office/drawing/2014/main" id="{86C9D2A4-9562-D8A2-2738-730F34A97F11}"/>
              </a:ext>
            </a:extLst>
          </p:cNvPr>
          <p:cNvSpPr txBox="1"/>
          <p:nvPr/>
        </p:nvSpPr>
        <p:spPr>
          <a:xfrm>
            <a:off x="182880" y="2619216"/>
            <a:ext cx="6096000" cy="1477328"/>
          </a:xfrm>
          <a:prstGeom prst="rect">
            <a:avLst/>
          </a:prstGeom>
          <a:noFill/>
        </p:spPr>
        <p:txBody>
          <a:bodyPr wrap="square">
            <a:spAutoFit/>
          </a:bodyPr>
          <a:lstStyle/>
          <a:p>
            <a:pPr>
              <a:buNone/>
            </a:pPr>
            <a:r>
              <a:rPr lang="en-US" b="1"/>
              <a:t>Benefits</a:t>
            </a:r>
            <a:endParaRPr lang="en-US"/>
          </a:p>
          <a:p>
            <a:pPr marL="285750" indent="-285750">
              <a:buFont typeface="Wingdings" panose="05000000000000000000" pitchFamily="2" charset="2"/>
              <a:buChar char="ü"/>
            </a:pPr>
            <a:r>
              <a:rPr lang="en-US"/>
              <a:t>Supports refinement, drafts, rephrasing, or incremental progress</a:t>
            </a:r>
          </a:p>
          <a:p>
            <a:pPr marL="285750" indent="-285750">
              <a:buFont typeface="Wingdings" panose="05000000000000000000" pitchFamily="2" charset="2"/>
              <a:buChar char="ü"/>
            </a:pPr>
            <a:r>
              <a:rPr lang="en-US"/>
              <a:t>Ideal for co-creation tasks with humans in the loop</a:t>
            </a:r>
          </a:p>
          <a:p>
            <a:pPr marL="285750" indent="-285750">
              <a:buFont typeface="Wingdings" panose="05000000000000000000" pitchFamily="2" charset="2"/>
              <a:buChar char="ü"/>
            </a:pPr>
            <a:r>
              <a:rPr lang="en-US"/>
              <a:t>Boosts quality of generated output over time</a:t>
            </a:r>
          </a:p>
        </p:txBody>
      </p:sp>
      <p:sp>
        <p:nvSpPr>
          <p:cNvPr id="12" name="TextBox 11">
            <a:extLst>
              <a:ext uri="{FF2B5EF4-FFF2-40B4-BE49-F238E27FC236}">
                <a16:creationId xmlns:a16="http://schemas.microsoft.com/office/drawing/2014/main" id="{F36C9AC3-450E-31CF-A1B6-F784DCE94ADB}"/>
              </a:ext>
            </a:extLst>
          </p:cNvPr>
          <p:cNvSpPr txBox="1"/>
          <p:nvPr/>
        </p:nvSpPr>
        <p:spPr>
          <a:xfrm>
            <a:off x="182880" y="4498816"/>
            <a:ext cx="6400800" cy="2308324"/>
          </a:xfrm>
          <a:prstGeom prst="rect">
            <a:avLst/>
          </a:prstGeom>
          <a:noFill/>
        </p:spPr>
        <p:txBody>
          <a:bodyPr wrap="square">
            <a:spAutoFit/>
          </a:bodyPr>
          <a:lstStyle/>
          <a:p>
            <a:pPr>
              <a:buNone/>
            </a:pPr>
            <a:r>
              <a:rPr lang="en-US" b="1"/>
              <a:t>Workday Example: GROW Agent</a:t>
            </a:r>
          </a:p>
          <a:p>
            <a:r>
              <a:rPr lang="en-US"/>
              <a:t>An agent helps an employee draft a goal:</a:t>
            </a:r>
          </a:p>
          <a:p>
            <a:pPr marL="342900" indent="-342900">
              <a:buFont typeface="+mj-lt"/>
              <a:buAutoNum type="arabicPeriod"/>
            </a:pPr>
            <a:r>
              <a:rPr lang="en-US"/>
              <a:t>Agent proposes a first version</a:t>
            </a:r>
          </a:p>
          <a:p>
            <a:pPr marL="342900" indent="-342900">
              <a:buFont typeface="+mj-lt"/>
              <a:buAutoNum type="arabicPeriod"/>
            </a:pPr>
            <a:r>
              <a:rPr lang="en-US"/>
              <a:t>User provides input like “make it more measurable” or “align with team goals”</a:t>
            </a:r>
          </a:p>
          <a:p>
            <a:pPr marL="342900" indent="-342900">
              <a:buFont typeface="+mj-lt"/>
              <a:buAutoNum type="arabicPeriod"/>
            </a:pPr>
            <a:r>
              <a:rPr lang="en-US"/>
              <a:t>Agent refines the goal wording in multiple iterations</a:t>
            </a:r>
          </a:p>
          <a:p>
            <a:pPr marL="342900" indent="-342900">
              <a:buFont typeface="+mj-lt"/>
              <a:buAutoNum type="arabicPeriod"/>
            </a:pPr>
            <a:r>
              <a:rPr lang="en-US"/>
              <a:t>Once confirmed, it submits in Workday</a:t>
            </a:r>
          </a:p>
          <a:p>
            <a:pPr>
              <a:buNone/>
            </a:pPr>
            <a:endParaRPr lang="en-US"/>
          </a:p>
        </p:txBody>
      </p:sp>
      <p:pic>
        <p:nvPicPr>
          <p:cNvPr id="6" name="Picture 5">
            <a:extLst>
              <a:ext uri="{FF2B5EF4-FFF2-40B4-BE49-F238E27FC236}">
                <a16:creationId xmlns:a16="http://schemas.microsoft.com/office/drawing/2014/main" id="{345D9080-4194-1D82-E267-839C6C6E5EB8}"/>
              </a:ext>
            </a:extLst>
          </p:cNvPr>
          <p:cNvPicPr>
            <a:picLocks noChangeAspect="1"/>
          </p:cNvPicPr>
          <p:nvPr/>
        </p:nvPicPr>
        <p:blipFill>
          <a:blip r:embed="rId2"/>
          <a:stretch>
            <a:fillRect/>
          </a:stretch>
        </p:blipFill>
        <p:spPr>
          <a:xfrm>
            <a:off x="6767974" y="1938575"/>
            <a:ext cx="4419827" cy="3073558"/>
          </a:xfrm>
          <a:prstGeom prst="rect">
            <a:avLst/>
          </a:prstGeom>
        </p:spPr>
      </p:pic>
      <p:grpSp>
        <p:nvGrpSpPr>
          <p:cNvPr id="4" name="Group 3">
            <a:extLst>
              <a:ext uri="{FF2B5EF4-FFF2-40B4-BE49-F238E27FC236}">
                <a16:creationId xmlns:a16="http://schemas.microsoft.com/office/drawing/2014/main" id="{0F282D91-FE1F-25CF-2E4D-BA3196855147}"/>
              </a:ext>
            </a:extLst>
          </p:cNvPr>
          <p:cNvGrpSpPr/>
          <p:nvPr/>
        </p:nvGrpSpPr>
        <p:grpSpPr>
          <a:xfrm>
            <a:off x="10931138" y="782521"/>
            <a:ext cx="1188480" cy="404447"/>
            <a:chOff x="10426158" y="1489823"/>
            <a:chExt cx="1188480" cy="404447"/>
          </a:xfrm>
        </p:grpSpPr>
        <p:sp>
          <p:nvSpPr>
            <p:cNvPr id="5" name="Rectangle 4">
              <a:extLst>
                <a:ext uri="{FF2B5EF4-FFF2-40B4-BE49-F238E27FC236}">
                  <a16:creationId xmlns:a16="http://schemas.microsoft.com/office/drawing/2014/main" id="{7D285609-F4AA-2A66-7E97-5BC67C6997E4}"/>
                </a:ext>
              </a:extLst>
            </p:cNvPr>
            <p:cNvSpPr/>
            <p:nvPr/>
          </p:nvSpPr>
          <p:spPr>
            <a:xfrm>
              <a:off x="10426158" y="1489823"/>
              <a:ext cx="1188480" cy="404447"/>
            </a:xfrm>
            <a:prstGeom prst="rect">
              <a:avLst/>
            </a:prstGeom>
            <a:solidFill>
              <a:schemeClr val="accent3"/>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t>Architect/IT focus</a:t>
              </a:r>
            </a:p>
          </p:txBody>
        </p:sp>
        <p:pic>
          <p:nvPicPr>
            <p:cNvPr id="7" name="Graphic 6" descr="Head with gears with solid fill">
              <a:extLst>
                <a:ext uri="{FF2B5EF4-FFF2-40B4-BE49-F238E27FC236}">
                  <a16:creationId xmlns:a16="http://schemas.microsoft.com/office/drawing/2014/main" id="{FF2E1B91-A89F-2360-BB6B-12E7A307866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71738" y="1528916"/>
              <a:ext cx="342900" cy="342900"/>
            </a:xfrm>
            <a:prstGeom prst="rect">
              <a:avLst/>
            </a:prstGeom>
          </p:spPr>
        </p:pic>
      </p:grpSp>
    </p:spTree>
    <p:extLst>
      <p:ext uri="{BB962C8B-B14F-4D97-AF65-F5344CB8AC3E}">
        <p14:creationId xmlns:p14="http://schemas.microsoft.com/office/powerpoint/2010/main" val="27661173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2CB16-4A2E-2F2C-5F07-D583912D20C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3CB9933-17BA-6D70-38F3-ACBEDB08F6A9}"/>
              </a:ext>
            </a:extLst>
          </p:cNvPr>
          <p:cNvSpPr>
            <a:spLocks noGrp="1"/>
          </p:cNvSpPr>
          <p:nvPr>
            <p:ph type="sldNum" sz="quarter" idx="4"/>
          </p:nvPr>
        </p:nvSpPr>
        <p:spPr/>
        <p:txBody>
          <a:bodyPr/>
          <a:lstStyle/>
          <a:p>
            <a:fld id="{B97DCD48-F2F0-436C-978D-7C4D59D5E31F}" type="slidenum">
              <a:rPr lang="en-US" smtClean="0"/>
              <a:pPr/>
              <a:t>40</a:t>
            </a:fld>
            <a:endParaRPr lang="en-US"/>
          </a:p>
        </p:txBody>
      </p:sp>
      <p:sp>
        <p:nvSpPr>
          <p:cNvPr id="3" name="Title 2">
            <a:extLst>
              <a:ext uri="{FF2B5EF4-FFF2-40B4-BE49-F238E27FC236}">
                <a16:creationId xmlns:a16="http://schemas.microsoft.com/office/drawing/2014/main" id="{A8EA4675-6E0C-748A-6F26-CA0865012FFC}"/>
              </a:ext>
            </a:extLst>
          </p:cNvPr>
          <p:cNvSpPr>
            <a:spLocks noGrp="1"/>
          </p:cNvSpPr>
          <p:nvPr>
            <p:ph type="title"/>
          </p:nvPr>
        </p:nvSpPr>
        <p:spPr/>
        <p:txBody>
          <a:bodyPr/>
          <a:lstStyle/>
          <a:p>
            <a:r>
              <a:rPr lang="en-US"/>
              <a:t>Flowise Pattern: Human-in-the-loop</a:t>
            </a:r>
          </a:p>
        </p:txBody>
      </p:sp>
      <p:sp>
        <p:nvSpPr>
          <p:cNvPr id="8" name="TextBox 7">
            <a:extLst>
              <a:ext uri="{FF2B5EF4-FFF2-40B4-BE49-F238E27FC236}">
                <a16:creationId xmlns:a16="http://schemas.microsoft.com/office/drawing/2014/main" id="{2C7CE585-E3B1-E521-D137-DC0BE8951F36}"/>
              </a:ext>
            </a:extLst>
          </p:cNvPr>
          <p:cNvSpPr txBox="1"/>
          <p:nvPr/>
        </p:nvSpPr>
        <p:spPr>
          <a:xfrm>
            <a:off x="165996" y="1247616"/>
            <a:ext cx="6400800" cy="1200329"/>
          </a:xfrm>
          <a:prstGeom prst="rect">
            <a:avLst/>
          </a:prstGeom>
          <a:noFill/>
        </p:spPr>
        <p:txBody>
          <a:bodyPr wrap="square">
            <a:spAutoFit/>
          </a:bodyPr>
          <a:lstStyle/>
          <a:p>
            <a:r>
              <a:rPr lang="en-US" b="1"/>
              <a:t>Concept: </a:t>
            </a:r>
            <a:r>
              <a:rPr lang="en-US"/>
              <a:t>This pattern inserts a human checkpoint at one or more points in the agent workflow. The agent pauses, waits for human input or approval, and only continues once confirmation is received.</a:t>
            </a:r>
          </a:p>
        </p:txBody>
      </p:sp>
      <p:sp>
        <p:nvSpPr>
          <p:cNvPr id="10" name="TextBox 9">
            <a:extLst>
              <a:ext uri="{FF2B5EF4-FFF2-40B4-BE49-F238E27FC236}">
                <a16:creationId xmlns:a16="http://schemas.microsoft.com/office/drawing/2014/main" id="{28769619-12C4-4AA7-F35B-495D2FF8FE26}"/>
              </a:ext>
            </a:extLst>
          </p:cNvPr>
          <p:cNvSpPr txBox="1"/>
          <p:nvPr/>
        </p:nvSpPr>
        <p:spPr>
          <a:xfrm>
            <a:off x="101600" y="2551837"/>
            <a:ext cx="6096000" cy="1754326"/>
          </a:xfrm>
          <a:prstGeom prst="rect">
            <a:avLst/>
          </a:prstGeom>
          <a:noFill/>
        </p:spPr>
        <p:txBody>
          <a:bodyPr wrap="square">
            <a:spAutoFit/>
          </a:bodyPr>
          <a:lstStyle/>
          <a:p>
            <a:pPr>
              <a:buNone/>
            </a:pPr>
            <a:r>
              <a:rPr lang="en-US" b="1"/>
              <a:t>Benefits</a:t>
            </a:r>
            <a:endParaRPr lang="en-US"/>
          </a:p>
          <a:p>
            <a:pPr marL="285750" indent="-285750">
              <a:buFont typeface="Wingdings" panose="05000000000000000000" pitchFamily="2" charset="2"/>
              <a:buChar char="ü"/>
            </a:pPr>
            <a:r>
              <a:rPr lang="en-US"/>
              <a:t>Adds oversight to sensitive or high-impact decisions</a:t>
            </a:r>
          </a:p>
          <a:p>
            <a:pPr marL="285750" indent="-285750">
              <a:buFont typeface="Wingdings" panose="05000000000000000000" pitchFamily="2" charset="2"/>
              <a:buChar char="ü"/>
            </a:pPr>
            <a:r>
              <a:rPr lang="en-US"/>
              <a:t>Builds trust with stakeholders (HR, Legal, Finance)</a:t>
            </a:r>
          </a:p>
          <a:p>
            <a:pPr marL="285750" indent="-285750">
              <a:buFont typeface="Wingdings" panose="05000000000000000000" pitchFamily="2" charset="2"/>
              <a:buChar char="ü"/>
            </a:pPr>
            <a:r>
              <a:rPr lang="en-US"/>
              <a:t>Ensures alignment with compliance, policy, and ethics</a:t>
            </a:r>
          </a:p>
        </p:txBody>
      </p:sp>
      <p:sp>
        <p:nvSpPr>
          <p:cNvPr id="12" name="TextBox 11">
            <a:extLst>
              <a:ext uri="{FF2B5EF4-FFF2-40B4-BE49-F238E27FC236}">
                <a16:creationId xmlns:a16="http://schemas.microsoft.com/office/drawing/2014/main" id="{B7C88322-18D7-8E93-A027-8BFBF131391C}"/>
              </a:ext>
            </a:extLst>
          </p:cNvPr>
          <p:cNvSpPr txBox="1"/>
          <p:nvPr/>
        </p:nvSpPr>
        <p:spPr>
          <a:xfrm>
            <a:off x="165996" y="4491016"/>
            <a:ext cx="6763124" cy="2308324"/>
          </a:xfrm>
          <a:prstGeom prst="rect">
            <a:avLst/>
          </a:prstGeom>
          <a:noFill/>
        </p:spPr>
        <p:txBody>
          <a:bodyPr wrap="square">
            <a:spAutoFit/>
          </a:bodyPr>
          <a:lstStyle/>
          <a:p>
            <a:pPr>
              <a:buNone/>
            </a:pPr>
            <a:r>
              <a:rPr lang="en-US" b="1"/>
              <a:t>Workday Example: Termination Notification Agent</a:t>
            </a:r>
          </a:p>
          <a:p>
            <a:r>
              <a:rPr lang="en-US"/>
              <a:t>An HRBP asks the agent to generate a termination letter:</a:t>
            </a:r>
          </a:p>
          <a:p>
            <a:pPr marL="342900" indent="-342900">
              <a:buFont typeface="+mj-lt"/>
              <a:buAutoNum type="arabicPeriod"/>
            </a:pPr>
            <a:r>
              <a:rPr lang="en-US"/>
              <a:t>Agent gathers employee details and policy references from Workday</a:t>
            </a:r>
          </a:p>
          <a:p>
            <a:pPr marL="342900" indent="-342900">
              <a:buFont typeface="+mj-lt"/>
              <a:buAutoNum type="arabicPeriod"/>
            </a:pPr>
            <a:r>
              <a:rPr lang="en-US"/>
              <a:t>It drafts a letter using a language model</a:t>
            </a:r>
          </a:p>
          <a:p>
            <a:pPr marL="342900" indent="-342900">
              <a:buFont typeface="+mj-lt"/>
              <a:buAutoNum type="arabicPeriod"/>
            </a:pPr>
            <a:r>
              <a:rPr lang="en-US"/>
              <a:t>Before sending, it pauses and routes to the HRBP for review</a:t>
            </a:r>
          </a:p>
          <a:p>
            <a:pPr marL="342900" indent="-342900">
              <a:buFont typeface="+mj-lt"/>
              <a:buAutoNum type="arabicPeriod"/>
            </a:pPr>
            <a:r>
              <a:rPr lang="en-US"/>
              <a:t>Only after manual approval is the letter sent</a:t>
            </a:r>
          </a:p>
        </p:txBody>
      </p:sp>
      <p:pic>
        <p:nvPicPr>
          <p:cNvPr id="11" name="Picture 10">
            <a:extLst>
              <a:ext uri="{FF2B5EF4-FFF2-40B4-BE49-F238E27FC236}">
                <a16:creationId xmlns:a16="http://schemas.microsoft.com/office/drawing/2014/main" id="{80EB8D3B-D386-45CD-E7EC-6A1A370FE458}"/>
              </a:ext>
            </a:extLst>
          </p:cNvPr>
          <p:cNvPicPr>
            <a:picLocks noChangeAspect="1"/>
          </p:cNvPicPr>
          <p:nvPr/>
        </p:nvPicPr>
        <p:blipFill>
          <a:blip r:embed="rId2"/>
          <a:srcRect l="8499" r="1637"/>
          <a:stretch>
            <a:fillRect/>
          </a:stretch>
        </p:blipFill>
        <p:spPr>
          <a:xfrm>
            <a:off x="6711093" y="1938575"/>
            <a:ext cx="4739227" cy="3102232"/>
          </a:xfrm>
          <a:prstGeom prst="rect">
            <a:avLst/>
          </a:prstGeom>
        </p:spPr>
      </p:pic>
      <p:sp>
        <p:nvSpPr>
          <p:cNvPr id="13" name="TextBox 12">
            <a:extLst>
              <a:ext uri="{FF2B5EF4-FFF2-40B4-BE49-F238E27FC236}">
                <a16:creationId xmlns:a16="http://schemas.microsoft.com/office/drawing/2014/main" id="{43202947-9642-3AE1-2F77-0D240D5F0570}"/>
              </a:ext>
            </a:extLst>
          </p:cNvPr>
          <p:cNvSpPr txBox="1"/>
          <p:nvPr/>
        </p:nvSpPr>
        <p:spPr>
          <a:xfrm>
            <a:off x="7706360" y="1986280"/>
            <a:ext cx="3237806" cy="461665"/>
          </a:xfrm>
          <a:prstGeom prst="rect">
            <a:avLst/>
          </a:prstGeom>
          <a:noFill/>
        </p:spPr>
        <p:txBody>
          <a:bodyPr wrap="square" rtlCol="0">
            <a:spAutoFit/>
          </a:bodyPr>
          <a:lstStyle/>
          <a:p>
            <a:r>
              <a:rPr lang="en-US" sz="2400" b="1">
                <a:solidFill>
                  <a:schemeClr val="bg1"/>
                </a:solidFill>
              </a:rPr>
              <a:t>HUMAN IN THE LOOP</a:t>
            </a:r>
          </a:p>
        </p:txBody>
      </p:sp>
      <p:grpSp>
        <p:nvGrpSpPr>
          <p:cNvPr id="4" name="Group 3">
            <a:extLst>
              <a:ext uri="{FF2B5EF4-FFF2-40B4-BE49-F238E27FC236}">
                <a16:creationId xmlns:a16="http://schemas.microsoft.com/office/drawing/2014/main" id="{5F5A7560-F58E-FDA4-AF09-78627E6FA43C}"/>
              </a:ext>
            </a:extLst>
          </p:cNvPr>
          <p:cNvGrpSpPr/>
          <p:nvPr/>
        </p:nvGrpSpPr>
        <p:grpSpPr>
          <a:xfrm>
            <a:off x="10931138" y="782521"/>
            <a:ext cx="1188480" cy="404447"/>
            <a:chOff x="10426158" y="1489823"/>
            <a:chExt cx="1188480" cy="404447"/>
          </a:xfrm>
        </p:grpSpPr>
        <p:sp>
          <p:nvSpPr>
            <p:cNvPr id="5" name="Rectangle 4">
              <a:extLst>
                <a:ext uri="{FF2B5EF4-FFF2-40B4-BE49-F238E27FC236}">
                  <a16:creationId xmlns:a16="http://schemas.microsoft.com/office/drawing/2014/main" id="{1C970A3B-6B87-03A1-EBB9-4A83E142B7CB}"/>
                </a:ext>
              </a:extLst>
            </p:cNvPr>
            <p:cNvSpPr/>
            <p:nvPr/>
          </p:nvSpPr>
          <p:spPr>
            <a:xfrm>
              <a:off x="10426158" y="1489823"/>
              <a:ext cx="1188480" cy="404447"/>
            </a:xfrm>
            <a:prstGeom prst="rect">
              <a:avLst/>
            </a:prstGeom>
            <a:solidFill>
              <a:schemeClr val="accent3"/>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t>Architect/IT focus</a:t>
              </a:r>
            </a:p>
          </p:txBody>
        </p:sp>
        <p:pic>
          <p:nvPicPr>
            <p:cNvPr id="6" name="Graphic 5" descr="Head with gears with solid fill">
              <a:extLst>
                <a:ext uri="{FF2B5EF4-FFF2-40B4-BE49-F238E27FC236}">
                  <a16:creationId xmlns:a16="http://schemas.microsoft.com/office/drawing/2014/main" id="{877499ED-B284-EDC9-A96D-C575E179C39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71738" y="1528916"/>
              <a:ext cx="342900" cy="342900"/>
            </a:xfrm>
            <a:prstGeom prst="rect">
              <a:avLst/>
            </a:prstGeom>
          </p:spPr>
        </p:pic>
      </p:grpSp>
    </p:spTree>
    <p:extLst>
      <p:ext uri="{BB962C8B-B14F-4D97-AF65-F5344CB8AC3E}">
        <p14:creationId xmlns:p14="http://schemas.microsoft.com/office/powerpoint/2010/main" val="25476436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65BAE-42F4-453F-9CDB-BF134EB3BDF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86692AD-E5C8-0624-FB35-C20E14B43B24}"/>
              </a:ext>
            </a:extLst>
          </p:cNvPr>
          <p:cNvSpPr>
            <a:spLocks noGrp="1"/>
          </p:cNvSpPr>
          <p:nvPr>
            <p:ph type="sldNum" sz="quarter" idx="4"/>
          </p:nvPr>
        </p:nvSpPr>
        <p:spPr/>
        <p:txBody>
          <a:bodyPr/>
          <a:lstStyle/>
          <a:p>
            <a:fld id="{B97DCD48-F2F0-436C-978D-7C4D59D5E31F}" type="slidenum">
              <a:rPr lang="en-US" smtClean="0"/>
              <a:pPr/>
              <a:t>41</a:t>
            </a:fld>
            <a:endParaRPr lang="en-US"/>
          </a:p>
        </p:txBody>
      </p:sp>
      <p:sp>
        <p:nvSpPr>
          <p:cNvPr id="3" name="Title 2">
            <a:extLst>
              <a:ext uri="{FF2B5EF4-FFF2-40B4-BE49-F238E27FC236}">
                <a16:creationId xmlns:a16="http://schemas.microsoft.com/office/drawing/2014/main" id="{CF0DD252-5379-90EF-ED50-0D3261B0AE78}"/>
              </a:ext>
            </a:extLst>
          </p:cNvPr>
          <p:cNvSpPr>
            <a:spLocks noGrp="1"/>
          </p:cNvSpPr>
          <p:nvPr>
            <p:ph type="title"/>
          </p:nvPr>
        </p:nvSpPr>
        <p:spPr/>
        <p:txBody>
          <a:bodyPr/>
          <a:lstStyle/>
          <a:p>
            <a:r>
              <a:rPr lang="en-US"/>
              <a:t>Flowise Pattern: Orchestrator-Worker</a:t>
            </a:r>
          </a:p>
        </p:txBody>
      </p:sp>
      <p:sp>
        <p:nvSpPr>
          <p:cNvPr id="8" name="TextBox 7">
            <a:extLst>
              <a:ext uri="{FF2B5EF4-FFF2-40B4-BE49-F238E27FC236}">
                <a16:creationId xmlns:a16="http://schemas.microsoft.com/office/drawing/2014/main" id="{74EB3627-0E04-B1C3-0DC3-E742B18A90E5}"/>
              </a:ext>
            </a:extLst>
          </p:cNvPr>
          <p:cNvSpPr txBox="1"/>
          <p:nvPr/>
        </p:nvSpPr>
        <p:spPr>
          <a:xfrm>
            <a:off x="165996" y="1247616"/>
            <a:ext cx="6671684" cy="1200329"/>
          </a:xfrm>
          <a:prstGeom prst="rect">
            <a:avLst/>
          </a:prstGeom>
          <a:noFill/>
        </p:spPr>
        <p:txBody>
          <a:bodyPr wrap="square">
            <a:spAutoFit/>
          </a:bodyPr>
          <a:lstStyle/>
          <a:p>
            <a:r>
              <a:rPr lang="en-US" b="1"/>
              <a:t>Concept: </a:t>
            </a:r>
            <a:r>
              <a:rPr lang="en-US"/>
              <a:t>Orchestrator dynamically creates or assigns tasks to goal-oriented worker agents based on the overall objective. Unlike classic Routing, the workers aren't predefined, they are instantiated or instructed on-the-fly.</a:t>
            </a:r>
          </a:p>
        </p:txBody>
      </p:sp>
      <p:sp>
        <p:nvSpPr>
          <p:cNvPr id="10" name="TextBox 9">
            <a:extLst>
              <a:ext uri="{FF2B5EF4-FFF2-40B4-BE49-F238E27FC236}">
                <a16:creationId xmlns:a16="http://schemas.microsoft.com/office/drawing/2014/main" id="{87887F97-3B85-AB1F-8C34-48F5256A26B2}"/>
              </a:ext>
            </a:extLst>
          </p:cNvPr>
          <p:cNvSpPr txBox="1"/>
          <p:nvPr/>
        </p:nvSpPr>
        <p:spPr>
          <a:xfrm>
            <a:off x="127000" y="2546419"/>
            <a:ext cx="6640974" cy="1477328"/>
          </a:xfrm>
          <a:prstGeom prst="rect">
            <a:avLst/>
          </a:prstGeom>
          <a:noFill/>
        </p:spPr>
        <p:txBody>
          <a:bodyPr wrap="square">
            <a:spAutoFit/>
          </a:bodyPr>
          <a:lstStyle/>
          <a:p>
            <a:pPr>
              <a:buNone/>
            </a:pPr>
            <a:r>
              <a:rPr lang="en-US" b="1"/>
              <a:t>Benefits</a:t>
            </a:r>
            <a:endParaRPr lang="en-US"/>
          </a:p>
          <a:p>
            <a:pPr marL="285750" indent="-285750">
              <a:buFont typeface="Wingdings" panose="05000000000000000000" pitchFamily="2" charset="2"/>
              <a:buChar char="ü"/>
            </a:pPr>
            <a:r>
              <a:rPr lang="en-US"/>
              <a:t>Enables adaptive workflows for open-ended objectives</a:t>
            </a:r>
          </a:p>
          <a:p>
            <a:pPr marL="285750" indent="-285750">
              <a:buFont typeface="Wingdings" panose="05000000000000000000" pitchFamily="2" charset="2"/>
              <a:buChar char="ü"/>
            </a:pPr>
            <a:r>
              <a:rPr lang="en-US"/>
              <a:t>Reduces hardcoding; agents can specialize at runtime</a:t>
            </a:r>
          </a:p>
          <a:p>
            <a:pPr marL="285750" indent="-285750">
              <a:buFont typeface="Wingdings" panose="05000000000000000000" pitchFamily="2" charset="2"/>
              <a:buChar char="ü"/>
            </a:pPr>
            <a:r>
              <a:rPr lang="en-US"/>
              <a:t>Supports autonomous task decomposition and delegation (multi-agent systems)</a:t>
            </a:r>
          </a:p>
        </p:txBody>
      </p:sp>
      <p:sp>
        <p:nvSpPr>
          <p:cNvPr id="12" name="TextBox 11">
            <a:extLst>
              <a:ext uri="{FF2B5EF4-FFF2-40B4-BE49-F238E27FC236}">
                <a16:creationId xmlns:a16="http://schemas.microsoft.com/office/drawing/2014/main" id="{D3448C5A-FF59-A682-316E-DB1E51B32690}"/>
              </a:ext>
            </a:extLst>
          </p:cNvPr>
          <p:cNvSpPr txBox="1"/>
          <p:nvPr/>
        </p:nvSpPr>
        <p:spPr>
          <a:xfrm>
            <a:off x="165996" y="4122221"/>
            <a:ext cx="6707244" cy="2862322"/>
          </a:xfrm>
          <a:prstGeom prst="rect">
            <a:avLst/>
          </a:prstGeom>
          <a:noFill/>
        </p:spPr>
        <p:txBody>
          <a:bodyPr wrap="square">
            <a:spAutoFit/>
          </a:bodyPr>
          <a:lstStyle/>
          <a:p>
            <a:pPr>
              <a:buNone/>
            </a:pPr>
            <a:r>
              <a:rPr lang="en-US" b="1"/>
              <a:t>Workday Example: Workforce Strategy Agent</a:t>
            </a:r>
          </a:p>
          <a:p>
            <a:r>
              <a:rPr lang="en-US"/>
              <a:t>The CHRO wants to assess workforce readiness for a new expansion.</a:t>
            </a:r>
          </a:p>
          <a:p>
            <a:pPr marL="342900" indent="-342900">
              <a:buFont typeface="+mj-lt"/>
              <a:buAutoNum type="arabicPeriod"/>
            </a:pPr>
            <a:r>
              <a:rPr lang="en-US"/>
              <a:t>The Orchestrator receives the goal: </a:t>
            </a:r>
            <a:r>
              <a:rPr lang="en-US" i="1"/>
              <a:t>“Assess talent readiness across regions”</a:t>
            </a:r>
            <a:endParaRPr lang="en-US"/>
          </a:p>
          <a:p>
            <a:pPr marL="342900" indent="-342900">
              <a:buFont typeface="+mj-lt"/>
              <a:buAutoNum type="arabicPeriod"/>
            </a:pPr>
            <a:r>
              <a:rPr lang="en-US"/>
              <a:t>It spawns or configures three dynamic worker agents:</a:t>
            </a:r>
          </a:p>
          <a:p>
            <a:pPr marL="800100" lvl="1" indent="-342900">
              <a:buFont typeface="+mj-lt"/>
              <a:buAutoNum type="arabicPeriod"/>
            </a:pPr>
            <a:r>
              <a:rPr lang="en-US"/>
              <a:t>One for pulling skills coverage from Workday</a:t>
            </a:r>
          </a:p>
          <a:p>
            <a:pPr marL="800100" lvl="1" indent="-342900">
              <a:buFont typeface="+mj-lt"/>
              <a:buAutoNum type="arabicPeriod"/>
            </a:pPr>
            <a:r>
              <a:rPr lang="en-US"/>
              <a:t>One for analyzing attrition risk</a:t>
            </a:r>
          </a:p>
          <a:p>
            <a:pPr marL="800100" lvl="1" indent="-342900">
              <a:buFont typeface="+mj-lt"/>
              <a:buAutoNum type="arabicPeriod"/>
            </a:pPr>
            <a:r>
              <a:rPr lang="en-US"/>
              <a:t>One for summarizing training gaps</a:t>
            </a:r>
          </a:p>
          <a:p>
            <a:pPr>
              <a:buNone/>
            </a:pPr>
            <a:endParaRPr lang="en-US" b="1"/>
          </a:p>
        </p:txBody>
      </p:sp>
      <p:pic>
        <p:nvPicPr>
          <p:cNvPr id="9" name="Picture 8">
            <a:extLst>
              <a:ext uri="{FF2B5EF4-FFF2-40B4-BE49-F238E27FC236}">
                <a16:creationId xmlns:a16="http://schemas.microsoft.com/office/drawing/2014/main" id="{A5ED7E3C-764C-84C4-8A06-4E77B0E81485}"/>
              </a:ext>
            </a:extLst>
          </p:cNvPr>
          <p:cNvPicPr>
            <a:picLocks noChangeAspect="1"/>
          </p:cNvPicPr>
          <p:nvPr/>
        </p:nvPicPr>
        <p:blipFill>
          <a:blip r:embed="rId2"/>
          <a:stretch>
            <a:fillRect/>
          </a:stretch>
        </p:blipFill>
        <p:spPr>
          <a:xfrm>
            <a:off x="6767974" y="1561916"/>
            <a:ext cx="4780936" cy="4234364"/>
          </a:xfrm>
          <a:prstGeom prst="rect">
            <a:avLst/>
          </a:prstGeom>
        </p:spPr>
      </p:pic>
      <p:sp>
        <p:nvSpPr>
          <p:cNvPr id="11" name="TextBox 10">
            <a:extLst>
              <a:ext uri="{FF2B5EF4-FFF2-40B4-BE49-F238E27FC236}">
                <a16:creationId xmlns:a16="http://schemas.microsoft.com/office/drawing/2014/main" id="{B92D1AE8-7C5B-D598-5195-775DA1954D33}"/>
              </a:ext>
            </a:extLst>
          </p:cNvPr>
          <p:cNvSpPr txBox="1"/>
          <p:nvPr/>
        </p:nvSpPr>
        <p:spPr>
          <a:xfrm>
            <a:off x="7406640" y="1691202"/>
            <a:ext cx="3962400" cy="461665"/>
          </a:xfrm>
          <a:prstGeom prst="rect">
            <a:avLst/>
          </a:prstGeom>
          <a:noFill/>
        </p:spPr>
        <p:txBody>
          <a:bodyPr wrap="square" rtlCol="0">
            <a:spAutoFit/>
          </a:bodyPr>
          <a:lstStyle/>
          <a:p>
            <a:r>
              <a:rPr lang="en-US" sz="2400" b="1">
                <a:solidFill>
                  <a:schemeClr val="bg1"/>
                </a:solidFill>
              </a:rPr>
              <a:t>ORCHESTRATOR-WORKER</a:t>
            </a:r>
          </a:p>
        </p:txBody>
      </p:sp>
      <p:grpSp>
        <p:nvGrpSpPr>
          <p:cNvPr id="4" name="Group 3">
            <a:extLst>
              <a:ext uri="{FF2B5EF4-FFF2-40B4-BE49-F238E27FC236}">
                <a16:creationId xmlns:a16="http://schemas.microsoft.com/office/drawing/2014/main" id="{032124A8-1B13-B414-66C1-6623405C4317}"/>
              </a:ext>
            </a:extLst>
          </p:cNvPr>
          <p:cNvGrpSpPr/>
          <p:nvPr/>
        </p:nvGrpSpPr>
        <p:grpSpPr>
          <a:xfrm>
            <a:off x="10931138" y="782521"/>
            <a:ext cx="1188480" cy="404447"/>
            <a:chOff x="10426158" y="1489823"/>
            <a:chExt cx="1188480" cy="404447"/>
          </a:xfrm>
        </p:grpSpPr>
        <p:sp>
          <p:nvSpPr>
            <p:cNvPr id="5" name="Rectangle 4">
              <a:extLst>
                <a:ext uri="{FF2B5EF4-FFF2-40B4-BE49-F238E27FC236}">
                  <a16:creationId xmlns:a16="http://schemas.microsoft.com/office/drawing/2014/main" id="{728D832C-3C98-7BBB-B42E-7AFDF34C3AE5}"/>
                </a:ext>
              </a:extLst>
            </p:cNvPr>
            <p:cNvSpPr/>
            <p:nvPr/>
          </p:nvSpPr>
          <p:spPr>
            <a:xfrm>
              <a:off x="10426158" y="1489823"/>
              <a:ext cx="1188480" cy="404447"/>
            </a:xfrm>
            <a:prstGeom prst="rect">
              <a:avLst/>
            </a:prstGeom>
            <a:solidFill>
              <a:schemeClr val="accent3"/>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t>Architect/IT focus</a:t>
              </a:r>
            </a:p>
          </p:txBody>
        </p:sp>
        <p:pic>
          <p:nvPicPr>
            <p:cNvPr id="6" name="Graphic 5" descr="Head with gears with solid fill">
              <a:extLst>
                <a:ext uri="{FF2B5EF4-FFF2-40B4-BE49-F238E27FC236}">
                  <a16:creationId xmlns:a16="http://schemas.microsoft.com/office/drawing/2014/main" id="{EC24C6A2-DD2C-485C-B2F7-FCECD8AAEAD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71738" y="1528916"/>
              <a:ext cx="342900" cy="342900"/>
            </a:xfrm>
            <a:prstGeom prst="rect">
              <a:avLst/>
            </a:prstGeom>
          </p:spPr>
        </p:pic>
      </p:grpSp>
    </p:spTree>
    <p:extLst>
      <p:ext uri="{BB962C8B-B14F-4D97-AF65-F5344CB8AC3E}">
        <p14:creationId xmlns:p14="http://schemas.microsoft.com/office/powerpoint/2010/main" val="32480942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D1A9A-F14C-EA98-96B7-62E99B5D8F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FDAFA1-625F-EBBE-C95D-86B0833AF9BF}"/>
              </a:ext>
            </a:extLst>
          </p:cNvPr>
          <p:cNvSpPr>
            <a:spLocks noGrp="1"/>
          </p:cNvSpPr>
          <p:nvPr>
            <p:ph type="title"/>
          </p:nvPr>
        </p:nvSpPr>
        <p:spPr>
          <a:xfrm>
            <a:off x="-498763" y="3259590"/>
            <a:ext cx="8222526" cy="816864"/>
          </a:xfrm>
          <a:solidFill>
            <a:schemeClr val="tx2"/>
          </a:solidFill>
        </p:spPr>
        <p:txBody>
          <a:bodyPr/>
          <a:lstStyle/>
          <a:p>
            <a:r>
              <a:rPr lang="en-US" dirty="0" err="1"/>
              <a:t>Flowise</a:t>
            </a:r>
            <a:r>
              <a:rPr lang="en-US" dirty="0"/>
              <a:t> Tutorials</a:t>
            </a:r>
          </a:p>
        </p:txBody>
      </p:sp>
    </p:spTree>
    <p:extLst>
      <p:ext uri="{BB962C8B-B14F-4D97-AF65-F5344CB8AC3E}">
        <p14:creationId xmlns:p14="http://schemas.microsoft.com/office/powerpoint/2010/main" val="1049713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62BDE4-7CFD-3ACB-5B9A-84CC088BEE03}"/>
              </a:ext>
            </a:extLst>
          </p:cNvPr>
          <p:cNvSpPr>
            <a:spLocks noGrp="1"/>
          </p:cNvSpPr>
          <p:nvPr>
            <p:ph type="sldNum" sz="quarter" idx="4"/>
          </p:nvPr>
        </p:nvSpPr>
        <p:spPr/>
        <p:txBody>
          <a:bodyPr/>
          <a:lstStyle/>
          <a:p>
            <a:fld id="{B97DCD48-F2F0-436C-978D-7C4D59D5E31F}" type="slidenum">
              <a:rPr lang="en-US" smtClean="0"/>
              <a:pPr/>
              <a:t>43</a:t>
            </a:fld>
            <a:endParaRPr lang="en-US"/>
          </a:p>
        </p:txBody>
      </p:sp>
      <p:sp>
        <p:nvSpPr>
          <p:cNvPr id="3" name="Title 2">
            <a:extLst>
              <a:ext uri="{FF2B5EF4-FFF2-40B4-BE49-F238E27FC236}">
                <a16:creationId xmlns:a16="http://schemas.microsoft.com/office/drawing/2014/main" id="{CC5163DE-1EC1-14B5-B7C9-8DEB1A2F0E06}"/>
              </a:ext>
            </a:extLst>
          </p:cNvPr>
          <p:cNvSpPr>
            <a:spLocks noGrp="1"/>
          </p:cNvSpPr>
          <p:nvPr>
            <p:ph type="title"/>
          </p:nvPr>
        </p:nvSpPr>
        <p:spPr/>
        <p:txBody>
          <a:bodyPr/>
          <a:lstStyle/>
          <a:p>
            <a:r>
              <a:rPr lang="en-US" dirty="0" err="1"/>
              <a:t>Flowise</a:t>
            </a:r>
            <a:r>
              <a:rPr lang="en-US" dirty="0"/>
              <a:t> tutorials – getting your team hands-on</a:t>
            </a:r>
            <a:endParaRPr lang="en-GB" dirty="0"/>
          </a:p>
        </p:txBody>
      </p:sp>
      <p:sp>
        <p:nvSpPr>
          <p:cNvPr id="4" name="Rectangle 3">
            <a:extLst>
              <a:ext uri="{FF2B5EF4-FFF2-40B4-BE49-F238E27FC236}">
                <a16:creationId xmlns:a16="http://schemas.microsoft.com/office/drawing/2014/main" id="{E9780F23-ACF4-66B4-8344-B25B103D3D12}"/>
              </a:ext>
            </a:extLst>
          </p:cNvPr>
          <p:cNvSpPr/>
          <p:nvPr/>
        </p:nvSpPr>
        <p:spPr>
          <a:xfrm>
            <a:off x="-35629" y="2991061"/>
            <a:ext cx="3060000" cy="33607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Century Gothic" panose="020B0502020202020204" pitchFamily="34" charset="0"/>
            </a:endParaRPr>
          </a:p>
        </p:txBody>
      </p:sp>
      <p:sp>
        <p:nvSpPr>
          <p:cNvPr id="5" name="Rectangle 4">
            <a:extLst>
              <a:ext uri="{FF2B5EF4-FFF2-40B4-BE49-F238E27FC236}">
                <a16:creationId xmlns:a16="http://schemas.microsoft.com/office/drawing/2014/main" id="{B1CD0DFC-2D75-A7E3-C761-CBE37C2C3D2E}"/>
              </a:ext>
            </a:extLst>
          </p:cNvPr>
          <p:cNvSpPr/>
          <p:nvPr/>
        </p:nvSpPr>
        <p:spPr>
          <a:xfrm>
            <a:off x="3016136" y="2991061"/>
            <a:ext cx="3060000" cy="336070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Century Gothic" panose="020B0502020202020204" pitchFamily="34" charset="0"/>
            </a:endParaRPr>
          </a:p>
        </p:txBody>
      </p:sp>
      <p:sp>
        <p:nvSpPr>
          <p:cNvPr id="6" name="Rectangle 5">
            <a:extLst>
              <a:ext uri="{FF2B5EF4-FFF2-40B4-BE49-F238E27FC236}">
                <a16:creationId xmlns:a16="http://schemas.microsoft.com/office/drawing/2014/main" id="{A6227C21-4941-5496-C1DC-B03FE41CAE62}"/>
              </a:ext>
            </a:extLst>
          </p:cNvPr>
          <p:cNvSpPr/>
          <p:nvPr/>
        </p:nvSpPr>
        <p:spPr>
          <a:xfrm>
            <a:off x="6071573" y="2991061"/>
            <a:ext cx="3060000" cy="33607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Century Gothic" panose="020B0502020202020204" pitchFamily="34" charset="0"/>
            </a:endParaRPr>
          </a:p>
        </p:txBody>
      </p:sp>
      <p:sp>
        <p:nvSpPr>
          <p:cNvPr id="7" name="Rectangle 6">
            <a:extLst>
              <a:ext uri="{FF2B5EF4-FFF2-40B4-BE49-F238E27FC236}">
                <a16:creationId xmlns:a16="http://schemas.microsoft.com/office/drawing/2014/main" id="{AE364A40-E7D0-B0E2-7224-4FC0AE0BAFE2}"/>
              </a:ext>
            </a:extLst>
          </p:cNvPr>
          <p:cNvSpPr/>
          <p:nvPr/>
        </p:nvSpPr>
        <p:spPr>
          <a:xfrm>
            <a:off x="9132000" y="2991061"/>
            <a:ext cx="3060000" cy="33607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Century Gothic" panose="020B0502020202020204" pitchFamily="34" charset="0"/>
            </a:endParaRPr>
          </a:p>
        </p:txBody>
      </p:sp>
      <p:sp>
        <p:nvSpPr>
          <p:cNvPr id="9" name="Freeform 24">
            <a:extLst>
              <a:ext uri="{FF2B5EF4-FFF2-40B4-BE49-F238E27FC236}">
                <a16:creationId xmlns:a16="http://schemas.microsoft.com/office/drawing/2014/main" id="{31E3681D-4CD7-5472-759C-95D1626F3E03}"/>
              </a:ext>
            </a:extLst>
          </p:cNvPr>
          <p:cNvSpPr>
            <a:spLocks noChangeAspect="1" noEditPoints="1"/>
          </p:cNvSpPr>
          <p:nvPr/>
        </p:nvSpPr>
        <p:spPr bwMode="auto">
          <a:xfrm>
            <a:off x="9937035" y="3192320"/>
            <a:ext cx="1502591" cy="692399"/>
          </a:xfrm>
          <a:custGeom>
            <a:avLst/>
            <a:gdLst>
              <a:gd name="T0" fmla="*/ 308 w 400"/>
              <a:gd name="T1" fmla="*/ 0 h 184"/>
              <a:gd name="T2" fmla="*/ 216 w 400"/>
              <a:gd name="T3" fmla="*/ 92 h 184"/>
              <a:gd name="T4" fmla="*/ 232 w 400"/>
              <a:gd name="T5" fmla="*/ 144 h 184"/>
              <a:gd name="T6" fmla="*/ 168 w 400"/>
              <a:gd name="T7" fmla="*/ 144 h 184"/>
              <a:gd name="T8" fmla="*/ 184 w 400"/>
              <a:gd name="T9" fmla="*/ 92 h 184"/>
              <a:gd name="T10" fmla="*/ 92 w 400"/>
              <a:gd name="T11" fmla="*/ 0 h 184"/>
              <a:gd name="T12" fmla="*/ 0 w 400"/>
              <a:gd name="T13" fmla="*/ 92 h 184"/>
              <a:gd name="T14" fmla="*/ 92 w 400"/>
              <a:gd name="T15" fmla="*/ 184 h 184"/>
              <a:gd name="T16" fmla="*/ 308 w 400"/>
              <a:gd name="T17" fmla="*/ 184 h 184"/>
              <a:gd name="T18" fmla="*/ 400 w 400"/>
              <a:gd name="T19" fmla="*/ 92 h 184"/>
              <a:gd name="T20" fmla="*/ 308 w 400"/>
              <a:gd name="T21" fmla="*/ 0 h 184"/>
              <a:gd name="T22" fmla="*/ 40 w 400"/>
              <a:gd name="T23" fmla="*/ 92 h 184"/>
              <a:gd name="T24" fmla="*/ 92 w 400"/>
              <a:gd name="T25" fmla="*/ 40 h 184"/>
              <a:gd name="T26" fmla="*/ 144 w 400"/>
              <a:gd name="T27" fmla="*/ 92 h 184"/>
              <a:gd name="T28" fmla="*/ 92 w 400"/>
              <a:gd name="T29" fmla="*/ 144 h 184"/>
              <a:gd name="T30" fmla="*/ 40 w 400"/>
              <a:gd name="T31" fmla="*/ 92 h 184"/>
              <a:gd name="T32" fmla="*/ 308 w 400"/>
              <a:gd name="T33" fmla="*/ 144 h 184"/>
              <a:gd name="T34" fmla="*/ 256 w 400"/>
              <a:gd name="T35" fmla="*/ 92 h 184"/>
              <a:gd name="T36" fmla="*/ 308 w 400"/>
              <a:gd name="T37" fmla="*/ 40 h 184"/>
              <a:gd name="T38" fmla="*/ 360 w 400"/>
              <a:gd name="T39" fmla="*/ 92 h 184"/>
              <a:gd name="T40" fmla="*/ 308 w 400"/>
              <a:gd name="T41" fmla="*/ 144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0" h="184">
                <a:moveTo>
                  <a:pt x="308" y="0"/>
                </a:moveTo>
                <a:cubicBezTo>
                  <a:pt x="257" y="0"/>
                  <a:pt x="216" y="41"/>
                  <a:pt x="216" y="92"/>
                </a:cubicBezTo>
                <a:cubicBezTo>
                  <a:pt x="216" y="111"/>
                  <a:pt x="222" y="129"/>
                  <a:pt x="232" y="144"/>
                </a:cubicBezTo>
                <a:cubicBezTo>
                  <a:pt x="168" y="144"/>
                  <a:pt x="168" y="144"/>
                  <a:pt x="168" y="144"/>
                </a:cubicBezTo>
                <a:cubicBezTo>
                  <a:pt x="178" y="129"/>
                  <a:pt x="184" y="111"/>
                  <a:pt x="184" y="92"/>
                </a:cubicBezTo>
                <a:cubicBezTo>
                  <a:pt x="184" y="41"/>
                  <a:pt x="143" y="0"/>
                  <a:pt x="92" y="0"/>
                </a:cubicBezTo>
                <a:cubicBezTo>
                  <a:pt x="41" y="0"/>
                  <a:pt x="0" y="41"/>
                  <a:pt x="0" y="92"/>
                </a:cubicBezTo>
                <a:cubicBezTo>
                  <a:pt x="0" y="143"/>
                  <a:pt x="41" y="184"/>
                  <a:pt x="92" y="184"/>
                </a:cubicBezTo>
                <a:cubicBezTo>
                  <a:pt x="308" y="184"/>
                  <a:pt x="308" y="184"/>
                  <a:pt x="308" y="184"/>
                </a:cubicBezTo>
                <a:cubicBezTo>
                  <a:pt x="359" y="184"/>
                  <a:pt x="400" y="143"/>
                  <a:pt x="400" y="92"/>
                </a:cubicBezTo>
                <a:cubicBezTo>
                  <a:pt x="400" y="41"/>
                  <a:pt x="359" y="0"/>
                  <a:pt x="308" y="0"/>
                </a:cubicBezTo>
                <a:close/>
                <a:moveTo>
                  <a:pt x="40" y="92"/>
                </a:moveTo>
                <a:cubicBezTo>
                  <a:pt x="40" y="63"/>
                  <a:pt x="63" y="40"/>
                  <a:pt x="92" y="40"/>
                </a:cubicBezTo>
                <a:cubicBezTo>
                  <a:pt x="120" y="40"/>
                  <a:pt x="144" y="63"/>
                  <a:pt x="144" y="92"/>
                </a:cubicBezTo>
                <a:cubicBezTo>
                  <a:pt x="144" y="121"/>
                  <a:pt x="120" y="144"/>
                  <a:pt x="92" y="144"/>
                </a:cubicBezTo>
                <a:cubicBezTo>
                  <a:pt x="63" y="144"/>
                  <a:pt x="40" y="121"/>
                  <a:pt x="40" y="92"/>
                </a:cubicBezTo>
                <a:close/>
                <a:moveTo>
                  <a:pt x="308" y="144"/>
                </a:moveTo>
                <a:cubicBezTo>
                  <a:pt x="279" y="144"/>
                  <a:pt x="256" y="121"/>
                  <a:pt x="256" y="92"/>
                </a:cubicBezTo>
                <a:cubicBezTo>
                  <a:pt x="256" y="63"/>
                  <a:pt x="279" y="40"/>
                  <a:pt x="308" y="40"/>
                </a:cubicBezTo>
                <a:cubicBezTo>
                  <a:pt x="336" y="40"/>
                  <a:pt x="360" y="63"/>
                  <a:pt x="360" y="92"/>
                </a:cubicBezTo>
                <a:cubicBezTo>
                  <a:pt x="360" y="121"/>
                  <a:pt x="336" y="144"/>
                  <a:pt x="308" y="14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chemeClr val="accent1">
                  <a:lumMod val="60000"/>
                  <a:lumOff val="40000"/>
                </a:schemeClr>
              </a:solidFill>
              <a:latin typeface="Century Gothic" panose="020B0502020202020204" pitchFamily="34" charset="0"/>
            </a:endParaRPr>
          </a:p>
        </p:txBody>
      </p:sp>
      <p:sp>
        <p:nvSpPr>
          <p:cNvPr id="20" name="Content Placeholder 2">
            <a:extLst>
              <a:ext uri="{FF2B5EF4-FFF2-40B4-BE49-F238E27FC236}">
                <a16:creationId xmlns:a16="http://schemas.microsoft.com/office/drawing/2014/main" id="{E309809C-21CD-4059-A5BC-FB88D6F1AA4C}"/>
              </a:ext>
            </a:extLst>
          </p:cNvPr>
          <p:cNvSpPr txBox="1">
            <a:spLocks/>
          </p:cNvSpPr>
          <p:nvPr/>
        </p:nvSpPr>
        <p:spPr>
          <a:xfrm>
            <a:off x="14559" y="4247693"/>
            <a:ext cx="2674488" cy="284601"/>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lnSpc>
                <a:spcPct val="80000"/>
              </a:lnSpc>
              <a:defRPr/>
            </a:pPr>
            <a:r>
              <a:rPr lang="en-US" sz="1600" b="1" dirty="0">
                <a:solidFill>
                  <a:schemeClr val="bg1"/>
                </a:solidFill>
                <a:latin typeface="Century Gothic" panose="020B0502020202020204" pitchFamily="34" charset="0"/>
                <a:ea typeface="Roboto" panose="02000000000000000000" pitchFamily="2" charset="0"/>
                <a:cs typeface="Arial" panose="020B0604020202020204" pitchFamily="34" charset="0"/>
              </a:rPr>
              <a:t>Episode 1: First Agent</a:t>
            </a:r>
            <a:endParaRPr lang="en-US" sz="1400" b="1" dirty="0">
              <a:solidFill>
                <a:schemeClr val="bg1"/>
              </a:solidFill>
              <a:latin typeface="Century Gothic" panose="020B0502020202020204" pitchFamily="34" charset="0"/>
              <a:ea typeface="Roboto" panose="02000000000000000000" pitchFamily="2" charset="0"/>
              <a:cs typeface="Arial" panose="020B0604020202020204" pitchFamily="34" charset="0"/>
            </a:endParaRPr>
          </a:p>
        </p:txBody>
      </p:sp>
      <p:sp>
        <p:nvSpPr>
          <p:cNvPr id="21" name="Content Placeholder 2">
            <a:extLst>
              <a:ext uri="{FF2B5EF4-FFF2-40B4-BE49-F238E27FC236}">
                <a16:creationId xmlns:a16="http://schemas.microsoft.com/office/drawing/2014/main" id="{2E4FF952-C907-981E-E52A-6681471D5C64}"/>
              </a:ext>
            </a:extLst>
          </p:cNvPr>
          <p:cNvSpPr txBox="1">
            <a:spLocks/>
          </p:cNvSpPr>
          <p:nvPr/>
        </p:nvSpPr>
        <p:spPr>
          <a:xfrm>
            <a:off x="0" y="4560574"/>
            <a:ext cx="3006261" cy="938719"/>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en-US" sz="1100" dirty="0">
                <a:solidFill>
                  <a:schemeClr val="bg1"/>
                </a:solidFill>
                <a:latin typeface="Century Gothic" panose="020B0502020202020204" pitchFamily="34" charset="0"/>
                <a:ea typeface="Roboto" panose="02000000000000000000" pitchFamily="2" charset="0"/>
              </a:rPr>
              <a:t>Hands-on session where we build a simple </a:t>
            </a:r>
            <a:r>
              <a:rPr lang="en-US" sz="1100" dirty="0" err="1">
                <a:solidFill>
                  <a:schemeClr val="bg1"/>
                </a:solidFill>
                <a:latin typeface="Century Gothic" panose="020B0502020202020204" pitchFamily="34" charset="0"/>
                <a:ea typeface="Roboto" panose="02000000000000000000" pitchFamily="2" charset="0"/>
              </a:rPr>
              <a:t>Flowise</a:t>
            </a:r>
            <a:r>
              <a:rPr lang="en-US" sz="1100" dirty="0">
                <a:solidFill>
                  <a:schemeClr val="bg1"/>
                </a:solidFill>
                <a:latin typeface="Century Gothic" panose="020B0502020202020204" pitchFamily="34" charset="0"/>
                <a:ea typeface="Roboto" panose="02000000000000000000" pitchFamily="2" charset="0"/>
              </a:rPr>
              <a:t> agent from scratch. You learn the basics of </a:t>
            </a:r>
            <a:r>
              <a:rPr lang="en-US" sz="1100" dirty="0" err="1">
                <a:solidFill>
                  <a:schemeClr val="bg1"/>
                </a:solidFill>
                <a:latin typeface="Century Gothic" panose="020B0502020202020204" pitchFamily="34" charset="0"/>
                <a:ea typeface="Roboto" panose="02000000000000000000" pitchFamily="2" charset="0"/>
              </a:rPr>
              <a:t>chatflows</a:t>
            </a:r>
            <a:r>
              <a:rPr lang="en-US" sz="1100" dirty="0">
                <a:solidFill>
                  <a:schemeClr val="bg1"/>
                </a:solidFill>
                <a:latin typeface="Century Gothic" panose="020B0502020202020204" pitchFamily="34" charset="0"/>
                <a:ea typeface="Roboto" panose="02000000000000000000" pitchFamily="2" charset="0"/>
              </a:rPr>
              <a:t>, nodes, prompts and testing, so you understand how an idea turns into a working agent.</a:t>
            </a:r>
          </a:p>
        </p:txBody>
      </p:sp>
      <p:sp>
        <p:nvSpPr>
          <p:cNvPr id="22" name="Content Placeholder 2">
            <a:extLst>
              <a:ext uri="{FF2B5EF4-FFF2-40B4-BE49-F238E27FC236}">
                <a16:creationId xmlns:a16="http://schemas.microsoft.com/office/drawing/2014/main" id="{C5A3E49B-514B-6C7C-234C-97B385F6B789}"/>
              </a:ext>
            </a:extLst>
          </p:cNvPr>
          <p:cNvSpPr txBox="1">
            <a:spLocks/>
          </p:cNvSpPr>
          <p:nvPr/>
        </p:nvSpPr>
        <p:spPr>
          <a:xfrm>
            <a:off x="3623342" y="4126648"/>
            <a:ext cx="1910062" cy="284601"/>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lnSpc>
                <a:spcPct val="80000"/>
              </a:lnSpc>
              <a:defRPr/>
            </a:pPr>
            <a:r>
              <a:rPr lang="en-US" sz="1600" b="1" dirty="0">
                <a:solidFill>
                  <a:schemeClr val="bg1"/>
                </a:solidFill>
                <a:latin typeface="Century Gothic" panose="020B0502020202020204" pitchFamily="34" charset="0"/>
                <a:ea typeface="Roboto" panose="02000000000000000000" pitchFamily="2" charset="0"/>
                <a:cs typeface="Arial" panose="020B0604020202020204" pitchFamily="34" charset="0"/>
              </a:rPr>
              <a:t>Episode 2: Connecting Tools</a:t>
            </a:r>
            <a:endParaRPr lang="en-US" sz="1200" b="1" dirty="0">
              <a:solidFill>
                <a:schemeClr val="bg1"/>
              </a:solidFill>
              <a:latin typeface="Century Gothic" panose="020B0502020202020204" pitchFamily="34" charset="0"/>
              <a:ea typeface="Roboto" panose="02000000000000000000" pitchFamily="2" charset="0"/>
              <a:cs typeface="Arial" panose="020B0604020202020204" pitchFamily="34" charset="0"/>
            </a:endParaRPr>
          </a:p>
        </p:txBody>
      </p:sp>
      <p:sp>
        <p:nvSpPr>
          <p:cNvPr id="23" name="Content Placeholder 2">
            <a:extLst>
              <a:ext uri="{FF2B5EF4-FFF2-40B4-BE49-F238E27FC236}">
                <a16:creationId xmlns:a16="http://schemas.microsoft.com/office/drawing/2014/main" id="{85EA48C2-B001-B21B-E608-712E3F405059}"/>
              </a:ext>
            </a:extLst>
          </p:cNvPr>
          <p:cNvSpPr txBox="1">
            <a:spLocks/>
          </p:cNvSpPr>
          <p:nvPr/>
        </p:nvSpPr>
        <p:spPr>
          <a:xfrm>
            <a:off x="3060000" y="4560574"/>
            <a:ext cx="2993463" cy="769441"/>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en-US" sz="1100" dirty="0">
                <a:solidFill>
                  <a:schemeClr val="bg1"/>
                </a:solidFill>
                <a:latin typeface="Century Gothic" panose="020B0502020202020204" pitchFamily="34" charset="0"/>
                <a:ea typeface="Roboto" panose="02000000000000000000" pitchFamily="2" charset="0"/>
              </a:rPr>
              <a:t>We focus on connecting </a:t>
            </a:r>
            <a:r>
              <a:rPr lang="en-US" sz="1100" dirty="0" err="1">
                <a:solidFill>
                  <a:schemeClr val="bg1"/>
                </a:solidFill>
                <a:latin typeface="Century Gothic" panose="020B0502020202020204" pitchFamily="34" charset="0"/>
                <a:ea typeface="Roboto" panose="02000000000000000000" pitchFamily="2" charset="0"/>
              </a:rPr>
              <a:t>Flowise</a:t>
            </a:r>
            <a:r>
              <a:rPr lang="en-US" sz="1100" dirty="0">
                <a:solidFill>
                  <a:schemeClr val="bg1"/>
                </a:solidFill>
                <a:latin typeface="Century Gothic" panose="020B0502020202020204" pitchFamily="34" charset="0"/>
                <a:ea typeface="Roboto" panose="02000000000000000000" pitchFamily="2" charset="0"/>
              </a:rPr>
              <a:t> to Workday. You learn how to call Workday APIs, use real tenant data in your agent, so the agent can use tools.</a:t>
            </a:r>
          </a:p>
        </p:txBody>
      </p:sp>
      <p:sp>
        <p:nvSpPr>
          <p:cNvPr id="24" name="Content Placeholder 2">
            <a:extLst>
              <a:ext uri="{FF2B5EF4-FFF2-40B4-BE49-F238E27FC236}">
                <a16:creationId xmlns:a16="http://schemas.microsoft.com/office/drawing/2014/main" id="{4C89659F-C8B6-FB3D-CAFF-149D4CA65518}"/>
              </a:ext>
            </a:extLst>
          </p:cNvPr>
          <p:cNvSpPr txBox="1">
            <a:spLocks/>
          </p:cNvSpPr>
          <p:nvPr/>
        </p:nvSpPr>
        <p:spPr>
          <a:xfrm>
            <a:off x="6796216" y="4123580"/>
            <a:ext cx="1615277" cy="284601"/>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lnSpc>
                <a:spcPct val="80000"/>
              </a:lnSpc>
              <a:defRPr/>
            </a:pPr>
            <a:r>
              <a:rPr lang="en-US" sz="1600" b="1" dirty="0">
                <a:solidFill>
                  <a:schemeClr val="bg1"/>
                </a:solidFill>
                <a:latin typeface="Century Gothic" panose="020B0502020202020204" pitchFamily="34" charset="0"/>
                <a:ea typeface="Roboto" panose="02000000000000000000" pitchFamily="2" charset="0"/>
                <a:cs typeface="Arial" panose="020B0604020202020204" pitchFamily="34" charset="0"/>
              </a:rPr>
              <a:t>Episode 3: Multi Agents</a:t>
            </a:r>
            <a:endParaRPr lang="en-US" sz="1200" b="1" dirty="0">
              <a:solidFill>
                <a:schemeClr val="bg1"/>
              </a:solidFill>
              <a:latin typeface="Century Gothic" panose="020B0502020202020204" pitchFamily="34" charset="0"/>
              <a:ea typeface="Roboto" panose="02000000000000000000" pitchFamily="2" charset="0"/>
              <a:cs typeface="Arial" panose="020B0604020202020204" pitchFamily="34" charset="0"/>
            </a:endParaRPr>
          </a:p>
        </p:txBody>
      </p:sp>
      <p:sp>
        <p:nvSpPr>
          <p:cNvPr id="25" name="Content Placeholder 2">
            <a:extLst>
              <a:ext uri="{FF2B5EF4-FFF2-40B4-BE49-F238E27FC236}">
                <a16:creationId xmlns:a16="http://schemas.microsoft.com/office/drawing/2014/main" id="{ED631D9D-F9B2-C9F3-6A2A-CAB49F026AE4}"/>
              </a:ext>
            </a:extLst>
          </p:cNvPr>
          <p:cNvSpPr txBox="1">
            <a:spLocks/>
          </p:cNvSpPr>
          <p:nvPr/>
        </p:nvSpPr>
        <p:spPr>
          <a:xfrm>
            <a:off x="6104841" y="4560574"/>
            <a:ext cx="2993463" cy="938719"/>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en-US" sz="1100" dirty="0">
                <a:solidFill>
                  <a:schemeClr val="bg1"/>
                </a:solidFill>
                <a:latin typeface="Century Gothic" panose="020B0502020202020204" pitchFamily="34" charset="0"/>
                <a:ea typeface="Roboto" panose="02000000000000000000" pitchFamily="2" charset="0"/>
              </a:rPr>
              <a:t>This session covers multi agent setups: supervisor agents, specialist agents and routing patterns. You learn when a single agent is enough and when to split responsibilities across multiple agents.</a:t>
            </a:r>
          </a:p>
        </p:txBody>
      </p:sp>
      <p:sp>
        <p:nvSpPr>
          <p:cNvPr id="26" name="Content Placeholder 2">
            <a:extLst>
              <a:ext uri="{FF2B5EF4-FFF2-40B4-BE49-F238E27FC236}">
                <a16:creationId xmlns:a16="http://schemas.microsoft.com/office/drawing/2014/main" id="{9681FC71-3423-4946-9A81-BAB267BCFBF7}"/>
              </a:ext>
            </a:extLst>
          </p:cNvPr>
          <p:cNvSpPr txBox="1">
            <a:spLocks/>
          </p:cNvSpPr>
          <p:nvPr/>
        </p:nvSpPr>
        <p:spPr>
          <a:xfrm>
            <a:off x="9581766" y="4028193"/>
            <a:ext cx="2330493" cy="284601"/>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lnSpc>
                <a:spcPct val="80000"/>
              </a:lnSpc>
              <a:defRPr/>
            </a:pPr>
            <a:r>
              <a:rPr lang="en-US" sz="1600" b="1" dirty="0">
                <a:solidFill>
                  <a:schemeClr val="bg1"/>
                </a:solidFill>
                <a:latin typeface="Century Gothic" panose="020B0502020202020204" pitchFamily="34" charset="0"/>
                <a:ea typeface="Roboto" panose="02000000000000000000" pitchFamily="2" charset="0"/>
                <a:cs typeface="Arial" panose="020B0604020202020204" pitchFamily="34" charset="0"/>
              </a:rPr>
              <a:t>Episode 4: </a:t>
            </a:r>
          </a:p>
          <a:p>
            <a:pPr algn="ctr">
              <a:lnSpc>
                <a:spcPct val="80000"/>
              </a:lnSpc>
              <a:defRPr/>
            </a:pPr>
            <a:r>
              <a:rPr lang="en-US" sz="1600" b="1" dirty="0">
                <a:solidFill>
                  <a:schemeClr val="bg1"/>
                </a:solidFill>
                <a:latin typeface="Century Gothic" panose="020B0502020202020204" pitchFamily="34" charset="0"/>
                <a:ea typeface="Roboto" panose="02000000000000000000" pitchFamily="2" charset="0"/>
                <a:cs typeface="Arial" panose="020B0604020202020204" pitchFamily="34" charset="0"/>
              </a:rPr>
              <a:t>Advanced Tools</a:t>
            </a:r>
            <a:endParaRPr lang="en-US" sz="1200" b="1" dirty="0">
              <a:solidFill>
                <a:schemeClr val="bg1"/>
              </a:solidFill>
              <a:latin typeface="Century Gothic" panose="020B0502020202020204" pitchFamily="34" charset="0"/>
              <a:ea typeface="Roboto" panose="02000000000000000000" pitchFamily="2" charset="0"/>
              <a:cs typeface="Arial" panose="020B0604020202020204" pitchFamily="34" charset="0"/>
            </a:endParaRPr>
          </a:p>
        </p:txBody>
      </p:sp>
      <p:sp>
        <p:nvSpPr>
          <p:cNvPr id="27" name="Content Placeholder 2">
            <a:extLst>
              <a:ext uri="{FF2B5EF4-FFF2-40B4-BE49-F238E27FC236}">
                <a16:creationId xmlns:a16="http://schemas.microsoft.com/office/drawing/2014/main" id="{A2DBAD4B-EA77-2E56-F7DB-366807FDC1FE}"/>
              </a:ext>
            </a:extLst>
          </p:cNvPr>
          <p:cNvSpPr txBox="1">
            <a:spLocks/>
          </p:cNvSpPr>
          <p:nvPr/>
        </p:nvSpPr>
        <p:spPr>
          <a:xfrm>
            <a:off x="9175864" y="4556899"/>
            <a:ext cx="3059999" cy="938719"/>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en-US" sz="1100" dirty="0">
                <a:solidFill>
                  <a:schemeClr val="bg1"/>
                </a:solidFill>
              </a:rPr>
              <a:t>Deep dive into more advanced techniques: RAG, tool calling, evaluation loops, logging and guardrails. You learn how to make agents more robust, and explainable</a:t>
            </a:r>
            <a:endParaRPr lang="en-US" sz="1100" dirty="0">
              <a:solidFill>
                <a:schemeClr val="bg1"/>
              </a:solidFill>
              <a:latin typeface="Century Gothic" panose="020B0502020202020204" pitchFamily="34" charset="0"/>
              <a:ea typeface="Roboto" panose="02000000000000000000" pitchFamily="2" charset="0"/>
            </a:endParaRPr>
          </a:p>
        </p:txBody>
      </p:sp>
      <p:sp>
        <p:nvSpPr>
          <p:cNvPr id="28" name="TextBox 27">
            <a:extLst>
              <a:ext uri="{FF2B5EF4-FFF2-40B4-BE49-F238E27FC236}">
                <a16:creationId xmlns:a16="http://schemas.microsoft.com/office/drawing/2014/main" id="{5537634F-17A4-7312-2C6F-1A666F8FFD36}"/>
              </a:ext>
            </a:extLst>
          </p:cNvPr>
          <p:cNvSpPr txBox="1"/>
          <p:nvPr/>
        </p:nvSpPr>
        <p:spPr>
          <a:xfrm>
            <a:off x="280641" y="1045992"/>
            <a:ext cx="11584270" cy="1795744"/>
          </a:xfrm>
          <a:prstGeom prst="rect">
            <a:avLst/>
          </a:prstGeom>
          <a:noFill/>
        </p:spPr>
        <p:txBody>
          <a:bodyPr wrap="square" rIns="144000" bIns="36000" numCol="1" spcCol="360000">
            <a:spAutoFit/>
          </a:bodyPr>
          <a:lstStyle/>
          <a:p>
            <a:pPr algn="ctr">
              <a:lnSpc>
                <a:spcPct val="150000"/>
              </a:lnSpc>
              <a:defRPr/>
            </a:pPr>
            <a:r>
              <a:rPr lang="en-US" sz="2000" b="1" dirty="0">
                <a:latin typeface="Century Gothic" panose="020B0502020202020204" pitchFamily="34" charset="0"/>
                <a:ea typeface="Roboto" panose="02000000000000000000" pitchFamily="2" charset="0"/>
              </a:rPr>
              <a:t>Why this matters </a:t>
            </a:r>
            <a:endParaRPr lang="id-ID" sz="2000" b="1" dirty="0">
              <a:latin typeface="Century Gothic" panose="020B0502020202020204" pitchFamily="34" charset="0"/>
              <a:ea typeface="Roboto" panose="02000000000000000000" pitchFamily="2" charset="0"/>
            </a:endParaRPr>
          </a:p>
          <a:p>
            <a:pPr algn="ctr">
              <a:lnSpc>
                <a:spcPct val="150000"/>
              </a:lnSpc>
              <a:defRPr/>
            </a:pPr>
            <a:r>
              <a:rPr lang="en-US" sz="1400" dirty="0" err="1">
                <a:latin typeface="Century Gothic" panose="020B0502020202020204" pitchFamily="34" charset="0"/>
                <a:ea typeface="Roboto" panose="02000000000000000000" pitchFamily="2" charset="0"/>
              </a:rPr>
              <a:t>Flowise</a:t>
            </a:r>
            <a:r>
              <a:rPr lang="en-US" sz="1400" dirty="0">
                <a:latin typeface="Century Gothic" panose="020B0502020202020204" pitchFamily="34" charset="0"/>
                <a:ea typeface="Roboto" panose="02000000000000000000" pitchFamily="2" charset="0"/>
              </a:rPr>
              <a:t> is the visual “workbench” where many of your custom agents will live.</a:t>
            </a:r>
          </a:p>
          <a:p>
            <a:pPr marL="285750" indent="-285750">
              <a:lnSpc>
                <a:spcPct val="150000"/>
              </a:lnSpc>
              <a:buFont typeface="Arial" panose="020B0604020202020204" pitchFamily="34" charset="0"/>
              <a:buChar char="•"/>
              <a:defRPr/>
            </a:pPr>
            <a:r>
              <a:rPr lang="en-US" sz="1400" dirty="0">
                <a:latin typeface="Century Gothic" panose="020B0502020202020204" pitchFamily="34" charset="0"/>
                <a:ea typeface="Roboto" panose="02000000000000000000" pitchFamily="2" charset="0"/>
              </a:rPr>
              <a:t>HRIS / product owners should understand what is possible, so they can shape realistic use cases and challenge designs.</a:t>
            </a:r>
          </a:p>
          <a:p>
            <a:pPr marL="285750" indent="-285750">
              <a:lnSpc>
                <a:spcPct val="150000"/>
              </a:lnSpc>
              <a:buFont typeface="Arial" panose="020B0604020202020204" pitchFamily="34" charset="0"/>
              <a:buChar char="•"/>
              <a:defRPr/>
            </a:pPr>
            <a:r>
              <a:rPr lang="en-US" sz="1400" dirty="0">
                <a:latin typeface="Century Gothic" panose="020B0502020202020204" pitchFamily="34" charset="0"/>
                <a:ea typeface="Roboto" panose="02000000000000000000" pitchFamily="2" charset="0"/>
              </a:rPr>
              <a:t>Architects / developers use </a:t>
            </a:r>
            <a:r>
              <a:rPr lang="en-US" sz="1400" dirty="0" err="1">
                <a:latin typeface="Century Gothic" panose="020B0502020202020204" pitchFamily="34" charset="0"/>
                <a:ea typeface="Roboto" panose="02000000000000000000" pitchFamily="2" charset="0"/>
              </a:rPr>
              <a:t>Flowise</a:t>
            </a:r>
            <a:r>
              <a:rPr lang="en-US" sz="1400" dirty="0">
                <a:latin typeface="Century Gothic" panose="020B0502020202020204" pitchFamily="34" charset="0"/>
                <a:ea typeface="Roboto" panose="02000000000000000000" pitchFamily="2" charset="0"/>
              </a:rPr>
              <a:t> to turn those use cases into working agents and RAG flows without heavy custom code.</a:t>
            </a:r>
          </a:p>
          <a:p>
            <a:pPr>
              <a:lnSpc>
                <a:spcPct val="150000"/>
              </a:lnSpc>
              <a:defRPr/>
            </a:pPr>
            <a:r>
              <a:rPr lang="en-US" sz="1400" dirty="0">
                <a:latin typeface="Century Gothic" panose="020B0502020202020204" pitchFamily="34" charset="0"/>
                <a:ea typeface="Roboto" panose="02000000000000000000" pitchFamily="2" charset="0"/>
              </a:rPr>
              <a:t>Note: You will need to bring your own </a:t>
            </a:r>
            <a:r>
              <a:rPr lang="en-US" sz="1400" dirty="0"/>
              <a:t>one </a:t>
            </a:r>
            <a:r>
              <a:rPr lang="en-US" sz="1400" b="1" dirty="0"/>
              <a:t>LLM API key</a:t>
            </a:r>
            <a:r>
              <a:rPr lang="en-US" sz="1400" dirty="0"/>
              <a:t> (for example OpenAI / Gemini), tutorial </a:t>
            </a:r>
            <a:r>
              <a:rPr lang="en-US" sz="1400" dirty="0">
                <a:hlinkClick r:id="rId2"/>
              </a:rPr>
              <a:t>here</a:t>
            </a:r>
            <a:r>
              <a:rPr lang="en-US" sz="1400" dirty="0"/>
              <a:t> or </a:t>
            </a:r>
            <a:r>
              <a:rPr lang="en-US" sz="1400" dirty="0">
                <a:hlinkClick r:id="rId3"/>
              </a:rPr>
              <a:t>here</a:t>
            </a:r>
            <a:r>
              <a:rPr lang="en-US" sz="1400" dirty="0"/>
              <a:t>.</a:t>
            </a:r>
            <a:endParaRPr lang="en-US" sz="1400" dirty="0">
              <a:latin typeface="Century Gothic" panose="020B0502020202020204" pitchFamily="34" charset="0"/>
              <a:ea typeface="Roboto" panose="02000000000000000000" pitchFamily="2" charset="0"/>
            </a:endParaRPr>
          </a:p>
        </p:txBody>
      </p:sp>
      <p:pic>
        <p:nvPicPr>
          <p:cNvPr id="30" name="Graphic 29" descr="Artificial Intelligence with solid fill">
            <a:extLst>
              <a:ext uri="{FF2B5EF4-FFF2-40B4-BE49-F238E27FC236}">
                <a16:creationId xmlns:a16="http://schemas.microsoft.com/office/drawing/2014/main" id="{30565392-F569-3AD3-F433-A0A90D4F304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58034" y="3011838"/>
            <a:ext cx="981764" cy="981764"/>
          </a:xfrm>
          <a:prstGeom prst="rect">
            <a:avLst/>
          </a:prstGeom>
        </p:spPr>
      </p:pic>
      <p:pic>
        <p:nvPicPr>
          <p:cNvPr id="32" name="Graphic 31" descr="Network with solid fill">
            <a:extLst>
              <a:ext uri="{FF2B5EF4-FFF2-40B4-BE49-F238E27FC236}">
                <a16:creationId xmlns:a16="http://schemas.microsoft.com/office/drawing/2014/main" id="{7C031144-B11C-4261-7F2A-0B512073ACE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957645" y="2991061"/>
            <a:ext cx="1199004" cy="1199004"/>
          </a:xfrm>
          <a:prstGeom prst="rect">
            <a:avLst/>
          </a:prstGeom>
        </p:spPr>
      </p:pic>
      <p:pic>
        <p:nvPicPr>
          <p:cNvPr id="33" name="Graphic 32" descr="Artificial Intelligence with solid fill">
            <a:extLst>
              <a:ext uri="{FF2B5EF4-FFF2-40B4-BE49-F238E27FC236}">
                <a16:creationId xmlns:a16="http://schemas.microsoft.com/office/drawing/2014/main" id="{925101B1-3E29-A6C7-7CAA-6F158958BA0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676319" y="3057547"/>
            <a:ext cx="981764" cy="981764"/>
          </a:xfrm>
          <a:prstGeom prst="rect">
            <a:avLst/>
          </a:prstGeom>
        </p:spPr>
      </p:pic>
      <p:pic>
        <p:nvPicPr>
          <p:cNvPr id="34" name="Graphic 33" descr="Artificial Intelligence with solid fill">
            <a:extLst>
              <a:ext uri="{FF2B5EF4-FFF2-40B4-BE49-F238E27FC236}">
                <a16:creationId xmlns:a16="http://schemas.microsoft.com/office/drawing/2014/main" id="{4698A07A-A0E0-42C5-1488-4889A4FB99A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01572" y="3047637"/>
            <a:ext cx="981764" cy="981764"/>
          </a:xfrm>
          <a:prstGeom prst="rect">
            <a:avLst/>
          </a:prstGeom>
        </p:spPr>
      </p:pic>
      <p:cxnSp>
        <p:nvCxnSpPr>
          <p:cNvPr id="36" name="Straight Connector 35">
            <a:extLst>
              <a:ext uri="{FF2B5EF4-FFF2-40B4-BE49-F238E27FC236}">
                <a16:creationId xmlns:a16="http://schemas.microsoft.com/office/drawing/2014/main" id="{34EFFD76-B9A5-E51E-0D28-1F908536C09E}"/>
              </a:ext>
            </a:extLst>
          </p:cNvPr>
          <p:cNvCxnSpPr/>
          <p:nvPr/>
        </p:nvCxnSpPr>
        <p:spPr>
          <a:xfrm>
            <a:off x="7407667" y="3590563"/>
            <a:ext cx="472612"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C241DD42-F0C1-8BEF-8781-4A2CF6BBF04E}"/>
              </a:ext>
            </a:extLst>
          </p:cNvPr>
          <p:cNvGrpSpPr/>
          <p:nvPr/>
        </p:nvGrpSpPr>
        <p:grpSpPr>
          <a:xfrm>
            <a:off x="-3551" y="5560723"/>
            <a:ext cx="2455296" cy="387747"/>
            <a:chOff x="-3551" y="5560723"/>
            <a:chExt cx="2455296" cy="387747"/>
          </a:xfrm>
        </p:grpSpPr>
        <p:pic>
          <p:nvPicPr>
            <p:cNvPr id="10" name="Graphic 9" descr="Vlog with solid fill">
              <a:extLst>
                <a:ext uri="{FF2B5EF4-FFF2-40B4-BE49-F238E27FC236}">
                  <a16:creationId xmlns:a16="http://schemas.microsoft.com/office/drawing/2014/main" id="{6C7F626E-3CCC-2402-64B9-6939D7D700B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551" y="5560723"/>
              <a:ext cx="387747" cy="387747"/>
            </a:xfrm>
            <a:prstGeom prst="rect">
              <a:avLst/>
            </a:prstGeom>
          </p:spPr>
        </p:pic>
        <p:sp>
          <p:nvSpPr>
            <p:cNvPr id="13" name="TextBox 12">
              <a:extLst>
                <a:ext uri="{FF2B5EF4-FFF2-40B4-BE49-F238E27FC236}">
                  <a16:creationId xmlns:a16="http://schemas.microsoft.com/office/drawing/2014/main" id="{0192FDF8-7E74-C670-46FE-4F0F0D963C7B}"/>
                </a:ext>
              </a:extLst>
            </p:cNvPr>
            <p:cNvSpPr txBox="1"/>
            <p:nvPr/>
          </p:nvSpPr>
          <p:spPr>
            <a:xfrm>
              <a:off x="345280" y="5584133"/>
              <a:ext cx="2106465" cy="307777"/>
            </a:xfrm>
            <a:prstGeom prst="rect">
              <a:avLst/>
            </a:prstGeom>
            <a:noFill/>
          </p:spPr>
          <p:txBody>
            <a:bodyPr wrap="square" rtlCol="0">
              <a:spAutoFit/>
            </a:bodyPr>
            <a:lstStyle/>
            <a:p>
              <a:r>
                <a:rPr lang="en-US" sz="1400" u="sng" dirty="0">
                  <a:solidFill>
                    <a:schemeClr val="bg1"/>
                  </a:solidFill>
                  <a:hlinkClick r:id="rId10"/>
                </a:rPr>
                <a:t>Click to watch tutorial</a:t>
              </a:r>
              <a:endParaRPr lang="en-US" sz="1400" u="sng" dirty="0">
                <a:solidFill>
                  <a:schemeClr val="bg1"/>
                </a:solidFill>
              </a:endParaRPr>
            </a:p>
          </p:txBody>
        </p:sp>
      </p:grpSp>
      <p:grpSp>
        <p:nvGrpSpPr>
          <p:cNvPr id="16" name="Group 15">
            <a:extLst>
              <a:ext uri="{FF2B5EF4-FFF2-40B4-BE49-F238E27FC236}">
                <a16:creationId xmlns:a16="http://schemas.microsoft.com/office/drawing/2014/main" id="{87A8FAA8-77B6-42BD-7C22-B66599480090}"/>
              </a:ext>
            </a:extLst>
          </p:cNvPr>
          <p:cNvGrpSpPr/>
          <p:nvPr/>
        </p:nvGrpSpPr>
        <p:grpSpPr>
          <a:xfrm>
            <a:off x="14558" y="5948470"/>
            <a:ext cx="2956539" cy="387748"/>
            <a:chOff x="14558" y="5948470"/>
            <a:chExt cx="2956539" cy="387748"/>
          </a:xfrm>
        </p:grpSpPr>
        <p:pic>
          <p:nvPicPr>
            <p:cNvPr id="12" name="Graphic 11" descr="Download with solid fill">
              <a:extLst>
                <a:ext uri="{FF2B5EF4-FFF2-40B4-BE49-F238E27FC236}">
                  <a16:creationId xmlns:a16="http://schemas.microsoft.com/office/drawing/2014/main" id="{9F5FCDF4-5200-043C-6805-611C2EEB6065}"/>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4558" y="5948470"/>
              <a:ext cx="387748" cy="387748"/>
            </a:xfrm>
            <a:prstGeom prst="rect">
              <a:avLst/>
            </a:prstGeom>
          </p:spPr>
        </p:pic>
        <p:sp>
          <p:nvSpPr>
            <p:cNvPr id="14" name="TextBox 13">
              <a:extLst>
                <a:ext uri="{FF2B5EF4-FFF2-40B4-BE49-F238E27FC236}">
                  <a16:creationId xmlns:a16="http://schemas.microsoft.com/office/drawing/2014/main" id="{90E34181-4EAE-1938-A1CF-038764418034}"/>
                </a:ext>
              </a:extLst>
            </p:cNvPr>
            <p:cNvSpPr txBox="1"/>
            <p:nvPr/>
          </p:nvSpPr>
          <p:spPr>
            <a:xfrm>
              <a:off x="345281" y="6002552"/>
              <a:ext cx="2625816" cy="307777"/>
            </a:xfrm>
            <a:prstGeom prst="rect">
              <a:avLst/>
            </a:prstGeom>
            <a:noFill/>
          </p:spPr>
          <p:txBody>
            <a:bodyPr wrap="square" rtlCol="0">
              <a:spAutoFit/>
            </a:bodyPr>
            <a:lstStyle/>
            <a:p>
              <a:r>
                <a:rPr lang="en-US" sz="1400" u="sng" dirty="0">
                  <a:solidFill>
                    <a:schemeClr val="bg1"/>
                  </a:solidFill>
                  <a:hlinkClick r:id="rId13"/>
                </a:rPr>
                <a:t>Click to download template</a:t>
              </a:r>
              <a:endParaRPr lang="en-US" sz="1400" u="sng" dirty="0">
                <a:solidFill>
                  <a:schemeClr val="bg1"/>
                </a:solidFill>
              </a:endParaRPr>
            </a:p>
          </p:txBody>
        </p:sp>
      </p:grpSp>
      <p:grpSp>
        <p:nvGrpSpPr>
          <p:cNvPr id="17" name="Group 16">
            <a:extLst>
              <a:ext uri="{FF2B5EF4-FFF2-40B4-BE49-F238E27FC236}">
                <a16:creationId xmlns:a16="http://schemas.microsoft.com/office/drawing/2014/main" id="{CE1B4FCA-B73A-B906-90E9-8605BDF31953}"/>
              </a:ext>
            </a:extLst>
          </p:cNvPr>
          <p:cNvGrpSpPr/>
          <p:nvPr/>
        </p:nvGrpSpPr>
        <p:grpSpPr>
          <a:xfrm>
            <a:off x="3112693" y="5544147"/>
            <a:ext cx="2455296" cy="387747"/>
            <a:chOff x="-3551" y="5560723"/>
            <a:chExt cx="2455296" cy="387747"/>
          </a:xfrm>
        </p:grpSpPr>
        <p:pic>
          <p:nvPicPr>
            <p:cNvPr id="18" name="Graphic 17" descr="Vlog with solid fill">
              <a:extLst>
                <a:ext uri="{FF2B5EF4-FFF2-40B4-BE49-F238E27FC236}">
                  <a16:creationId xmlns:a16="http://schemas.microsoft.com/office/drawing/2014/main" id="{508BEF04-3F78-FA04-5E22-66623380453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551" y="5560723"/>
              <a:ext cx="387747" cy="387747"/>
            </a:xfrm>
            <a:prstGeom prst="rect">
              <a:avLst/>
            </a:prstGeom>
          </p:spPr>
        </p:pic>
        <p:sp>
          <p:nvSpPr>
            <p:cNvPr id="19" name="TextBox 18">
              <a:extLst>
                <a:ext uri="{FF2B5EF4-FFF2-40B4-BE49-F238E27FC236}">
                  <a16:creationId xmlns:a16="http://schemas.microsoft.com/office/drawing/2014/main" id="{907FF8DC-2DDA-45AB-3DCD-4FED2C87F733}"/>
                </a:ext>
              </a:extLst>
            </p:cNvPr>
            <p:cNvSpPr txBox="1"/>
            <p:nvPr/>
          </p:nvSpPr>
          <p:spPr>
            <a:xfrm>
              <a:off x="345280" y="5584133"/>
              <a:ext cx="2106465" cy="307777"/>
            </a:xfrm>
            <a:prstGeom prst="rect">
              <a:avLst/>
            </a:prstGeom>
            <a:noFill/>
          </p:spPr>
          <p:txBody>
            <a:bodyPr wrap="square" rtlCol="0">
              <a:spAutoFit/>
            </a:bodyPr>
            <a:lstStyle/>
            <a:p>
              <a:r>
                <a:rPr lang="en-US" sz="1400" u="sng" dirty="0">
                  <a:solidFill>
                    <a:schemeClr val="bg1"/>
                  </a:solidFill>
                  <a:hlinkClick r:id="rId14"/>
                </a:rPr>
                <a:t>Click to watch tutorial</a:t>
              </a:r>
              <a:endParaRPr lang="en-US" sz="1400" u="sng" dirty="0">
                <a:solidFill>
                  <a:schemeClr val="bg1"/>
                </a:solidFill>
              </a:endParaRPr>
            </a:p>
          </p:txBody>
        </p:sp>
      </p:grpSp>
      <p:grpSp>
        <p:nvGrpSpPr>
          <p:cNvPr id="29" name="Group 28">
            <a:extLst>
              <a:ext uri="{FF2B5EF4-FFF2-40B4-BE49-F238E27FC236}">
                <a16:creationId xmlns:a16="http://schemas.microsoft.com/office/drawing/2014/main" id="{2AB53251-DF4C-A595-3CBC-9812CF4AA337}"/>
              </a:ext>
            </a:extLst>
          </p:cNvPr>
          <p:cNvGrpSpPr/>
          <p:nvPr/>
        </p:nvGrpSpPr>
        <p:grpSpPr>
          <a:xfrm>
            <a:off x="3092514" y="5916617"/>
            <a:ext cx="2956539" cy="387748"/>
            <a:chOff x="14558" y="5948470"/>
            <a:chExt cx="2956539" cy="387748"/>
          </a:xfrm>
        </p:grpSpPr>
        <p:pic>
          <p:nvPicPr>
            <p:cNvPr id="31" name="Graphic 30" descr="Download with solid fill">
              <a:extLst>
                <a:ext uri="{FF2B5EF4-FFF2-40B4-BE49-F238E27FC236}">
                  <a16:creationId xmlns:a16="http://schemas.microsoft.com/office/drawing/2014/main" id="{C5B2536F-B3D4-A748-0FA0-EA8C8E9CDCB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4558" y="5948470"/>
              <a:ext cx="387748" cy="387748"/>
            </a:xfrm>
            <a:prstGeom prst="rect">
              <a:avLst/>
            </a:prstGeom>
          </p:spPr>
        </p:pic>
        <p:sp>
          <p:nvSpPr>
            <p:cNvPr id="35" name="TextBox 34">
              <a:extLst>
                <a:ext uri="{FF2B5EF4-FFF2-40B4-BE49-F238E27FC236}">
                  <a16:creationId xmlns:a16="http://schemas.microsoft.com/office/drawing/2014/main" id="{CE499C30-EB47-5C71-B1E4-6C34097F00E4}"/>
                </a:ext>
              </a:extLst>
            </p:cNvPr>
            <p:cNvSpPr txBox="1"/>
            <p:nvPr/>
          </p:nvSpPr>
          <p:spPr>
            <a:xfrm>
              <a:off x="345281" y="6002552"/>
              <a:ext cx="2625816" cy="307777"/>
            </a:xfrm>
            <a:prstGeom prst="rect">
              <a:avLst/>
            </a:prstGeom>
            <a:noFill/>
          </p:spPr>
          <p:txBody>
            <a:bodyPr wrap="square" rtlCol="0">
              <a:spAutoFit/>
            </a:bodyPr>
            <a:lstStyle/>
            <a:p>
              <a:r>
                <a:rPr lang="en-US" sz="1400" u="sng" dirty="0">
                  <a:solidFill>
                    <a:schemeClr val="bg1"/>
                  </a:solidFill>
                  <a:hlinkClick r:id="rId15"/>
                </a:rPr>
                <a:t>Click to download template</a:t>
              </a:r>
              <a:endParaRPr lang="en-US" sz="1400" u="sng" dirty="0">
                <a:solidFill>
                  <a:schemeClr val="bg1"/>
                </a:solidFill>
              </a:endParaRPr>
            </a:p>
          </p:txBody>
        </p:sp>
      </p:grpSp>
      <p:grpSp>
        <p:nvGrpSpPr>
          <p:cNvPr id="37" name="Group 36">
            <a:extLst>
              <a:ext uri="{FF2B5EF4-FFF2-40B4-BE49-F238E27FC236}">
                <a16:creationId xmlns:a16="http://schemas.microsoft.com/office/drawing/2014/main" id="{5C34894B-7E56-0F85-8B8F-AC0124C697D6}"/>
              </a:ext>
            </a:extLst>
          </p:cNvPr>
          <p:cNvGrpSpPr/>
          <p:nvPr/>
        </p:nvGrpSpPr>
        <p:grpSpPr>
          <a:xfrm>
            <a:off x="6115866" y="5560723"/>
            <a:ext cx="2455296" cy="387747"/>
            <a:chOff x="-3551" y="5560723"/>
            <a:chExt cx="2455296" cy="387747"/>
          </a:xfrm>
        </p:grpSpPr>
        <p:pic>
          <p:nvPicPr>
            <p:cNvPr id="38" name="Graphic 37" descr="Vlog with solid fill">
              <a:extLst>
                <a:ext uri="{FF2B5EF4-FFF2-40B4-BE49-F238E27FC236}">
                  <a16:creationId xmlns:a16="http://schemas.microsoft.com/office/drawing/2014/main" id="{2247C416-A24D-B034-37BB-FB8992D9904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551" y="5560723"/>
              <a:ext cx="387747" cy="387747"/>
            </a:xfrm>
            <a:prstGeom prst="rect">
              <a:avLst/>
            </a:prstGeom>
          </p:spPr>
        </p:pic>
        <p:sp>
          <p:nvSpPr>
            <p:cNvPr id="39" name="TextBox 38">
              <a:extLst>
                <a:ext uri="{FF2B5EF4-FFF2-40B4-BE49-F238E27FC236}">
                  <a16:creationId xmlns:a16="http://schemas.microsoft.com/office/drawing/2014/main" id="{8CDBB294-238D-CEFA-8738-579A40B698E5}"/>
                </a:ext>
              </a:extLst>
            </p:cNvPr>
            <p:cNvSpPr txBox="1"/>
            <p:nvPr/>
          </p:nvSpPr>
          <p:spPr>
            <a:xfrm>
              <a:off x="345280" y="5584133"/>
              <a:ext cx="2106465" cy="307777"/>
            </a:xfrm>
            <a:prstGeom prst="rect">
              <a:avLst/>
            </a:prstGeom>
            <a:noFill/>
          </p:spPr>
          <p:txBody>
            <a:bodyPr wrap="square" rtlCol="0">
              <a:spAutoFit/>
            </a:bodyPr>
            <a:lstStyle/>
            <a:p>
              <a:r>
                <a:rPr lang="en-US" sz="1400" u="sng" dirty="0">
                  <a:solidFill>
                    <a:schemeClr val="bg1"/>
                  </a:solidFill>
                  <a:hlinkClick r:id="rId16"/>
                </a:rPr>
                <a:t>Click to watch tutorial</a:t>
              </a:r>
              <a:endParaRPr lang="en-US" sz="1400" u="sng" dirty="0">
                <a:solidFill>
                  <a:schemeClr val="bg1"/>
                </a:solidFill>
              </a:endParaRPr>
            </a:p>
          </p:txBody>
        </p:sp>
      </p:grpSp>
      <p:grpSp>
        <p:nvGrpSpPr>
          <p:cNvPr id="40" name="Group 39">
            <a:extLst>
              <a:ext uri="{FF2B5EF4-FFF2-40B4-BE49-F238E27FC236}">
                <a16:creationId xmlns:a16="http://schemas.microsoft.com/office/drawing/2014/main" id="{BA639713-C523-A025-A88A-C402C1E63FD6}"/>
              </a:ext>
            </a:extLst>
          </p:cNvPr>
          <p:cNvGrpSpPr/>
          <p:nvPr/>
        </p:nvGrpSpPr>
        <p:grpSpPr>
          <a:xfrm>
            <a:off x="6086011" y="5901931"/>
            <a:ext cx="2956539" cy="387748"/>
            <a:chOff x="14558" y="5948470"/>
            <a:chExt cx="2956539" cy="387748"/>
          </a:xfrm>
        </p:grpSpPr>
        <p:pic>
          <p:nvPicPr>
            <p:cNvPr id="41" name="Graphic 40" descr="Download with solid fill">
              <a:extLst>
                <a:ext uri="{FF2B5EF4-FFF2-40B4-BE49-F238E27FC236}">
                  <a16:creationId xmlns:a16="http://schemas.microsoft.com/office/drawing/2014/main" id="{C9216112-A2BA-089A-5389-4AED63D5ECC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4558" y="5948470"/>
              <a:ext cx="387748" cy="387748"/>
            </a:xfrm>
            <a:prstGeom prst="rect">
              <a:avLst/>
            </a:prstGeom>
          </p:spPr>
        </p:pic>
        <p:sp>
          <p:nvSpPr>
            <p:cNvPr id="42" name="TextBox 41">
              <a:extLst>
                <a:ext uri="{FF2B5EF4-FFF2-40B4-BE49-F238E27FC236}">
                  <a16:creationId xmlns:a16="http://schemas.microsoft.com/office/drawing/2014/main" id="{7FAA2F00-5182-6F6E-AE2E-EC978B32310F}"/>
                </a:ext>
              </a:extLst>
            </p:cNvPr>
            <p:cNvSpPr txBox="1"/>
            <p:nvPr/>
          </p:nvSpPr>
          <p:spPr>
            <a:xfrm>
              <a:off x="345281" y="6002552"/>
              <a:ext cx="2625816" cy="307777"/>
            </a:xfrm>
            <a:prstGeom prst="rect">
              <a:avLst/>
            </a:prstGeom>
            <a:noFill/>
          </p:spPr>
          <p:txBody>
            <a:bodyPr wrap="square" rtlCol="0">
              <a:spAutoFit/>
            </a:bodyPr>
            <a:lstStyle/>
            <a:p>
              <a:r>
                <a:rPr lang="en-US" sz="1400" u="sng" dirty="0">
                  <a:solidFill>
                    <a:schemeClr val="bg1"/>
                  </a:solidFill>
                  <a:hlinkClick r:id="rId17"/>
                </a:rPr>
                <a:t>Click to download template</a:t>
              </a:r>
              <a:endParaRPr lang="en-US" sz="1400" u="sng" dirty="0">
                <a:solidFill>
                  <a:schemeClr val="bg1"/>
                </a:solidFill>
              </a:endParaRPr>
            </a:p>
          </p:txBody>
        </p:sp>
      </p:grpSp>
      <p:sp>
        <p:nvSpPr>
          <p:cNvPr id="43" name="Rectangle 42">
            <a:extLst>
              <a:ext uri="{FF2B5EF4-FFF2-40B4-BE49-F238E27FC236}">
                <a16:creationId xmlns:a16="http://schemas.microsoft.com/office/drawing/2014/main" id="{8E7DB806-C7F4-81BD-8E3B-0C56C0477F83}"/>
              </a:ext>
            </a:extLst>
          </p:cNvPr>
          <p:cNvSpPr/>
          <p:nvPr/>
        </p:nvSpPr>
        <p:spPr>
          <a:xfrm>
            <a:off x="9669743" y="5630670"/>
            <a:ext cx="1957108" cy="52577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t>To be released</a:t>
            </a:r>
          </a:p>
        </p:txBody>
      </p:sp>
    </p:spTree>
    <p:extLst>
      <p:ext uri="{BB962C8B-B14F-4D97-AF65-F5344CB8AC3E}">
        <p14:creationId xmlns:p14="http://schemas.microsoft.com/office/powerpoint/2010/main" val="21691029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B148213-A074-ED4F-5B3A-738D8624494E}"/>
              </a:ext>
            </a:extLst>
          </p:cNvPr>
          <p:cNvSpPr>
            <a:spLocks noGrp="1"/>
          </p:cNvSpPr>
          <p:nvPr>
            <p:ph type="title"/>
          </p:nvPr>
        </p:nvSpPr>
        <p:spPr/>
        <p:txBody>
          <a:bodyPr/>
          <a:lstStyle/>
          <a:p>
            <a:r>
              <a:rPr lang="en-US" dirty="0"/>
              <a:t>How </a:t>
            </a:r>
            <a:r>
              <a:rPr lang="en-US" dirty="0" err="1"/>
              <a:t>Incubane</a:t>
            </a:r>
            <a:r>
              <a:rPr lang="en-US" dirty="0"/>
              <a:t> can help you build your agent architecture</a:t>
            </a:r>
          </a:p>
        </p:txBody>
      </p:sp>
      <p:sp>
        <p:nvSpPr>
          <p:cNvPr id="6" name="Oval 5">
            <a:extLst>
              <a:ext uri="{FF2B5EF4-FFF2-40B4-BE49-F238E27FC236}">
                <a16:creationId xmlns:a16="http://schemas.microsoft.com/office/drawing/2014/main" id="{BB9E0B87-4A6D-2CBB-D6C5-4E2798FA0491}"/>
              </a:ext>
            </a:extLst>
          </p:cNvPr>
          <p:cNvSpPr/>
          <p:nvPr/>
        </p:nvSpPr>
        <p:spPr>
          <a:xfrm>
            <a:off x="909240" y="1142663"/>
            <a:ext cx="1828800" cy="1828800"/>
          </a:xfrm>
          <a:prstGeom prst="ellipse">
            <a:avLst/>
          </a:prstGeom>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466A83C-DB3C-FD4F-C8BE-717D86BC8EE0}"/>
              </a:ext>
            </a:extLst>
          </p:cNvPr>
          <p:cNvSpPr txBox="1"/>
          <p:nvPr/>
        </p:nvSpPr>
        <p:spPr>
          <a:xfrm>
            <a:off x="194641" y="3091251"/>
            <a:ext cx="3474674" cy="369332"/>
          </a:xfrm>
          <a:prstGeom prst="rect">
            <a:avLst/>
          </a:prstGeom>
          <a:solidFill>
            <a:schemeClr val="accent1"/>
          </a:solidFill>
          <a:effectLst>
            <a:outerShdw blurRad="50800" dist="38100" dir="2700000" algn="tl" rotWithShape="0">
              <a:prstClr val="black">
                <a:alpha val="40000"/>
              </a:prstClr>
            </a:outerShdw>
          </a:effectLst>
        </p:spPr>
        <p:txBody>
          <a:bodyPr wrap="square" rtlCol="0">
            <a:spAutoFit/>
          </a:bodyPr>
          <a:lstStyle/>
          <a:p>
            <a:pPr algn="ctr"/>
            <a:r>
              <a:rPr lang="en-US" b="1" dirty="0">
                <a:solidFill>
                  <a:schemeClr val="bg1"/>
                </a:solidFill>
              </a:rPr>
              <a:t>Architecture &amp; design partner</a:t>
            </a:r>
          </a:p>
        </p:txBody>
      </p:sp>
      <p:sp>
        <p:nvSpPr>
          <p:cNvPr id="14" name="Oval 13">
            <a:extLst>
              <a:ext uri="{FF2B5EF4-FFF2-40B4-BE49-F238E27FC236}">
                <a16:creationId xmlns:a16="http://schemas.microsoft.com/office/drawing/2014/main" id="{1D4A55DA-6492-A774-17A7-875DAFB6496F}"/>
              </a:ext>
            </a:extLst>
          </p:cNvPr>
          <p:cNvSpPr/>
          <p:nvPr/>
        </p:nvSpPr>
        <p:spPr>
          <a:xfrm>
            <a:off x="5221835" y="1139154"/>
            <a:ext cx="1828800" cy="1828800"/>
          </a:xfrm>
          <a:prstGeom prst="ellipse">
            <a:avLst/>
          </a:prstGeom>
          <a:solidFill>
            <a:schemeClr val="accent3"/>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CC0D552A-5972-3669-5E1F-DEE03280D0E0}"/>
              </a:ext>
            </a:extLst>
          </p:cNvPr>
          <p:cNvSpPr txBox="1"/>
          <p:nvPr/>
        </p:nvSpPr>
        <p:spPr>
          <a:xfrm>
            <a:off x="4431658" y="3091251"/>
            <a:ext cx="3474674" cy="369332"/>
          </a:xfrm>
          <a:prstGeom prst="rect">
            <a:avLst/>
          </a:prstGeom>
          <a:solidFill>
            <a:schemeClr val="accent3"/>
          </a:solidFill>
          <a:effectLst>
            <a:outerShdw blurRad="50800" dist="38100" dir="2700000" algn="tl" rotWithShape="0">
              <a:prstClr val="black">
                <a:alpha val="40000"/>
              </a:prstClr>
            </a:outerShdw>
          </a:effectLst>
        </p:spPr>
        <p:txBody>
          <a:bodyPr wrap="square" rtlCol="0">
            <a:spAutoFit/>
          </a:bodyPr>
          <a:lstStyle/>
          <a:p>
            <a:pPr algn="ctr"/>
            <a:r>
              <a:rPr lang="en-US" b="1" dirty="0">
                <a:solidFill>
                  <a:schemeClr val="bg1"/>
                </a:solidFill>
              </a:rPr>
              <a:t>From idea to implementation</a:t>
            </a:r>
          </a:p>
        </p:txBody>
      </p:sp>
      <p:sp>
        <p:nvSpPr>
          <p:cNvPr id="40" name="Oval 39">
            <a:extLst>
              <a:ext uri="{FF2B5EF4-FFF2-40B4-BE49-F238E27FC236}">
                <a16:creationId xmlns:a16="http://schemas.microsoft.com/office/drawing/2014/main" id="{FC6C20BB-053E-DBC3-A987-6E2E8FAA6646}"/>
              </a:ext>
            </a:extLst>
          </p:cNvPr>
          <p:cNvSpPr/>
          <p:nvPr/>
        </p:nvSpPr>
        <p:spPr>
          <a:xfrm>
            <a:off x="9391817" y="1067127"/>
            <a:ext cx="1828800" cy="1828800"/>
          </a:xfrm>
          <a:prstGeom prst="ellipse">
            <a:avLst/>
          </a:prstGeom>
          <a:solidFill>
            <a:schemeClr val="accent4"/>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59650BB9-10B6-0F5B-7154-6EE813A50518}"/>
              </a:ext>
            </a:extLst>
          </p:cNvPr>
          <p:cNvSpPr txBox="1"/>
          <p:nvPr/>
        </p:nvSpPr>
        <p:spPr>
          <a:xfrm>
            <a:off x="8561014" y="3091251"/>
            <a:ext cx="3474674" cy="369332"/>
          </a:xfrm>
          <a:prstGeom prst="rect">
            <a:avLst/>
          </a:prstGeom>
          <a:solidFill>
            <a:schemeClr val="accent4"/>
          </a:solidFill>
          <a:effectLst>
            <a:outerShdw blurRad="50800" dist="38100" dir="2700000" algn="tl" rotWithShape="0">
              <a:prstClr val="black">
                <a:alpha val="40000"/>
              </a:prstClr>
            </a:outerShdw>
          </a:effectLst>
        </p:spPr>
        <p:txBody>
          <a:bodyPr wrap="square" rtlCol="0">
            <a:spAutoFit/>
          </a:bodyPr>
          <a:lstStyle/>
          <a:p>
            <a:pPr algn="ctr"/>
            <a:r>
              <a:rPr lang="en-US" b="1" dirty="0">
                <a:solidFill>
                  <a:schemeClr val="bg1"/>
                </a:solidFill>
              </a:rPr>
              <a:t>Capability building</a:t>
            </a:r>
          </a:p>
        </p:txBody>
      </p:sp>
      <p:grpSp>
        <p:nvGrpSpPr>
          <p:cNvPr id="45" name="Group 44">
            <a:extLst>
              <a:ext uri="{FF2B5EF4-FFF2-40B4-BE49-F238E27FC236}">
                <a16:creationId xmlns:a16="http://schemas.microsoft.com/office/drawing/2014/main" id="{A3FBB279-E333-3BB0-5809-EB89A7B81C9C}"/>
              </a:ext>
            </a:extLst>
          </p:cNvPr>
          <p:cNvGrpSpPr>
            <a:grpSpLocks noChangeAspect="1"/>
          </p:cNvGrpSpPr>
          <p:nvPr/>
        </p:nvGrpSpPr>
        <p:grpSpPr>
          <a:xfrm>
            <a:off x="1488001" y="1594828"/>
            <a:ext cx="786808" cy="924470"/>
            <a:chOff x="3894090" y="1441102"/>
            <a:chExt cx="1211799" cy="1423819"/>
          </a:xfrm>
        </p:grpSpPr>
        <p:pic>
          <p:nvPicPr>
            <p:cNvPr id="46" name="Graphic 45" descr="Artificial Intelligence outline">
              <a:extLst>
                <a:ext uri="{FF2B5EF4-FFF2-40B4-BE49-F238E27FC236}">
                  <a16:creationId xmlns:a16="http://schemas.microsoft.com/office/drawing/2014/main" id="{BBC22B8A-9C53-D272-9769-1FFBDAF385A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191489" y="1950521"/>
              <a:ext cx="914400" cy="914400"/>
            </a:xfrm>
            <a:prstGeom prst="rect">
              <a:avLst/>
            </a:prstGeom>
          </p:spPr>
        </p:pic>
        <p:grpSp>
          <p:nvGrpSpPr>
            <p:cNvPr id="47" name="Group 46">
              <a:extLst>
                <a:ext uri="{FF2B5EF4-FFF2-40B4-BE49-F238E27FC236}">
                  <a16:creationId xmlns:a16="http://schemas.microsoft.com/office/drawing/2014/main" id="{6B2C301C-3887-FFDE-403E-C5407570B92F}"/>
                </a:ext>
              </a:extLst>
            </p:cNvPr>
            <p:cNvGrpSpPr>
              <a:grpSpLocks noChangeAspect="1"/>
            </p:cNvGrpSpPr>
            <p:nvPr/>
          </p:nvGrpSpPr>
          <p:grpSpPr>
            <a:xfrm>
              <a:off x="3894090" y="1441102"/>
              <a:ext cx="833553" cy="1116628"/>
              <a:chOff x="5040405" y="894198"/>
              <a:chExt cx="1250706" cy="1675447"/>
            </a:xfrm>
            <a:solidFill>
              <a:schemeClr val="bg1"/>
            </a:solidFill>
          </p:grpSpPr>
          <p:sp>
            <p:nvSpPr>
              <p:cNvPr id="48" name="Freeform: Shape 47">
                <a:extLst>
                  <a:ext uri="{FF2B5EF4-FFF2-40B4-BE49-F238E27FC236}">
                    <a16:creationId xmlns:a16="http://schemas.microsoft.com/office/drawing/2014/main" id="{930F2957-3742-7B51-A5AF-9C6F3FB24445}"/>
                  </a:ext>
                </a:extLst>
              </p:cNvPr>
              <p:cNvSpPr/>
              <p:nvPr/>
            </p:nvSpPr>
            <p:spPr>
              <a:xfrm>
                <a:off x="5040405" y="894198"/>
                <a:ext cx="1250706" cy="1675447"/>
              </a:xfrm>
              <a:custGeom>
                <a:avLst/>
                <a:gdLst>
                  <a:gd name="connsiteX0" fmla="*/ 120547 w 1250706"/>
                  <a:gd name="connsiteY0" fmla="*/ 1675448 h 1675447"/>
                  <a:gd name="connsiteX1" fmla="*/ 11009 w 1250706"/>
                  <a:gd name="connsiteY1" fmla="*/ 1537335 h 1675447"/>
                  <a:gd name="connsiteX2" fmla="*/ 11009 w 1250706"/>
                  <a:gd name="connsiteY2" fmla="*/ 308610 h 1675447"/>
                  <a:gd name="connsiteX3" fmla="*/ 72922 w 1250706"/>
                  <a:gd name="connsiteY3" fmla="*/ 180023 h 1675447"/>
                  <a:gd name="connsiteX4" fmla="*/ 337717 w 1250706"/>
                  <a:gd name="connsiteY4" fmla="*/ 160973 h 1675447"/>
                  <a:gd name="connsiteX5" fmla="*/ 379627 w 1250706"/>
                  <a:gd name="connsiteY5" fmla="*/ 105728 h 1675447"/>
                  <a:gd name="connsiteX6" fmla="*/ 499642 w 1250706"/>
                  <a:gd name="connsiteY6" fmla="*/ 101917 h 1675447"/>
                  <a:gd name="connsiteX7" fmla="*/ 625372 w 1250706"/>
                  <a:gd name="connsiteY7" fmla="*/ 0 h 1675447"/>
                  <a:gd name="connsiteX8" fmla="*/ 751102 w 1250706"/>
                  <a:gd name="connsiteY8" fmla="*/ 101917 h 1675447"/>
                  <a:gd name="connsiteX9" fmla="*/ 891119 w 1250706"/>
                  <a:gd name="connsiteY9" fmla="*/ 112395 h 1675447"/>
                  <a:gd name="connsiteX10" fmla="*/ 913027 w 1250706"/>
                  <a:gd name="connsiteY10" fmla="*/ 160973 h 1675447"/>
                  <a:gd name="connsiteX11" fmla="*/ 1206397 w 1250706"/>
                  <a:gd name="connsiteY11" fmla="*/ 199073 h 1675447"/>
                  <a:gd name="connsiteX12" fmla="*/ 1240687 w 1250706"/>
                  <a:gd name="connsiteY12" fmla="*/ 260033 h 1675447"/>
                  <a:gd name="connsiteX13" fmla="*/ 1240687 w 1250706"/>
                  <a:gd name="connsiteY13" fmla="*/ 941070 h 1675447"/>
                  <a:gd name="connsiteX14" fmla="*/ 1174012 w 1250706"/>
                  <a:gd name="connsiteY14" fmla="*/ 941070 h 1675447"/>
                  <a:gd name="connsiteX15" fmla="*/ 1174012 w 1250706"/>
                  <a:gd name="connsiteY15" fmla="*/ 270510 h 1675447"/>
                  <a:gd name="connsiteX16" fmla="*/ 1121624 w 1250706"/>
                  <a:gd name="connsiteY16" fmla="*/ 227648 h 1675447"/>
                  <a:gd name="connsiteX17" fmla="*/ 913979 w 1250706"/>
                  <a:gd name="connsiteY17" fmla="*/ 227648 h 1675447"/>
                  <a:gd name="connsiteX18" fmla="*/ 846352 w 1250706"/>
                  <a:gd name="connsiteY18" fmla="*/ 276225 h 1675447"/>
                  <a:gd name="connsiteX19" fmla="*/ 407249 w 1250706"/>
                  <a:gd name="connsiteY19" fmla="*/ 276225 h 1675447"/>
                  <a:gd name="connsiteX20" fmla="*/ 349147 w 1250706"/>
                  <a:gd name="connsiteY20" fmla="*/ 227648 h 1675447"/>
                  <a:gd name="connsiteX21" fmla="*/ 140549 w 1250706"/>
                  <a:gd name="connsiteY21" fmla="*/ 227648 h 1675447"/>
                  <a:gd name="connsiteX22" fmla="*/ 83399 w 1250706"/>
                  <a:gd name="connsiteY22" fmla="*/ 275273 h 1675447"/>
                  <a:gd name="connsiteX23" fmla="*/ 78637 w 1250706"/>
                  <a:gd name="connsiteY23" fmla="*/ 1528763 h 1675447"/>
                  <a:gd name="connsiteX24" fmla="*/ 140549 w 1250706"/>
                  <a:gd name="connsiteY24" fmla="*/ 1609725 h 1675447"/>
                  <a:gd name="connsiteX25" fmla="*/ 802537 w 1250706"/>
                  <a:gd name="connsiteY25" fmla="*/ 1609725 h 1675447"/>
                  <a:gd name="connsiteX26" fmla="*/ 812062 w 1250706"/>
                  <a:gd name="connsiteY26" fmla="*/ 1675448 h 1675447"/>
                  <a:gd name="connsiteX27" fmla="*/ 120547 w 1250706"/>
                  <a:gd name="connsiteY27" fmla="*/ 1675448 h 1675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50706" h="1675447">
                    <a:moveTo>
                      <a:pt x="120547" y="1675448"/>
                    </a:moveTo>
                    <a:cubicBezTo>
                      <a:pt x="57682" y="1664970"/>
                      <a:pt x="11962" y="1599248"/>
                      <a:pt x="11009" y="1537335"/>
                    </a:cubicBezTo>
                    <a:cubicBezTo>
                      <a:pt x="35774" y="1140143"/>
                      <a:pt x="-23281" y="701040"/>
                      <a:pt x="11009" y="308610"/>
                    </a:cubicBezTo>
                    <a:cubicBezTo>
                      <a:pt x="14819" y="259080"/>
                      <a:pt x="29107" y="208598"/>
                      <a:pt x="72922" y="180023"/>
                    </a:cubicBezTo>
                    <a:cubicBezTo>
                      <a:pt x="141502" y="135255"/>
                      <a:pt x="266279" y="179070"/>
                      <a:pt x="337717" y="160973"/>
                    </a:cubicBezTo>
                    <a:cubicBezTo>
                      <a:pt x="409154" y="142875"/>
                      <a:pt x="351052" y="114300"/>
                      <a:pt x="379627" y="105728"/>
                    </a:cubicBezTo>
                    <a:cubicBezTo>
                      <a:pt x="408202" y="97155"/>
                      <a:pt x="465352" y="112395"/>
                      <a:pt x="499642" y="101917"/>
                    </a:cubicBezTo>
                    <a:cubicBezTo>
                      <a:pt x="533932" y="91440"/>
                      <a:pt x="542504" y="0"/>
                      <a:pt x="625372" y="0"/>
                    </a:cubicBezTo>
                    <a:cubicBezTo>
                      <a:pt x="708239" y="0"/>
                      <a:pt x="730147" y="95250"/>
                      <a:pt x="751102" y="101917"/>
                    </a:cubicBezTo>
                    <a:cubicBezTo>
                      <a:pt x="786344" y="113348"/>
                      <a:pt x="857782" y="90488"/>
                      <a:pt x="891119" y="112395"/>
                    </a:cubicBezTo>
                    <a:cubicBezTo>
                      <a:pt x="924457" y="134303"/>
                      <a:pt x="900644" y="158115"/>
                      <a:pt x="913027" y="160973"/>
                    </a:cubicBezTo>
                    <a:cubicBezTo>
                      <a:pt x="993037" y="182880"/>
                      <a:pt x="1134007" y="121920"/>
                      <a:pt x="1206397" y="199073"/>
                    </a:cubicBezTo>
                    <a:cubicBezTo>
                      <a:pt x="1278787" y="276225"/>
                      <a:pt x="1240687" y="252412"/>
                      <a:pt x="1240687" y="260033"/>
                    </a:cubicBezTo>
                    <a:lnTo>
                      <a:pt x="1240687" y="941070"/>
                    </a:lnTo>
                    <a:lnTo>
                      <a:pt x="1174012" y="941070"/>
                    </a:lnTo>
                    <a:lnTo>
                      <a:pt x="1174012" y="270510"/>
                    </a:lnTo>
                    <a:cubicBezTo>
                      <a:pt x="1174012" y="251460"/>
                      <a:pt x="1142579" y="229553"/>
                      <a:pt x="1121624" y="227648"/>
                    </a:cubicBezTo>
                    <a:cubicBezTo>
                      <a:pt x="1100669" y="225742"/>
                      <a:pt x="934934" y="222885"/>
                      <a:pt x="913979" y="227648"/>
                    </a:cubicBezTo>
                    <a:cubicBezTo>
                      <a:pt x="893024" y="232410"/>
                      <a:pt x="906359" y="270510"/>
                      <a:pt x="846352" y="276225"/>
                    </a:cubicBezTo>
                    <a:cubicBezTo>
                      <a:pt x="748244" y="285750"/>
                      <a:pt x="503452" y="287655"/>
                      <a:pt x="407249" y="276225"/>
                    </a:cubicBezTo>
                    <a:cubicBezTo>
                      <a:pt x="311047" y="264795"/>
                      <a:pt x="359624" y="230505"/>
                      <a:pt x="349147" y="227648"/>
                    </a:cubicBezTo>
                    <a:cubicBezTo>
                      <a:pt x="332002" y="222885"/>
                      <a:pt x="167219" y="224790"/>
                      <a:pt x="140549" y="227648"/>
                    </a:cubicBezTo>
                    <a:cubicBezTo>
                      <a:pt x="113879" y="230505"/>
                      <a:pt x="93877" y="235267"/>
                      <a:pt x="83399" y="275273"/>
                    </a:cubicBezTo>
                    <a:lnTo>
                      <a:pt x="78637" y="1528763"/>
                    </a:lnTo>
                    <a:cubicBezTo>
                      <a:pt x="76732" y="1565910"/>
                      <a:pt x="101497" y="1606868"/>
                      <a:pt x="140549" y="1609725"/>
                    </a:cubicBezTo>
                    <a:lnTo>
                      <a:pt x="802537" y="1609725"/>
                    </a:lnTo>
                    <a:cubicBezTo>
                      <a:pt x="802537" y="1609725"/>
                      <a:pt x="812062" y="1675448"/>
                      <a:pt x="812062" y="1675448"/>
                    </a:cubicBezTo>
                    <a:lnTo>
                      <a:pt x="120547" y="1675448"/>
                    </a:lnTo>
                    <a:close/>
                  </a:path>
                </a:pathLst>
              </a:custGeom>
              <a:grpFill/>
              <a:ln w="9525" cap="flat">
                <a:noFill/>
                <a:prstDash val="solid"/>
                <a:miter/>
              </a:ln>
            </p:spPr>
            <p:txBody>
              <a:bodyPr rtlCol="0" anchor="ctr"/>
              <a:lstStyle/>
              <a:p>
                <a:endParaRPr lang="en-GB"/>
              </a:p>
            </p:txBody>
          </p:sp>
          <p:sp>
            <p:nvSpPr>
              <p:cNvPr id="49" name="Freeform: Shape 48">
                <a:extLst>
                  <a:ext uri="{FF2B5EF4-FFF2-40B4-BE49-F238E27FC236}">
                    <a16:creationId xmlns:a16="http://schemas.microsoft.com/office/drawing/2014/main" id="{CF0F2423-A67A-34EB-995B-E2961A1ADDB4}"/>
                  </a:ext>
                </a:extLst>
              </p:cNvPr>
              <p:cNvSpPr/>
              <p:nvPr/>
            </p:nvSpPr>
            <p:spPr>
              <a:xfrm>
                <a:off x="5630079" y="1636196"/>
                <a:ext cx="446939" cy="66675"/>
              </a:xfrm>
              <a:custGeom>
                <a:avLst/>
                <a:gdLst>
                  <a:gd name="connsiteX0" fmla="*/ 26173 w 446939"/>
                  <a:gd name="connsiteY0" fmla="*/ 66675 h 66675"/>
                  <a:gd name="connsiteX1" fmla="*/ 26173 w 446939"/>
                  <a:gd name="connsiteY1" fmla="*/ 0 h 66675"/>
                  <a:gd name="connsiteX2" fmla="*/ 426223 w 446939"/>
                  <a:gd name="connsiteY2" fmla="*/ 0 h 66675"/>
                  <a:gd name="connsiteX3" fmla="*/ 426223 w 446939"/>
                  <a:gd name="connsiteY3" fmla="*/ 66675 h 66675"/>
                  <a:gd name="connsiteX4" fmla="*/ 26173 w 446939"/>
                  <a:gd name="connsiteY4" fmla="*/ 66675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939" h="66675">
                    <a:moveTo>
                      <a:pt x="26173" y="66675"/>
                    </a:moveTo>
                    <a:cubicBezTo>
                      <a:pt x="-12879" y="60008"/>
                      <a:pt x="-4307" y="0"/>
                      <a:pt x="26173" y="0"/>
                    </a:cubicBezTo>
                    <a:lnTo>
                      <a:pt x="426223" y="0"/>
                    </a:lnTo>
                    <a:cubicBezTo>
                      <a:pt x="453846" y="0"/>
                      <a:pt x="453846" y="66675"/>
                      <a:pt x="426223" y="66675"/>
                    </a:cubicBezTo>
                    <a:lnTo>
                      <a:pt x="26173" y="66675"/>
                    </a:lnTo>
                    <a:close/>
                  </a:path>
                </a:pathLst>
              </a:custGeom>
              <a:grpFill/>
              <a:ln w="9525" cap="flat">
                <a:noFill/>
                <a:prstDash val="solid"/>
                <a:miter/>
              </a:ln>
            </p:spPr>
            <p:txBody>
              <a:bodyPr rtlCol="0" anchor="ctr"/>
              <a:lstStyle/>
              <a:p>
                <a:endParaRPr lang="en-GB"/>
              </a:p>
            </p:txBody>
          </p:sp>
          <p:sp>
            <p:nvSpPr>
              <p:cNvPr id="50" name="Freeform: Shape 49">
                <a:extLst>
                  <a:ext uri="{FF2B5EF4-FFF2-40B4-BE49-F238E27FC236}">
                    <a16:creationId xmlns:a16="http://schemas.microsoft.com/office/drawing/2014/main" id="{2DA0B62E-B23E-8ED0-3B6C-A77BCAEB4AFF}"/>
                  </a:ext>
                </a:extLst>
              </p:cNvPr>
              <p:cNvSpPr/>
              <p:nvPr/>
            </p:nvSpPr>
            <p:spPr>
              <a:xfrm>
                <a:off x="5629337" y="1343178"/>
                <a:ext cx="448872" cy="73942"/>
              </a:xfrm>
              <a:custGeom>
                <a:avLst/>
                <a:gdLst>
                  <a:gd name="connsiteX0" fmla="*/ 17390 w 448872"/>
                  <a:gd name="connsiteY0" fmla="*/ 73942 h 73942"/>
                  <a:gd name="connsiteX1" fmla="*/ 54538 w 448872"/>
                  <a:gd name="connsiteY1" fmla="*/ 6315 h 73942"/>
                  <a:gd name="connsiteX2" fmla="*/ 406963 w 448872"/>
                  <a:gd name="connsiteY2" fmla="*/ 7267 h 73942"/>
                  <a:gd name="connsiteX3" fmla="*/ 426965 w 448872"/>
                  <a:gd name="connsiteY3" fmla="*/ 72990 h 73942"/>
                  <a:gd name="connsiteX4" fmla="*/ 17390 w 448872"/>
                  <a:gd name="connsiteY4" fmla="*/ 72990 h 73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872" h="73942">
                    <a:moveTo>
                      <a:pt x="17390" y="73942"/>
                    </a:moveTo>
                    <a:cubicBezTo>
                      <a:pt x="-14042" y="64417"/>
                      <a:pt x="-3565" y="12030"/>
                      <a:pt x="54538" y="6315"/>
                    </a:cubicBezTo>
                    <a:cubicBezTo>
                      <a:pt x="126928" y="-1305"/>
                      <a:pt x="338383" y="-3210"/>
                      <a:pt x="406963" y="7267"/>
                    </a:cubicBezTo>
                    <a:cubicBezTo>
                      <a:pt x="474590" y="17745"/>
                      <a:pt x="444110" y="72990"/>
                      <a:pt x="426965" y="72990"/>
                    </a:cubicBezTo>
                    <a:lnTo>
                      <a:pt x="17390" y="72990"/>
                    </a:lnTo>
                    <a:close/>
                  </a:path>
                </a:pathLst>
              </a:custGeom>
              <a:grpFill/>
              <a:ln w="9525"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AA640516-DF20-A430-F3BE-989622B39850}"/>
                  </a:ext>
                </a:extLst>
              </p:cNvPr>
              <p:cNvSpPr/>
              <p:nvPr/>
            </p:nvSpPr>
            <p:spPr>
              <a:xfrm>
                <a:off x="5256260" y="1846098"/>
                <a:ext cx="291600" cy="209420"/>
              </a:xfrm>
              <a:custGeom>
                <a:avLst/>
                <a:gdLst>
                  <a:gd name="connsiteX0" fmla="*/ 124719 w 291600"/>
                  <a:gd name="connsiteY0" fmla="*/ 119663 h 209420"/>
                  <a:gd name="connsiteX1" fmla="*/ 264737 w 291600"/>
                  <a:gd name="connsiteY1" fmla="*/ 600 h 209420"/>
                  <a:gd name="connsiteX2" fmla="*/ 283787 w 291600"/>
                  <a:gd name="connsiteY2" fmla="*/ 44415 h 209420"/>
                  <a:gd name="connsiteX3" fmla="*/ 114242 w 291600"/>
                  <a:gd name="connsiteY3" fmla="*/ 209198 h 209420"/>
                  <a:gd name="connsiteX4" fmla="*/ 15182 w 291600"/>
                  <a:gd name="connsiteY4" fmla="*/ 79658 h 209420"/>
                  <a:gd name="connsiteX5" fmla="*/ 125672 w 291600"/>
                  <a:gd name="connsiteY5" fmla="*/ 119663 h 209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600" h="209420">
                    <a:moveTo>
                      <a:pt x="124719" y="119663"/>
                    </a:moveTo>
                    <a:cubicBezTo>
                      <a:pt x="158057" y="97755"/>
                      <a:pt x="227589" y="-8925"/>
                      <a:pt x="264737" y="600"/>
                    </a:cubicBezTo>
                    <a:cubicBezTo>
                      <a:pt x="301884" y="10125"/>
                      <a:pt x="292359" y="24413"/>
                      <a:pt x="283787" y="44415"/>
                    </a:cubicBezTo>
                    <a:cubicBezTo>
                      <a:pt x="275214" y="64418"/>
                      <a:pt x="130434" y="207293"/>
                      <a:pt x="114242" y="209198"/>
                    </a:cubicBezTo>
                    <a:cubicBezTo>
                      <a:pt x="78047" y="214913"/>
                      <a:pt x="-41968" y="109185"/>
                      <a:pt x="15182" y="79658"/>
                    </a:cubicBezTo>
                    <a:cubicBezTo>
                      <a:pt x="72332" y="50130"/>
                      <a:pt x="70427" y="155858"/>
                      <a:pt x="125672" y="119663"/>
                    </a:cubicBezTo>
                    <a:close/>
                  </a:path>
                </a:pathLst>
              </a:custGeom>
              <a:grpFill/>
              <a:ln w="9525" cap="flat">
                <a:no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C90BB7B3-FC4C-940A-289F-554858DB7977}"/>
                  </a:ext>
                </a:extLst>
              </p:cNvPr>
              <p:cNvSpPr/>
              <p:nvPr/>
            </p:nvSpPr>
            <p:spPr>
              <a:xfrm>
                <a:off x="5254833" y="1560538"/>
                <a:ext cx="288553" cy="218725"/>
              </a:xfrm>
              <a:custGeom>
                <a:avLst/>
                <a:gdLst>
                  <a:gd name="connsiteX0" fmla="*/ 8989 w 288553"/>
                  <a:gd name="connsiteY0" fmla="*/ 88040 h 218725"/>
                  <a:gd name="connsiteX1" fmla="*/ 106144 w 288553"/>
                  <a:gd name="connsiteY1" fmla="*/ 142332 h 218725"/>
                  <a:gd name="connsiteX2" fmla="*/ 267117 w 288553"/>
                  <a:gd name="connsiteY2" fmla="*/ 410 h 218725"/>
                  <a:gd name="connsiteX3" fmla="*/ 269022 w 288553"/>
                  <a:gd name="connsiteY3" fmla="*/ 67085 h 218725"/>
                  <a:gd name="connsiteX4" fmla="*/ 114717 w 288553"/>
                  <a:gd name="connsiteY4" fmla="*/ 218532 h 218725"/>
                  <a:gd name="connsiteX5" fmla="*/ 2322 w 288553"/>
                  <a:gd name="connsiteY5" fmla="*/ 124235 h 218725"/>
                  <a:gd name="connsiteX6" fmla="*/ 9942 w 288553"/>
                  <a:gd name="connsiteY6" fmla="*/ 88992 h 218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8553" h="218725">
                    <a:moveTo>
                      <a:pt x="8989" y="88040"/>
                    </a:moveTo>
                    <a:cubicBezTo>
                      <a:pt x="44232" y="52797"/>
                      <a:pt x="81379" y="125187"/>
                      <a:pt x="106144" y="142332"/>
                    </a:cubicBezTo>
                    <a:cubicBezTo>
                      <a:pt x="137577" y="120425"/>
                      <a:pt x="237589" y="-8163"/>
                      <a:pt x="267117" y="410"/>
                    </a:cubicBezTo>
                    <a:cubicBezTo>
                      <a:pt x="300454" y="26127"/>
                      <a:pt x="289977" y="39462"/>
                      <a:pt x="269022" y="67085"/>
                    </a:cubicBezTo>
                    <a:cubicBezTo>
                      <a:pt x="248067" y="94707"/>
                      <a:pt x="125194" y="215675"/>
                      <a:pt x="114717" y="218532"/>
                    </a:cubicBezTo>
                    <a:cubicBezTo>
                      <a:pt x="96619" y="223295"/>
                      <a:pt x="8037" y="138522"/>
                      <a:pt x="2322" y="124235"/>
                    </a:cubicBezTo>
                    <a:cubicBezTo>
                      <a:pt x="-3393" y="109947"/>
                      <a:pt x="2322" y="97565"/>
                      <a:pt x="9942" y="88992"/>
                    </a:cubicBezTo>
                    <a:close/>
                  </a:path>
                </a:pathLst>
              </a:custGeom>
              <a:grpFill/>
              <a:ln w="9525" cap="flat">
                <a:no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4D1E8748-8DB2-0B95-D716-EF11DF3521BE}"/>
                  </a:ext>
                </a:extLst>
              </p:cNvPr>
              <p:cNvSpPr/>
              <p:nvPr/>
            </p:nvSpPr>
            <p:spPr>
              <a:xfrm>
                <a:off x="5254872" y="2127906"/>
                <a:ext cx="290029" cy="211895"/>
              </a:xfrm>
              <a:custGeom>
                <a:avLst/>
                <a:gdLst>
                  <a:gd name="connsiteX0" fmla="*/ 281365 w 290029"/>
                  <a:gd name="connsiteY0" fmla="*/ 4542 h 211895"/>
                  <a:gd name="connsiteX1" fmla="*/ 289938 w 290029"/>
                  <a:gd name="connsiteY1" fmla="*/ 35022 h 211895"/>
                  <a:gd name="connsiteX2" fmla="*/ 113725 w 290029"/>
                  <a:gd name="connsiteY2" fmla="*/ 211235 h 211895"/>
                  <a:gd name="connsiteX3" fmla="*/ 1330 w 290029"/>
                  <a:gd name="connsiteY3" fmla="*/ 98840 h 211895"/>
                  <a:gd name="connsiteX4" fmla="*/ 105153 w 290029"/>
                  <a:gd name="connsiteY4" fmla="*/ 135987 h 211895"/>
                  <a:gd name="connsiteX5" fmla="*/ 281365 w 290029"/>
                  <a:gd name="connsiteY5" fmla="*/ 4542 h 211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0029" h="211895">
                    <a:moveTo>
                      <a:pt x="281365" y="4542"/>
                    </a:moveTo>
                    <a:cubicBezTo>
                      <a:pt x="284223" y="6447"/>
                      <a:pt x="290890" y="29307"/>
                      <a:pt x="289938" y="35022"/>
                    </a:cubicBezTo>
                    <a:cubicBezTo>
                      <a:pt x="288033" y="47405"/>
                      <a:pt x="125155" y="208377"/>
                      <a:pt x="113725" y="211235"/>
                    </a:cubicBezTo>
                    <a:cubicBezTo>
                      <a:pt x="78483" y="220760"/>
                      <a:pt x="-12005" y="124557"/>
                      <a:pt x="1330" y="98840"/>
                    </a:cubicBezTo>
                    <a:cubicBezTo>
                      <a:pt x="31810" y="36927"/>
                      <a:pt x="82293" y="139797"/>
                      <a:pt x="105153" y="135987"/>
                    </a:cubicBezTo>
                    <a:cubicBezTo>
                      <a:pt x="128013" y="132177"/>
                      <a:pt x="229930" y="-28795"/>
                      <a:pt x="281365" y="4542"/>
                    </a:cubicBezTo>
                    <a:close/>
                  </a:path>
                </a:pathLst>
              </a:custGeom>
              <a:grpFill/>
              <a:ln w="9525"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97259704-7F62-9CCD-1C58-B6D0B910440B}"/>
                  </a:ext>
                </a:extLst>
              </p:cNvPr>
              <p:cNvSpPr/>
              <p:nvPr/>
            </p:nvSpPr>
            <p:spPr>
              <a:xfrm>
                <a:off x="5252587" y="1279814"/>
                <a:ext cx="291440" cy="211779"/>
              </a:xfrm>
              <a:custGeom>
                <a:avLst/>
                <a:gdLst>
                  <a:gd name="connsiteX0" fmla="*/ 281745 w 291440"/>
                  <a:gd name="connsiteY0" fmla="*/ 5862 h 211779"/>
                  <a:gd name="connsiteX1" fmla="*/ 289365 w 291440"/>
                  <a:gd name="connsiteY1" fmla="*/ 41104 h 211779"/>
                  <a:gd name="connsiteX2" fmla="*/ 116010 w 291440"/>
                  <a:gd name="connsiteY2" fmla="*/ 211602 h 211779"/>
                  <a:gd name="connsiteX3" fmla="*/ 758 w 291440"/>
                  <a:gd name="connsiteY3" fmla="*/ 111589 h 211779"/>
                  <a:gd name="connsiteX4" fmla="*/ 49335 w 291440"/>
                  <a:gd name="connsiteY4" fmla="*/ 82062 h 211779"/>
                  <a:gd name="connsiteX5" fmla="*/ 108390 w 291440"/>
                  <a:gd name="connsiteY5" fmla="*/ 137307 h 211779"/>
                  <a:gd name="connsiteX6" fmla="*/ 281745 w 291440"/>
                  <a:gd name="connsiteY6" fmla="*/ 6814 h 211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40" h="211779">
                    <a:moveTo>
                      <a:pt x="281745" y="5862"/>
                    </a:moveTo>
                    <a:cubicBezTo>
                      <a:pt x="290318" y="14434"/>
                      <a:pt x="294128" y="29674"/>
                      <a:pt x="289365" y="41104"/>
                    </a:cubicBezTo>
                    <a:cubicBezTo>
                      <a:pt x="284603" y="52534"/>
                      <a:pt x="127440" y="208744"/>
                      <a:pt x="116010" y="211602"/>
                    </a:cubicBezTo>
                    <a:cubicBezTo>
                      <a:pt x="96960" y="216364"/>
                      <a:pt x="3615" y="123972"/>
                      <a:pt x="758" y="111589"/>
                    </a:cubicBezTo>
                    <a:cubicBezTo>
                      <a:pt x="-4957" y="81109"/>
                      <a:pt x="22665" y="72537"/>
                      <a:pt x="49335" y="82062"/>
                    </a:cubicBezTo>
                    <a:cubicBezTo>
                      <a:pt x="76005" y="91587"/>
                      <a:pt x="101723" y="137307"/>
                      <a:pt x="108390" y="137307"/>
                    </a:cubicBezTo>
                    <a:cubicBezTo>
                      <a:pt x="129345" y="137307"/>
                      <a:pt x="240788" y="-36048"/>
                      <a:pt x="281745" y="6814"/>
                    </a:cubicBezTo>
                    <a:close/>
                  </a:path>
                </a:pathLst>
              </a:custGeom>
              <a:grpFill/>
              <a:ln w="9525" cap="flat">
                <a:noFill/>
                <a:prstDash val="solid"/>
                <a:miter/>
              </a:ln>
            </p:spPr>
            <p:txBody>
              <a:bodyPr rtlCol="0" anchor="ctr"/>
              <a:lstStyle/>
              <a:p>
                <a:endParaRPr lang="en-GB"/>
              </a:p>
            </p:txBody>
          </p:sp>
        </p:grpSp>
      </p:grpSp>
      <p:sp>
        <p:nvSpPr>
          <p:cNvPr id="2" name="Rectangle 1">
            <a:extLst>
              <a:ext uri="{FF2B5EF4-FFF2-40B4-BE49-F238E27FC236}">
                <a16:creationId xmlns:a16="http://schemas.microsoft.com/office/drawing/2014/main" id="{D5442EF1-AD37-54AA-82D0-56CBB5829624}"/>
              </a:ext>
            </a:extLst>
          </p:cNvPr>
          <p:cNvSpPr/>
          <p:nvPr/>
        </p:nvSpPr>
        <p:spPr>
          <a:xfrm>
            <a:off x="0" y="6224573"/>
            <a:ext cx="12192000" cy="63342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DFDB2F05-9D02-61F3-C035-6105CA4DECE2}"/>
              </a:ext>
            </a:extLst>
          </p:cNvPr>
          <p:cNvSpPr txBox="1"/>
          <p:nvPr/>
        </p:nvSpPr>
        <p:spPr>
          <a:xfrm>
            <a:off x="135634" y="6341808"/>
            <a:ext cx="1604676" cy="400110"/>
          </a:xfrm>
          <a:prstGeom prst="rect">
            <a:avLst/>
          </a:prstGeom>
          <a:noFill/>
        </p:spPr>
        <p:txBody>
          <a:bodyPr wrap="square" rtlCol="0">
            <a:spAutoFit/>
          </a:bodyPr>
          <a:lstStyle/>
          <a:p>
            <a:r>
              <a:rPr lang="en-US" sz="2000" b="1">
                <a:solidFill>
                  <a:schemeClr val="bg1"/>
                </a:solidFill>
              </a:rPr>
              <a:t>Contact Us</a:t>
            </a:r>
          </a:p>
        </p:txBody>
      </p:sp>
      <p:sp>
        <p:nvSpPr>
          <p:cNvPr id="10" name="TextBox 9">
            <a:extLst>
              <a:ext uri="{FF2B5EF4-FFF2-40B4-BE49-F238E27FC236}">
                <a16:creationId xmlns:a16="http://schemas.microsoft.com/office/drawing/2014/main" id="{869FC700-74A2-2DE6-14D5-1A51D28623C8}"/>
              </a:ext>
            </a:extLst>
          </p:cNvPr>
          <p:cNvSpPr txBox="1"/>
          <p:nvPr/>
        </p:nvSpPr>
        <p:spPr>
          <a:xfrm>
            <a:off x="1691149" y="6224572"/>
            <a:ext cx="4477846" cy="633427"/>
          </a:xfrm>
          <a:prstGeom prst="rect">
            <a:avLst/>
          </a:prstGeom>
          <a:noFill/>
        </p:spPr>
        <p:txBody>
          <a:bodyPr wrap="square" rtlCol="0" anchor="ctr">
            <a:noAutofit/>
          </a:bodyPr>
          <a:lstStyle/>
          <a:p>
            <a:pPr marL="171450" indent="-171450">
              <a:buFont typeface="Arial" panose="020B0604020202020204" pitchFamily="34" charset="0"/>
              <a:buChar char="•"/>
            </a:pPr>
            <a:r>
              <a:rPr lang="en-US" sz="1050">
                <a:solidFill>
                  <a:schemeClr val="bg1"/>
                </a:solidFill>
              </a:rPr>
              <a:t>If you want to build your agent strategy</a:t>
            </a:r>
          </a:p>
          <a:p>
            <a:pPr marL="171450" indent="-171450">
              <a:buFont typeface="Arial" panose="020B0604020202020204" pitchFamily="34" charset="0"/>
              <a:buChar char="•"/>
            </a:pPr>
            <a:r>
              <a:rPr lang="en-US" sz="1050">
                <a:solidFill>
                  <a:schemeClr val="bg1"/>
                </a:solidFill>
                <a:latin typeface="Century Gothic" panose="020B0502020202020204" pitchFamily="34" charset="0"/>
                <a:ea typeface="Lato" panose="020F0502020204030203" pitchFamily="34" charset="0"/>
                <a:cs typeface="Lato" panose="020F0502020204030203" pitchFamily="34" charset="0"/>
              </a:rPr>
              <a:t>If you want to learn how to build agents inhouse</a:t>
            </a:r>
          </a:p>
          <a:p>
            <a:pPr marL="171450" indent="-171450">
              <a:buFont typeface="Arial" panose="020B0604020202020204" pitchFamily="34" charset="0"/>
              <a:buChar char="•"/>
            </a:pPr>
            <a:r>
              <a:rPr lang="en-US" sz="1050">
                <a:solidFill>
                  <a:schemeClr val="bg1"/>
                </a:solidFill>
                <a:latin typeface="Century Gothic" panose="020B0502020202020204" pitchFamily="34" charset="0"/>
                <a:ea typeface="Lato" panose="020F0502020204030203" pitchFamily="34" charset="0"/>
                <a:cs typeface="Lato" panose="020F0502020204030203" pitchFamily="34" charset="0"/>
              </a:rPr>
              <a:t>If you have an agent use case you want to work together on</a:t>
            </a:r>
          </a:p>
        </p:txBody>
      </p:sp>
      <p:pic>
        <p:nvPicPr>
          <p:cNvPr id="12" name="Picture 2" descr="Rick Leunisse">
            <a:extLst>
              <a:ext uri="{FF2B5EF4-FFF2-40B4-BE49-F238E27FC236}">
                <a16:creationId xmlns:a16="http://schemas.microsoft.com/office/drawing/2014/main" id="{1D4973F0-E21C-164E-AE56-EBA959C1F9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6644" y="6286774"/>
            <a:ext cx="529872" cy="529872"/>
          </a:xfrm>
          <a:prstGeom prst="ellipse">
            <a:avLst/>
          </a:prstGeom>
          <a:noFill/>
          <a:ln w="19050">
            <a:solidFill>
              <a:schemeClr val="accent1"/>
            </a:solidFill>
          </a:ln>
          <a:extLst>
            <a:ext uri="{909E8E84-426E-40DD-AFC4-6F175D3DCCD1}">
              <a14:hiddenFill xmlns:a14="http://schemas.microsoft.com/office/drawing/2010/main">
                <a:solidFill>
                  <a:srgbClr val="FFFFFF"/>
                </a:solidFill>
              </a14:hiddenFill>
            </a:ext>
          </a:extLst>
        </p:spPr>
      </p:pic>
      <p:pic>
        <p:nvPicPr>
          <p:cNvPr id="13" name="Picture 4" descr="Matt Komendołowicz">
            <a:extLst>
              <a:ext uri="{FF2B5EF4-FFF2-40B4-BE49-F238E27FC236}">
                <a16:creationId xmlns:a16="http://schemas.microsoft.com/office/drawing/2014/main" id="{9F00DE83-7B4E-2398-A079-27427A2FA77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98440" y="6286774"/>
            <a:ext cx="529959" cy="529959"/>
          </a:xfrm>
          <a:prstGeom prst="ellipse">
            <a:avLst/>
          </a:prstGeom>
          <a:noFill/>
          <a:ln w="19050">
            <a:solidFill>
              <a:schemeClr val="accent1"/>
            </a:solidFill>
          </a:ln>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68170ED9-34D9-C2F2-8D2A-47E5FD6F076C}"/>
              </a:ext>
            </a:extLst>
          </p:cNvPr>
          <p:cNvSpPr txBox="1"/>
          <p:nvPr/>
        </p:nvSpPr>
        <p:spPr>
          <a:xfrm>
            <a:off x="6619668" y="6224578"/>
            <a:ext cx="2278772" cy="633427"/>
          </a:xfrm>
          <a:prstGeom prst="rect">
            <a:avLst/>
          </a:prstGeom>
          <a:noFill/>
        </p:spPr>
        <p:txBody>
          <a:bodyPr wrap="square" anchor="ctr">
            <a:noAutofit/>
          </a:bodyPr>
          <a:lstStyle/>
          <a:p>
            <a:r>
              <a:rPr lang="en-GB" sz="1100">
                <a:solidFill>
                  <a:schemeClr val="bg1"/>
                </a:solidFill>
              </a:rPr>
              <a:t>Rick Leunisse</a:t>
            </a:r>
          </a:p>
          <a:p>
            <a:r>
              <a:rPr lang="en-GB" sz="1100">
                <a:solidFill>
                  <a:schemeClr val="bg1"/>
                </a:solidFill>
              </a:rPr>
              <a:t>rick.leunisse@incubane.com</a:t>
            </a:r>
          </a:p>
        </p:txBody>
      </p:sp>
      <p:sp>
        <p:nvSpPr>
          <p:cNvPr id="16" name="TextBox 15">
            <a:extLst>
              <a:ext uri="{FF2B5EF4-FFF2-40B4-BE49-F238E27FC236}">
                <a16:creationId xmlns:a16="http://schemas.microsoft.com/office/drawing/2014/main" id="{13596CA6-5105-A552-F9BA-7469778E5E63}"/>
              </a:ext>
            </a:extLst>
          </p:cNvPr>
          <p:cNvSpPr txBox="1"/>
          <p:nvPr/>
        </p:nvSpPr>
        <p:spPr>
          <a:xfrm>
            <a:off x="9428399" y="6224572"/>
            <a:ext cx="2752853" cy="633427"/>
          </a:xfrm>
          <a:prstGeom prst="rect">
            <a:avLst/>
          </a:prstGeom>
          <a:noFill/>
        </p:spPr>
        <p:txBody>
          <a:bodyPr wrap="square" anchor="ctr">
            <a:noAutofit/>
          </a:bodyPr>
          <a:lstStyle/>
          <a:p>
            <a:r>
              <a:rPr lang="sv-SE" sz="1100">
                <a:solidFill>
                  <a:schemeClr val="bg1"/>
                </a:solidFill>
              </a:rPr>
              <a:t>Matt Komendolowicz</a:t>
            </a:r>
          </a:p>
          <a:p>
            <a:r>
              <a:rPr lang="sv-SE" sz="1100">
                <a:solidFill>
                  <a:schemeClr val="bg1"/>
                </a:solidFill>
              </a:rPr>
              <a:t>matt.komendolowicz@incubane.com </a:t>
            </a:r>
            <a:endParaRPr lang="en-GB" sz="1100">
              <a:solidFill>
                <a:schemeClr val="bg1"/>
              </a:solidFill>
            </a:endParaRPr>
          </a:p>
        </p:txBody>
      </p:sp>
      <p:sp>
        <p:nvSpPr>
          <p:cNvPr id="19" name="TextBox 18">
            <a:extLst>
              <a:ext uri="{FF2B5EF4-FFF2-40B4-BE49-F238E27FC236}">
                <a16:creationId xmlns:a16="http://schemas.microsoft.com/office/drawing/2014/main" id="{36A128D9-81A6-FA61-AC16-CF0F0D4A6972}"/>
              </a:ext>
            </a:extLst>
          </p:cNvPr>
          <p:cNvSpPr txBox="1"/>
          <p:nvPr/>
        </p:nvSpPr>
        <p:spPr>
          <a:xfrm>
            <a:off x="194641" y="3493036"/>
            <a:ext cx="3474674" cy="2246769"/>
          </a:xfrm>
          <a:prstGeom prst="rect">
            <a:avLst/>
          </a:prstGeom>
          <a:noFill/>
        </p:spPr>
        <p:txBody>
          <a:bodyPr wrap="square" rtlCol="0">
            <a:spAutoFit/>
          </a:bodyPr>
          <a:lstStyle/>
          <a:p>
            <a:pPr marL="285750" indent="-285750">
              <a:buFont typeface="Arial" panose="020B0604020202020204" pitchFamily="34" charset="0"/>
              <a:buChar char="•"/>
            </a:pPr>
            <a:r>
              <a:rPr lang="en-US" sz="1400" dirty="0"/>
              <a:t>Facilitate architecture workshops using this blueprint.</a:t>
            </a:r>
          </a:p>
          <a:p>
            <a:pPr marL="285750" indent="-285750">
              <a:buFont typeface="Arial" panose="020B0604020202020204" pitchFamily="34" charset="0"/>
              <a:buChar char="•"/>
            </a:pPr>
            <a:r>
              <a:rPr lang="en-US" sz="1400" dirty="0"/>
              <a:t>Help you choose the right target scenario </a:t>
            </a:r>
          </a:p>
          <a:p>
            <a:pPr marL="285750" indent="-285750">
              <a:buFont typeface="Arial" panose="020B0604020202020204" pitchFamily="34" charset="0"/>
              <a:buChar char="•"/>
            </a:pPr>
            <a:r>
              <a:rPr lang="en-US" sz="1400" dirty="0"/>
              <a:t>Translate principles into a practical reference architecture for your HR and Finance landscape.</a:t>
            </a:r>
          </a:p>
          <a:p>
            <a:pPr marL="285750" indent="-285750">
              <a:buFont typeface="Arial" panose="020B0604020202020204" pitchFamily="34" charset="0"/>
              <a:buChar char="•"/>
            </a:pPr>
            <a:r>
              <a:rPr lang="en-US" sz="1400" dirty="0"/>
              <a:t>Review your current integrations and propose standard patterns for new agents.</a:t>
            </a:r>
          </a:p>
        </p:txBody>
      </p:sp>
      <p:sp>
        <p:nvSpPr>
          <p:cNvPr id="20" name="TextBox 19">
            <a:extLst>
              <a:ext uri="{FF2B5EF4-FFF2-40B4-BE49-F238E27FC236}">
                <a16:creationId xmlns:a16="http://schemas.microsoft.com/office/drawing/2014/main" id="{99A58FCC-3B0A-F2E7-AEBA-2294628CA288}"/>
              </a:ext>
            </a:extLst>
          </p:cNvPr>
          <p:cNvSpPr txBox="1"/>
          <p:nvPr/>
        </p:nvSpPr>
        <p:spPr>
          <a:xfrm>
            <a:off x="4431657" y="3522784"/>
            <a:ext cx="3550751" cy="2462213"/>
          </a:xfrm>
          <a:prstGeom prst="rect">
            <a:avLst/>
          </a:prstGeom>
          <a:noFill/>
        </p:spPr>
        <p:txBody>
          <a:bodyPr wrap="square" rtlCol="0">
            <a:spAutoFit/>
          </a:bodyPr>
          <a:lstStyle/>
          <a:p>
            <a:pPr marL="285750" indent="-285750">
              <a:buFont typeface="Arial" panose="020B0604020202020204" pitchFamily="34" charset="0"/>
              <a:buChar char="•"/>
            </a:pPr>
            <a:r>
              <a:rPr lang="en-US" sz="1400" dirty="0"/>
              <a:t>Work with your HR and HRIS teams to shape agent use cases on top of Workday.</a:t>
            </a:r>
          </a:p>
          <a:p>
            <a:pPr marL="285750" indent="-285750">
              <a:buFont typeface="Arial" panose="020B0604020202020204" pitchFamily="34" charset="0"/>
              <a:buChar char="•"/>
            </a:pPr>
            <a:r>
              <a:rPr lang="en-US" sz="1400" dirty="0"/>
              <a:t>Design flows, data usage and agent patterns.</a:t>
            </a:r>
          </a:p>
          <a:p>
            <a:pPr marL="285750" indent="-285750">
              <a:buFont typeface="Arial" panose="020B0604020202020204" pitchFamily="34" charset="0"/>
              <a:buChar char="•"/>
            </a:pPr>
            <a:r>
              <a:rPr lang="en-US" sz="1400" dirty="0"/>
              <a:t>Implement pilots using Workday native features, partner agents and custom agents.</a:t>
            </a:r>
          </a:p>
          <a:p>
            <a:pPr marL="285750" indent="-285750">
              <a:buFont typeface="Arial" panose="020B0604020202020204" pitchFamily="34" charset="0"/>
              <a:buChar char="•"/>
            </a:pPr>
            <a:r>
              <a:rPr lang="en-US" sz="1400" dirty="0"/>
              <a:t>Help you set up monitoring, KPIs and governance so pilots are safe and measurable</a:t>
            </a:r>
          </a:p>
        </p:txBody>
      </p:sp>
      <p:sp>
        <p:nvSpPr>
          <p:cNvPr id="21" name="TextBox 20">
            <a:extLst>
              <a:ext uri="{FF2B5EF4-FFF2-40B4-BE49-F238E27FC236}">
                <a16:creationId xmlns:a16="http://schemas.microsoft.com/office/drawing/2014/main" id="{D3E6B3EB-F9FD-4295-AE9D-D96B33638D5F}"/>
              </a:ext>
            </a:extLst>
          </p:cNvPr>
          <p:cNvSpPr txBox="1"/>
          <p:nvPr/>
        </p:nvSpPr>
        <p:spPr>
          <a:xfrm>
            <a:off x="8484937" y="3493036"/>
            <a:ext cx="3550751" cy="2677656"/>
          </a:xfrm>
          <a:prstGeom prst="rect">
            <a:avLst/>
          </a:prstGeom>
          <a:noFill/>
        </p:spPr>
        <p:txBody>
          <a:bodyPr wrap="square" rtlCol="0">
            <a:spAutoFit/>
          </a:bodyPr>
          <a:lstStyle/>
          <a:p>
            <a:pPr marL="285750" indent="-285750">
              <a:buFont typeface="Arial" panose="020B0604020202020204" pitchFamily="34" charset="0"/>
              <a:buChar char="•"/>
            </a:pPr>
            <a:r>
              <a:rPr lang="en-US" sz="1400" dirty="0"/>
              <a:t>Co-develop with </a:t>
            </a:r>
            <a:r>
              <a:rPr lang="en-US" sz="1400" dirty="0" err="1"/>
              <a:t>Incubane</a:t>
            </a:r>
            <a:r>
              <a:rPr lang="en-US" sz="1400" dirty="0"/>
              <a:t> and your team so they learn by doing, not only from slides.</a:t>
            </a:r>
          </a:p>
          <a:p>
            <a:pPr marL="285750" indent="-285750">
              <a:buFont typeface="Arial" panose="020B0604020202020204" pitchFamily="34" charset="0"/>
              <a:buChar char="•"/>
            </a:pPr>
            <a:r>
              <a:rPr lang="en-US" sz="1400" dirty="0"/>
              <a:t>Pair </a:t>
            </a:r>
            <a:r>
              <a:rPr lang="en-US" sz="1400" dirty="0" err="1"/>
              <a:t>Incubane</a:t>
            </a:r>
            <a:r>
              <a:rPr lang="en-US" sz="1400" dirty="0"/>
              <a:t> architects and developers with your HRIS and IT staff on real use cases.</a:t>
            </a:r>
          </a:p>
          <a:p>
            <a:pPr marL="285750" indent="-285750">
              <a:buFont typeface="Arial" panose="020B0604020202020204" pitchFamily="34" charset="0"/>
              <a:buChar char="•"/>
            </a:pPr>
            <a:r>
              <a:rPr lang="en-US" sz="1400" dirty="0"/>
              <a:t>Use our patterns, templates and </a:t>
            </a:r>
            <a:r>
              <a:rPr lang="en-US" sz="1400" dirty="0" err="1"/>
              <a:t>Flowise</a:t>
            </a:r>
            <a:r>
              <a:rPr lang="en-US" sz="1400" dirty="0"/>
              <a:t> examples as accelerators you can reuse.</a:t>
            </a:r>
          </a:p>
          <a:p>
            <a:pPr marL="285750" indent="-285750">
              <a:buFont typeface="Arial" panose="020B0604020202020204" pitchFamily="34" charset="0"/>
              <a:buChar char="•"/>
            </a:pPr>
            <a:r>
              <a:rPr lang="en-US" sz="1400" dirty="0"/>
              <a:t>Support you in creating an internal approach so you can scale without heavy external dependence.</a:t>
            </a:r>
          </a:p>
        </p:txBody>
      </p:sp>
      <p:pic>
        <p:nvPicPr>
          <p:cNvPr id="23" name="Graphic 22" descr="Group brainstorm with solid fill">
            <a:extLst>
              <a:ext uri="{FF2B5EF4-FFF2-40B4-BE49-F238E27FC236}">
                <a16:creationId xmlns:a16="http://schemas.microsoft.com/office/drawing/2014/main" id="{F6997B1B-8A92-97EA-F27A-7055EA7CEBE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849017" y="1520621"/>
            <a:ext cx="914400" cy="914400"/>
          </a:xfrm>
          <a:prstGeom prst="rect">
            <a:avLst/>
          </a:prstGeom>
        </p:spPr>
      </p:pic>
      <p:pic>
        <p:nvPicPr>
          <p:cNvPr id="25" name="Graphic 24" descr="Highway scene with solid fill">
            <a:extLst>
              <a:ext uri="{FF2B5EF4-FFF2-40B4-BE49-F238E27FC236}">
                <a16:creationId xmlns:a16="http://schemas.microsoft.com/office/drawing/2014/main" id="{EAB2DC03-973C-CEEB-3C7A-CF3AA7C2FCE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711795" y="1594828"/>
            <a:ext cx="914400" cy="914400"/>
          </a:xfrm>
          <a:prstGeom prst="rect">
            <a:avLst/>
          </a:prstGeom>
        </p:spPr>
      </p:pic>
    </p:spTree>
    <p:extLst>
      <p:ext uri="{BB962C8B-B14F-4D97-AF65-F5344CB8AC3E}">
        <p14:creationId xmlns:p14="http://schemas.microsoft.com/office/powerpoint/2010/main" val="3778118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Looking up view of tall buildings&#10;&#10;AI-generated content may be incorrect.">
            <a:extLst>
              <a:ext uri="{FF2B5EF4-FFF2-40B4-BE49-F238E27FC236}">
                <a16:creationId xmlns:a16="http://schemas.microsoft.com/office/drawing/2014/main" id="{B2940BF8-2334-67C1-6998-CEDBD245192B}"/>
              </a:ext>
            </a:extLst>
          </p:cNvPr>
          <p:cNvPicPr>
            <a:picLocks noChangeAspect="1"/>
          </p:cNvPicPr>
          <p:nvPr/>
        </p:nvPicPr>
        <p:blipFill>
          <a:blip r:embed="rId2">
            <a:alphaModFix amt="12000"/>
            <a:extLst>
              <a:ext uri="{28A0092B-C50C-407E-A947-70E740481C1C}">
                <a14:useLocalDpi xmlns:a14="http://schemas.microsoft.com/office/drawing/2010/main" val="0"/>
              </a:ext>
            </a:extLst>
          </a:blip>
          <a:srcRect l="-109" t="10172" r="530" b="5810"/>
          <a:stretch/>
        </p:blipFill>
        <p:spPr>
          <a:xfrm>
            <a:off x="0" y="-1"/>
            <a:ext cx="12192000" cy="6858001"/>
          </a:xfrm>
          <a:prstGeom prst="rect">
            <a:avLst/>
          </a:prstGeom>
        </p:spPr>
      </p:pic>
      <p:sp>
        <p:nvSpPr>
          <p:cNvPr id="2" name="Slide Number Placeholder 1">
            <a:extLst>
              <a:ext uri="{FF2B5EF4-FFF2-40B4-BE49-F238E27FC236}">
                <a16:creationId xmlns:a16="http://schemas.microsoft.com/office/drawing/2014/main" id="{F628A10B-37C4-BB44-847F-E00EDE75EE43}"/>
              </a:ext>
            </a:extLst>
          </p:cNvPr>
          <p:cNvSpPr>
            <a:spLocks noGrp="1"/>
          </p:cNvSpPr>
          <p:nvPr>
            <p:ph type="sldNum" sz="quarter" idx="4"/>
          </p:nvPr>
        </p:nvSpPr>
        <p:spPr/>
        <p:txBody>
          <a:bodyPr/>
          <a:lstStyle/>
          <a:p>
            <a:fld id="{B97DCD48-F2F0-436C-978D-7C4D59D5E31F}" type="slidenum">
              <a:rPr lang="en-US" smtClean="0"/>
              <a:pPr/>
              <a:t>45</a:t>
            </a:fld>
            <a:endParaRPr lang="en-US"/>
          </a:p>
        </p:txBody>
      </p:sp>
      <p:pic>
        <p:nvPicPr>
          <p:cNvPr id="3" name="Graphic 2">
            <a:extLst>
              <a:ext uri="{FF2B5EF4-FFF2-40B4-BE49-F238E27FC236}">
                <a16:creationId xmlns:a16="http://schemas.microsoft.com/office/drawing/2014/main" id="{F79CFA3E-6C24-5CDB-6309-C8A240BEF85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489650" y="141106"/>
            <a:ext cx="2371580" cy="708582"/>
          </a:xfrm>
          <a:prstGeom prst="rect">
            <a:avLst/>
          </a:prstGeom>
        </p:spPr>
      </p:pic>
      <p:grpSp>
        <p:nvGrpSpPr>
          <p:cNvPr id="7" name="Group 6">
            <a:extLst>
              <a:ext uri="{FF2B5EF4-FFF2-40B4-BE49-F238E27FC236}">
                <a16:creationId xmlns:a16="http://schemas.microsoft.com/office/drawing/2014/main" id="{DA6BFEFD-4196-C9A7-1019-43A9895ED4BD}"/>
              </a:ext>
            </a:extLst>
          </p:cNvPr>
          <p:cNvGrpSpPr>
            <a:grpSpLocks noChangeAspect="1"/>
          </p:cNvGrpSpPr>
          <p:nvPr/>
        </p:nvGrpSpPr>
        <p:grpSpPr>
          <a:xfrm rot="21155407">
            <a:off x="-606802" y="5009572"/>
            <a:ext cx="3751244" cy="1587719"/>
            <a:chOff x="-521858" y="-813749"/>
            <a:chExt cx="3717094" cy="1586550"/>
          </a:xfrm>
        </p:grpSpPr>
        <p:sp>
          <p:nvSpPr>
            <p:cNvPr id="8" name="Rounded Rectangle 24">
              <a:extLst>
                <a:ext uri="{FF2B5EF4-FFF2-40B4-BE49-F238E27FC236}">
                  <a16:creationId xmlns:a16="http://schemas.microsoft.com/office/drawing/2014/main" id="{B27A6425-A472-4114-0BA9-182CEFDFE843}"/>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25">
              <a:extLst>
                <a:ext uri="{FF2B5EF4-FFF2-40B4-BE49-F238E27FC236}">
                  <a16:creationId xmlns:a16="http://schemas.microsoft.com/office/drawing/2014/main" id="{55CD3558-D175-5F31-3101-EB419CDAD1B9}"/>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26">
              <a:extLst>
                <a:ext uri="{FF2B5EF4-FFF2-40B4-BE49-F238E27FC236}">
                  <a16:creationId xmlns:a16="http://schemas.microsoft.com/office/drawing/2014/main" id="{DCB8AAD3-DDBB-FE51-73AA-1F2542642220}"/>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Box 11">
            <a:extLst>
              <a:ext uri="{FF2B5EF4-FFF2-40B4-BE49-F238E27FC236}">
                <a16:creationId xmlns:a16="http://schemas.microsoft.com/office/drawing/2014/main" id="{A39C6E2A-7D70-9C55-2D35-E09EF91807FE}"/>
              </a:ext>
            </a:extLst>
          </p:cNvPr>
          <p:cNvSpPr txBox="1"/>
          <p:nvPr/>
        </p:nvSpPr>
        <p:spPr>
          <a:xfrm>
            <a:off x="2941807" y="2694721"/>
            <a:ext cx="6308386" cy="1015663"/>
          </a:xfrm>
          <a:prstGeom prst="rect">
            <a:avLst/>
          </a:prstGeom>
          <a:noFill/>
        </p:spPr>
        <p:txBody>
          <a:bodyPr wrap="square">
            <a:spAutoFit/>
          </a:bodyPr>
          <a:lstStyle/>
          <a:p>
            <a:pPr algn="ctr"/>
            <a:r>
              <a:rPr lang="en-US" sz="6000">
                <a:solidFill>
                  <a:schemeClr val="accent4"/>
                </a:solidFill>
              </a:rPr>
              <a:t>Thank you</a:t>
            </a:r>
            <a:endParaRPr lang="en-GB" sz="6000">
              <a:solidFill>
                <a:schemeClr val="accent4"/>
              </a:solidFill>
            </a:endParaRPr>
          </a:p>
        </p:txBody>
      </p:sp>
    </p:spTree>
    <p:extLst>
      <p:ext uri="{BB962C8B-B14F-4D97-AF65-F5344CB8AC3E}">
        <p14:creationId xmlns:p14="http://schemas.microsoft.com/office/powerpoint/2010/main" val="579816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Incubane">
      <a:dk1>
        <a:srgbClr val="000000"/>
      </a:dk1>
      <a:lt1>
        <a:srgbClr val="FFFFFF"/>
      </a:lt1>
      <a:dk2>
        <a:srgbClr val="262626"/>
      </a:dk2>
      <a:lt2>
        <a:srgbClr val="DFE3E5"/>
      </a:lt2>
      <a:accent1>
        <a:srgbClr val="16A69D"/>
      </a:accent1>
      <a:accent2>
        <a:srgbClr val="EBC535"/>
      </a:accent2>
      <a:accent3>
        <a:srgbClr val="26355E"/>
      </a:accent3>
      <a:accent4>
        <a:srgbClr val="3F3F3F"/>
      </a:accent4>
      <a:accent5>
        <a:srgbClr val="F48D39"/>
      </a:accent5>
      <a:accent6>
        <a:srgbClr val="483A91"/>
      </a:accent6>
      <a:hlink>
        <a:srgbClr val="00A79D"/>
      </a:hlink>
      <a:folHlink>
        <a:srgbClr val="75FFF6"/>
      </a:folHlink>
    </a:clrScheme>
    <a:fontScheme name="Century Gothic">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irtualResource Powerpoint Template" id="{2204D8BA-2936-9549-8F02-3702F911D234}" vid="{AEA7400A-3248-E649-B4BB-CB686655D6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9fc3b62-babc-4b52-a7a2-359db500c1e9">
      <Terms xmlns="http://schemas.microsoft.com/office/infopath/2007/PartnerControls"/>
    </lcf76f155ced4ddcb4097134ff3c332f>
    <TaxCatchAll xmlns="ed51ab9e-af75-453b-a014-65d0bba911c1" xsi:nil="true"/>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8BA0C43142EB7D4CBAC7A00E0954CDEE" ma:contentTypeVersion="11" ma:contentTypeDescription="Een nieuw document maken." ma:contentTypeScope="" ma:versionID="683f6ed4de1512669b43901d12851774">
  <xsd:schema xmlns:xsd="http://www.w3.org/2001/XMLSchema" xmlns:xs="http://www.w3.org/2001/XMLSchema" xmlns:p="http://schemas.microsoft.com/office/2006/metadata/properties" xmlns:ns2="19fc3b62-babc-4b52-a7a2-359db500c1e9" xmlns:ns3="ed51ab9e-af75-453b-a014-65d0bba911c1" targetNamespace="http://schemas.microsoft.com/office/2006/metadata/properties" ma:root="true" ma:fieldsID="ba269310405cf89a2f6e31a26eb9d07e" ns2:_="" ns3:_="">
    <xsd:import namespace="19fc3b62-babc-4b52-a7a2-359db500c1e9"/>
    <xsd:import namespace="ed51ab9e-af75-453b-a014-65d0bba911c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9fc3b62-babc-4b52-a7a2-359db500c1e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Afbeeldingtags" ma:readOnly="false" ma:fieldId="{5cf76f15-5ced-4ddc-b409-7134ff3c332f}" ma:taxonomyMulti="true" ma:sspId="533c58a3-5435-49b7-b85c-f9c2aa2b3431"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d51ab9e-af75-453b-a014-65d0bba911c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c052f3b-1668-4384-9553-bedcec695bee}" ma:internalName="TaxCatchAll" ma:showField="CatchAllData" ma:web="ed51ab9e-af75-453b-a014-65d0bba911c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63717B6-1B22-4858-8DF5-4E8D0F15ABED}">
  <ds:schemaRefs>
    <ds:schemaRef ds:uri="http://schemas.microsoft.com/sharepoint/v3/contenttype/forms"/>
  </ds:schemaRefs>
</ds:datastoreItem>
</file>

<file path=customXml/itemProps2.xml><?xml version="1.0" encoding="utf-8"?>
<ds:datastoreItem xmlns:ds="http://schemas.openxmlformats.org/officeDocument/2006/customXml" ds:itemID="{9A5D6244-4356-4F83-BFBC-FA4AD30309B0}">
  <ds:schemaRefs>
    <ds:schemaRef ds:uri="df28b30b-0889-4b2b-91b2-06e7584becc5"/>
    <ds:schemaRef ds:uri="fe9c3fb8-d002-4eb2-97c0-4d65bf525ce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C919F425-4249-492F-8C06-EFCA59303DBE}">
  <ds:schemaRefs>
    <ds:schemaRef ds:uri="http://schemas.microsoft.com/sharepoint/events"/>
  </ds:schemaRefs>
</ds:datastoreItem>
</file>

<file path=customXml/itemProps4.xml><?xml version="1.0" encoding="utf-8"?>
<ds:datastoreItem xmlns:ds="http://schemas.openxmlformats.org/officeDocument/2006/customXml" ds:itemID="{62AB0639-6065-4247-B312-9967F74DCD18}"/>
</file>

<file path=docProps/app.xml><?xml version="1.0" encoding="utf-8"?>
<Properties xmlns="http://schemas.openxmlformats.org/officeDocument/2006/extended-properties" xmlns:vt="http://schemas.openxmlformats.org/officeDocument/2006/docPropsVTypes">
  <Template/>
  <TotalTime>8573</TotalTime>
  <Words>7720</Words>
  <Application>Microsoft Office PowerPoint</Application>
  <PresentationFormat>Widescreen</PresentationFormat>
  <Paragraphs>818</Paragraphs>
  <Slides>45</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45</vt:i4>
      </vt:variant>
    </vt:vector>
  </HeadingPairs>
  <TitlesOfParts>
    <vt:vector size="53" baseType="lpstr">
      <vt:lpstr>Archivo</vt:lpstr>
      <vt:lpstr>Arial</vt:lpstr>
      <vt:lpstr>Calibri</vt:lpstr>
      <vt:lpstr>Century Gothic</vt:lpstr>
      <vt:lpstr>Lato</vt:lpstr>
      <vt:lpstr>Lato Black</vt:lpstr>
      <vt:lpstr>Wingdings</vt:lpstr>
      <vt:lpstr>Office Theme</vt:lpstr>
      <vt:lpstr>PowerPoint Presentation</vt:lpstr>
      <vt:lpstr>The HRIS Agent Strategy Blueprint</vt:lpstr>
      <vt:lpstr>Table of Contents – Architect &amp; Build</vt:lpstr>
      <vt:lpstr>This deck in simple terms for HRIS</vt:lpstr>
      <vt:lpstr>How to Use the Architect &amp; Build Blueprint</vt:lpstr>
      <vt:lpstr>Probabilistic vs. Deterministic</vt:lpstr>
      <vt:lpstr>Deterministic vs probabilistic, in plain language</vt:lpstr>
      <vt:lpstr>Agents sit on the probabilistic side, guardrails make them safe</vt:lpstr>
      <vt:lpstr>Guiding principles for agents on Workday</vt:lpstr>
      <vt:lpstr>Guiding principles for agents on Workday</vt:lpstr>
      <vt:lpstr>Service request types &amp; Agent Patterns</vt:lpstr>
      <vt:lpstr>Service request types in HR and Workday</vt:lpstr>
      <vt:lpstr>Matching request types to agent patterns</vt:lpstr>
      <vt:lpstr>The Power of RAG</vt:lpstr>
      <vt:lpstr>Retrieval Augmented Generation (RAG), in simple terms</vt:lpstr>
      <vt:lpstr>Where RAG adds value in HR / Workday</vt:lpstr>
      <vt:lpstr>How RAG fits in our agent architecture</vt:lpstr>
      <vt:lpstr>How to get started with RAG (4 simple steps)</vt:lpstr>
      <vt:lpstr>Agent Reference Architecture &amp; MCP &amp; A2A Protocol Overview</vt:lpstr>
      <vt:lpstr>Architecture scenarios &amp; trade-offs</vt:lpstr>
      <vt:lpstr>Example of a Simplified HR Agent Reference Architecture</vt:lpstr>
      <vt:lpstr>How Sana, Flowise and Pipedream fit into the Workday agent stack</vt:lpstr>
      <vt:lpstr>What is Agent2Agent (A2A) and Model Context Protocol (MCP)</vt:lpstr>
      <vt:lpstr>MCP &amp; A2A Decision Overview</vt:lpstr>
      <vt:lpstr>Multi Agent Architectures</vt:lpstr>
      <vt:lpstr>Single Agents </vt:lpstr>
      <vt:lpstr>Different Examples of Multi Agent Architectures</vt:lpstr>
      <vt:lpstr>The Pros and Cons of Different Multi Agent Architectures</vt:lpstr>
      <vt:lpstr>Evals Explained</vt:lpstr>
      <vt:lpstr>Evals: tests for AI agents</vt:lpstr>
      <vt:lpstr>How to use Evals in your approach</vt:lpstr>
      <vt:lpstr>Eval template with example cases</vt:lpstr>
      <vt:lpstr>Flowise Patterns &amp; Use Cases</vt:lpstr>
      <vt:lpstr>Flowise Pattern: Chaining</vt:lpstr>
      <vt:lpstr>Flowise Pattern: Looping</vt:lpstr>
      <vt:lpstr>Flowise Pattern: Routing</vt:lpstr>
      <vt:lpstr>Flowise Pattern: Parallel</vt:lpstr>
      <vt:lpstr>Flowise Pattern: Evaluator-Optimizer</vt:lpstr>
      <vt:lpstr>Flowise Pattern: Iteration</vt:lpstr>
      <vt:lpstr>Flowise Pattern: Human-in-the-loop</vt:lpstr>
      <vt:lpstr>Flowise Pattern: Orchestrator-Worker</vt:lpstr>
      <vt:lpstr>Flowise Tutorials</vt:lpstr>
      <vt:lpstr>Flowise tutorials – getting your team hands-on</vt:lpstr>
      <vt:lpstr>How Incubane can help you build your agent architecture</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Cristene van Jaarsveld</dc:creator>
  <cp:keywords/>
  <dc:description/>
  <cp:lastModifiedBy>Rick Leunisse</cp:lastModifiedBy>
  <cp:revision>5</cp:revision>
  <dcterms:created xsi:type="dcterms:W3CDTF">2018-12-09T08:00:36Z</dcterms:created>
  <dcterms:modified xsi:type="dcterms:W3CDTF">2026-01-06T06:13:36Z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r8>400</vt:r8>
  </property>
  <property fmtid="{D5CDD505-2E9C-101B-9397-08002B2CF9AE}" pid="3" name="MediaServiceImageTags">
    <vt:lpwstr/>
  </property>
  <property fmtid="{D5CDD505-2E9C-101B-9397-08002B2CF9AE}" pid="4" name="ContentTypeId">
    <vt:lpwstr>0x0101008BA0C43142EB7D4CBAC7A00E0954CDEE</vt:lpwstr>
  </property>
  <property fmtid="{D5CDD505-2E9C-101B-9397-08002B2CF9AE}" pid="5" name="_dlc_DocIdItemGuid">
    <vt:lpwstr>6fb4f1a3-35c4-48ed-8cc5-9f8bcf23ac1a</vt:lpwstr>
  </property>
</Properties>
</file>