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5"/>
  </p:notesMasterIdLst>
  <p:handoutMasterIdLst>
    <p:handoutMasterId r:id="rId26"/>
  </p:handoutMasterIdLst>
  <p:sldIdLst>
    <p:sldId id="2147482816" r:id="rId6"/>
    <p:sldId id="2147482844" r:id="rId7"/>
    <p:sldId id="2147482831" r:id="rId8"/>
    <p:sldId id="2147482836" r:id="rId9"/>
    <p:sldId id="2147482845" r:id="rId10"/>
    <p:sldId id="2147482837" r:id="rId11"/>
    <p:sldId id="2147482846" r:id="rId12"/>
    <p:sldId id="2147482850" r:id="rId13"/>
    <p:sldId id="2147482853" r:id="rId14"/>
    <p:sldId id="2147482848" r:id="rId15"/>
    <p:sldId id="2147482855" r:id="rId16"/>
    <p:sldId id="2147482762" r:id="rId17"/>
    <p:sldId id="2147482851" r:id="rId18"/>
    <p:sldId id="2147482847" r:id="rId19"/>
    <p:sldId id="2147482852" r:id="rId20"/>
    <p:sldId id="2147482825" r:id="rId21"/>
    <p:sldId id="2147482854" r:id="rId22"/>
    <p:sldId id="2147482824" r:id="rId23"/>
    <p:sldId id="214748273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4"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4688A59-602E-E929-C5D1-D7787B5709B3}" name="Brendan Kennedy" initials="BK" userId="Brendan Kennedy" providerId="None"/>
  <p188:author id="{C0A872AC-00F2-C964-1612-AAF6FC00675F}" name="Lauren Ernstzen" initials="LE" userId="S::lauren.ernstzen@virtualresource.org::4fa1e77d-ada0-4fad-9d71-92da828401a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74" clrIdx="0"/>
  <p:cmAuthor id="2" name="sue Blaine" initials=""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50"/>
    <a:srgbClr val="E6E6E6"/>
    <a:srgbClr val="80D8A8"/>
    <a:srgbClr val="FFFFFF"/>
    <a:srgbClr val="3F3F3F"/>
    <a:srgbClr val="1F1F1F"/>
    <a:srgbClr val="353635"/>
    <a:srgbClr val="171717"/>
    <a:srgbClr val="26E2D5"/>
    <a:srgbClr val="1B25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53CDD0-AB0B-4229-B0DF-9C7136D33F64}" v="174" dt="2025-05-28T14:51:09.923"/>
  </p1510:revLst>
</p1510:revInfo>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594" autoAdjust="0"/>
  </p:normalViewPr>
  <p:slideViewPr>
    <p:cSldViewPr snapToGrid="0">
      <p:cViewPr varScale="1">
        <p:scale>
          <a:sx n="131" d="100"/>
          <a:sy n="131" d="100"/>
        </p:scale>
        <p:origin x="684" y="88"/>
      </p:cViewPr>
      <p:guideLst>
        <p:guide orient="horz" pos="164"/>
        <p:guide pos="3840"/>
      </p:guideLst>
    </p:cSldViewPr>
  </p:slideViewPr>
  <p:notesTextViewPr>
    <p:cViewPr>
      <p:scale>
        <a:sx n="1" d="1"/>
        <a:sy n="1" d="1"/>
      </p:scale>
      <p:origin x="0" y="0"/>
    </p:cViewPr>
  </p:notesTextViewPr>
  <p:notesViewPr>
    <p:cSldViewPr snapToGrid="0">
      <p:cViewPr varScale="1">
        <p:scale>
          <a:sx n="84" d="100"/>
          <a:sy n="84" d="100"/>
        </p:scale>
        <p:origin x="2934"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commentAuthors" Target="commentAuthors.xml"/><Relationship Id="rId30" Type="http://schemas.openxmlformats.org/officeDocument/2006/relationships/theme" Target="theme/theme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k Leunisse" userId="b10153d1-aeff-414b-a0bd-5af6354abed0" providerId="ADAL" clId="{3153CDD0-AB0B-4229-B0DF-9C7136D33F64}"/>
    <pc:docChg chg="undo custSel addSld delSld modSld sldOrd">
      <pc:chgData name="Rick Leunisse" userId="b10153d1-aeff-414b-a0bd-5af6354abed0" providerId="ADAL" clId="{3153CDD0-AB0B-4229-B0DF-9C7136D33F64}" dt="2025-05-28T14:52:28.952" v="4990" actId="20577"/>
      <pc:docMkLst>
        <pc:docMk/>
      </pc:docMkLst>
      <pc:sldChg chg="delSp add del mod">
        <pc:chgData name="Rick Leunisse" userId="b10153d1-aeff-414b-a0bd-5af6354abed0" providerId="ADAL" clId="{3153CDD0-AB0B-4229-B0DF-9C7136D33F64}" dt="2025-05-27T08:42:06.872" v="2877" actId="47"/>
        <pc:sldMkLst>
          <pc:docMk/>
          <pc:sldMk cId="0" sldId="267"/>
        </pc:sldMkLst>
        <pc:spChg chg="del">
          <ac:chgData name="Rick Leunisse" userId="b10153d1-aeff-414b-a0bd-5af6354abed0" providerId="ADAL" clId="{3153CDD0-AB0B-4229-B0DF-9C7136D33F64}" dt="2025-05-27T07:43:55.879" v="1610" actId="21"/>
          <ac:spMkLst>
            <pc:docMk/>
            <pc:sldMk cId="0" sldId="267"/>
            <ac:spMk id="257" creationId="{00000000-0000-0000-0000-000000000000}"/>
          </ac:spMkLst>
        </pc:spChg>
        <pc:spChg chg="del">
          <ac:chgData name="Rick Leunisse" userId="b10153d1-aeff-414b-a0bd-5af6354abed0" providerId="ADAL" clId="{3153CDD0-AB0B-4229-B0DF-9C7136D33F64}" dt="2025-05-27T07:43:55.879" v="1610" actId="21"/>
          <ac:spMkLst>
            <pc:docMk/>
            <pc:sldMk cId="0" sldId="267"/>
            <ac:spMk id="276" creationId="{00000000-0000-0000-0000-000000000000}"/>
          </ac:spMkLst>
        </pc:spChg>
        <pc:spChg chg="del">
          <ac:chgData name="Rick Leunisse" userId="b10153d1-aeff-414b-a0bd-5af6354abed0" providerId="ADAL" clId="{3153CDD0-AB0B-4229-B0DF-9C7136D33F64}" dt="2025-05-27T07:43:55.879" v="1610" actId="21"/>
          <ac:spMkLst>
            <pc:docMk/>
            <pc:sldMk cId="0" sldId="267"/>
            <ac:spMk id="287" creationId="{00000000-0000-0000-0000-000000000000}"/>
          </ac:spMkLst>
        </pc:spChg>
        <pc:spChg chg="del">
          <ac:chgData name="Rick Leunisse" userId="b10153d1-aeff-414b-a0bd-5af6354abed0" providerId="ADAL" clId="{3153CDD0-AB0B-4229-B0DF-9C7136D33F64}" dt="2025-05-27T07:43:55.879" v="1610" actId="21"/>
          <ac:spMkLst>
            <pc:docMk/>
            <pc:sldMk cId="0" sldId="267"/>
            <ac:spMk id="291" creationId="{00000000-0000-0000-0000-000000000000}"/>
          </ac:spMkLst>
        </pc:spChg>
        <pc:spChg chg="del">
          <ac:chgData name="Rick Leunisse" userId="b10153d1-aeff-414b-a0bd-5af6354abed0" providerId="ADAL" clId="{3153CDD0-AB0B-4229-B0DF-9C7136D33F64}" dt="2025-05-27T07:43:55.879" v="1610" actId="21"/>
          <ac:spMkLst>
            <pc:docMk/>
            <pc:sldMk cId="0" sldId="267"/>
            <ac:spMk id="296" creationId="{00000000-0000-0000-0000-000000000000}"/>
          </ac:spMkLst>
        </pc:spChg>
        <pc:spChg chg="del">
          <ac:chgData name="Rick Leunisse" userId="b10153d1-aeff-414b-a0bd-5af6354abed0" providerId="ADAL" clId="{3153CDD0-AB0B-4229-B0DF-9C7136D33F64}" dt="2025-05-27T07:43:55.879" v="1610" actId="21"/>
          <ac:spMkLst>
            <pc:docMk/>
            <pc:sldMk cId="0" sldId="267"/>
            <ac:spMk id="315" creationId="{00000000-0000-0000-0000-000000000000}"/>
          </ac:spMkLst>
        </pc:spChg>
        <pc:spChg chg="del">
          <ac:chgData name="Rick Leunisse" userId="b10153d1-aeff-414b-a0bd-5af6354abed0" providerId="ADAL" clId="{3153CDD0-AB0B-4229-B0DF-9C7136D33F64}" dt="2025-05-27T07:43:55.879" v="1610" actId="21"/>
          <ac:spMkLst>
            <pc:docMk/>
            <pc:sldMk cId="0" sldId="267"/>
            <ac:spMk id="322" creationId="{00000000-0000-0000-0000-000000000000}"/>
          </ac:spMkLst>
        </pc:spChg>
        <pc:spChg chg="del">
          <ac:chgData name="Rick Leunisse" userId="b10153d1-aeff-414b-a0bd-5af6354abed0" providerId="ADAL" clId="{3153CDD0-AB0B-4229-B0DF-9C7136D33F64}" dt="2025-05-27T07:43:55.879" v="1610" actId="21"/>
          <ac:spMkLst>
            <pc:docMk/>
            <pc:sldMk cId="0" sldId="267"/>
            <ac:spMk id="331" creationId="{00000000-0000-0000-0000-000000000000}"/>
          </ac:spMkLst>
        </pc:spChg>
        <pc:spChg chg="del">
          <ac:chgData name="Rick Leunisse" userId="b10153d1-aeff-414b-a0bd-5af6354abed0" providerId="ADAL" clId="{3153CDD0-AB0B-4229-B0DF-9C7136D33F64}" dt="2025-05-27T07:43:55.879" v="1610" actId="21"/>
          <ac:spMkLst>
            <pc:docMk/>
            <pc:sldMk cId="0" sldId="267"/>
            <ac:spMk id="374" creationId="{00000000-0000-0000-0000-000000000000}"/>
          </ac:spMkLst>
        </pc:spChg>
        <pc:spChg chg="del">
          <ac:chgData name="Rick Leunisse" userId="b10153d1-aeff-414b-a0bd-5af6354abed0" providerId="ADAL" clId="{3153CDD0-AB0B-4229-B0DF-9C7136D33F64}" dt="2025-05-27T07:43:55.879" v="1610" actId="21"/>
          <ac:spMkLst>
            <pc:docMk/>
            <pc:sldMk cId="0" sldId="267"/>
            <ac:spMk id="381" creationId="{00000000-0000-0000-0000-000000000000}"/>
          </ac:spMkLst>
        </pc:spChg>
      </pc:sldChg>
      <pc:sldChg chg="add del">
        <pc:chgData name="Rick Leunisse" userId="b10153d1-aeff-414b-a0bd-5af6354abed0" providerId="ADAL" clId="{3153CDD0-AB0B-4229-B0DF-9C7136D33F64}" dt="2025-05-27T07:42:35.440" v="1607"/>
        <pc:sldMkLst>
          <pc:docMk/>
          <pc:sldMk cId="0" sldId="311"/>
        </pc:sldMkLst>
      </pc:sldChg>
      <pc:sldChg chg="modSp mod">
        <pc:chgData name="Rick Leunisse" userId="b10153d1-aeff-414b-a0bd-5af6354abed0" providerId="ADAL" clId="{3153CDD0-AB0B-4229-B0DF-9C7136D33F64}" dt="2025-05-27T15:32:26.895" v="3659" actId="20577"/>
        <pc:sldMkLst>
          <pc:docMk/>
          <pc:sldMk cId="2968206180" sldId="2147482739"/>
        </pc:sldMkLst>
        <pc:spChg chg="mod">
          <ac:chgData name="Rick Leunisse" userId="b10153d1-aeff-414b-a0bd-5af6354abed0" providerId="ADAL" clId="{3153CDD0-AB0B-4229-B0DF-9C7136D33F64}" dt="2025-05-27T15:32:26.895" v="3659" actId="20577"/>
          <ac:spMkLst>
            <pc:docMk/>
            <pc:sldMk cId="2968206180" sldId="2147482739"/>
            <ac:spMk id="2" creationId="{2E8454A3-CD8A-0636-2DCF-A6B7F51A4998}"/>
          </ac:spMkLst>
        </pc:spChg>
      </pc:sldChg>
      <pc:sldChg chg="del">
        <pc:chgData name="Rick Leunisse" userId="b10153d1-aeff-414b-a0bd-5af6354abed0" providerId="ADAL" clId="{3153CDD0-AB0B-4229-B0DF-9C7136D33F64}" dt="2025-05-27T15:32:21.279" v="3647" actId="47"/>
        <pc:sldMkLst>
          <pc:docMk/>
          <pc:sldMk cId="3827062744" sldId="2147482740"/>
        </pc:sldMkLst>
      </pc:sldChg>
      <pc:sldChg chg="del">
        <pc:chgData name="Rick Leunisse" userId="b10153d1-aeff-414b-a0bd-5af6354abed0" providerId="ADAL" clId="{3153CDD0-AB0B-4229-B0DF-9C7136D33F64}" dt="2025-05-27T15:32:21.279" v="3647" actId="47"/>
        <pc:sldMkLst>
          <pc:docMk/>
          <pc:sldMk cId="3514652691" sldId="2147482741"/>
        </pc:sldMkLst>
      </pc:sldChg>
      <pc:sldChg chg="addSp delSp modSp add mod modNotesTx">
        <pc:chgData name="Rick Leunisse" userId="b10153d1-aeff-414b-a0bd-5af6354abed0" providerId="ADAL" clId="{3153CDD0-AB0B-4229-B0DF-9C7136D33F64}" dt="2025-05-28T14:43:40.233" v="4513" actId="27918"/>
        <pc:sldMkLst>
          <pc:docMk/>
          <pc:sldMk cId="2015112773" sldId="2147482762"/>
        </pc:sldMkLst>
        <pc:spChg chg="mod">
          <ac:chgData name="Rick Leunisse" userId="b10153d1-aeff-414b-a0bd-5af6354abed0" providerId="ADAL" clId="{3153CDD0-AB0B-4229-B0DF-9C7136D33F64}" dt="2025-05-28T11:49:14.530" v="3712"/>
          <ac:spMkLst>
            <pc:docMk/>
            <pc:sldMk cId="2015112773" sldId="2147482762"/>
            <ac:spMk id="3" creationId="{61E1238C-AA8A-8264-4C40-92FBE8494FF6}"/>
          </ac:spMkLst>
        </pc:spChg>
        <pc:spChg chg="mod">
          <ac:chgData name="Rick Leunisse" userId="b10153d1-aeff-414b-a0bd-5af6354abed0" providerId="ADAL" clId="{3153CDD0-AB0B-4229-B0DF-9C7136D33F64}" dt="2025-05-28T11:56:36.352" v="3771" actId="1076"/>
          <ac:spMkLst>
            <pc:docMk/>
            <pc:sldMk cId="2015112773" sldId="2147482762"/>
            <ac:spMk id="5" creationId="{E233E025-54FB-B185-9DEB-42241BCD1309}"/>
          </ac:spMkLst>
        </pc:spChg>
        <pc:spChg chg="mod">
          <ac:chgData name="Rick Leunisse" userId="b10153d1-aeff-414b-a0bd-5af6354abed0" providerId="ADAL" clId="{3153CDD0-AB0B-4229-B0DF-9C7136D33F64}" dt="2025-05-28T12:02:10.953" v="3839" actId="1076"/>
          <ac:spMkLst>
            <pc:docMk/>
            <pc:sldMk cId="2015112773" sldId="2147482762"/>
            <ac:spMk id="6" creationId="{1EE8AE06-477E-72A2-79F9-EE79B8EB0BB8}"/>
          </ac:spMkLst>
        </pc:spChg>
        <pc:spChg chg="mod">
          <ac:chgData name="Rick Leunisse" userId="b10153d1-aeff-414b-a0bd-5af6354abed0" providerId="ADAL" clId="{3153CDD0-AB0B-4229-B0DF-9C7136D33F64}" dt="2025-05-28T12:02:10.953" v="3839" actId="1076"/>
          <ac:spMkLst>
            <pc:docMk/>
            <pc:sldMk cId="2015112773" sldId="2147482762"/>
            <ac:spMk id="7" creationId="{D79F26BC-3EEE-1062-BCCE-807019341C09}"/>
          </ac:spMkLst>
        </pc:spChg>
        <pc:spChg chg="mod">
          <ac:chgData name="Rick Leunisse" userId="b10153d1-aeff-414b-a0bd-5af6354abed0" providerId="ADAL" clId="{3153CDD0-AB0B-4229-B0DF-9C7136D33F64}" dt="2025-05-28T11:56:39.229" v="3772" actId="1076"/>
          <ac:spMkLst>
            <pc:docMk/>
            <pc:sldMk cId="2015112773" sldId="2147482762"/>
            <ac:spMk id="8" creationId="{E7B35BFB-22B6-F724-C4F6-2EAAB39F5292}"/>
          </ac:spMkLst>
        </pc:spChg>
        <pc:spChg chg="del">
          <ac:chgData name="Rick Leunisse" userId="b10153d1-aeff-414b-a0bd-5af6354abed0" providerId="ADAL" clId="{3153CDD0-AB0B-4229-B0DF-9C7136D33F64}" dt="2025-05-28T11:56:30.947" v="3770" actId="478"/>
          <ac:spMkLst>
            <pc:docMk/>
            <pc:sldMk cId="2015112773" sldId="2147482762"/>
            <ac:spMk id="9" creationId="{D3A61E3C-C39E-2C0E-873B-64BCFBF350B8}"/>
          </ac:spMkLst>
        </pc:spChg>
        <pc:spChg chg="mod">
          <ac:chgData name="Rick Leunisse" userId="b10153d1-aeff-414b-a0bd-5af6354abed0" providerId="ADAL" clId="{3153CDD0-AB0B-4229-B0DF-9C7136D33F64}" dt="2025-05-28T12:02:10.953" v="3839" actId="1076"/>
          <ac:spMkLst>
            <pc:docMk/>
            <pc:sldMk cId="2015112773" sldId="2147482762"/>
            <ac:spMk id="10" creationId="{6E265683-0EE1-B358-7EDF-5F95F7C79FB4}"/>
          </ac:spMkLst>
        </pc:spChg>
        <pc:spChg chg="del">
          <ac:chgData name="Rick Leunisse" userId="b10153d1-aeff-414b-a0bd-5af6354abed0" providerId="ADAL" clId="{3153CDD0-AB0B-4229-B0DF-9C7136D33F64}" dt="2025-05-28T11:58:14.698" v="3800" actId="478"/>
          <ac:spMkLst>
            <pc:docMk/>
            <pc:sldMk cId="2015112773" sldId="2147482762"/>
            <ac:spMk id="11" creationId="{D7534E96-11ED-F438-665A-07417C1A3689}"/>
          </ac:spMkLst>
        </pc:spChg>
        <pc:spChg chg="del">
          <ac:chgData name="Rick Leunisse" userId="b10153d1-aeff-414b-a0bd-5af6354abed0" providerId="ADAL" clId="{3153CDD0-AB0B-4229-B0DF-9C7136D33F64}" dt="2025-05-28T11:58:47.533" v="3811" actId="478"/>
          <ac:spMkLst>
            <pc:docMk/>
            <pc:sldMk cId="2015112773" sldId="2147482762"/>
            <ac:spMk id="12" creationId="{0A2E900B-702A-E301-9F45-73009C45454E}"/>
          </ac:spMkLst>
        </pc:spChg>
        <pc:spChg chg="del">
          <ac:chgData name="Rick Leunisse" userId="b10153d1-aeff-414b-a0bd-5af6354abed0" providerId="ADAL" clId="{3153CDD0-AB0B-4229-B0DF-9C7136D33F64}" dt="2025-05-28T11:58:48.744" v="3812" actId="478"/>
          <ac:spMkLst>
            <pc:docMk/>
            <pc:sldMk cId="2015112773" sldId="2147482762"/>
            <ac:spMk id="13" creationId="{1E0FE2A5-0D1E-3AB2-7694-AF78AF1F24FF}"/>
          </ac:spMkLst>
        </pc:spChg>
        <pc:spChg chg="mod">
          <ac:chgData name="Rick Leunisse" userId="b10153d1-aeff-414b-a0bd-5af6354abed0" providerId="ADAL" clId="{3153CDD0-AB0B-4229-B0DF-9C7136D33F64}" dt="2025-05-28T12:02:10.953" v="3839" actId="1076"/>
          <ac:spMkLst>
            <pc:docMk/>
            <pc:sldMk cId="2015112773" sldId="2147482762"/>
            <ac:spMk id="14" creationId="{2C18AFEA-1F89-E91A-21BF-53394D88D2BF}"/>
          </ac:spMkLst>
        </pc:spChg>
        <pc:spChg chg="mod">
          <ac:chgData name="Rick Leunisse" userId="b10153d1-aeff-414b-a0bd-5af6354abed0" providerId="ADAL" clId="{3153CDD0-AB0B-4229-B0DF-9C7136D33F64}" dt="2025-05-28T11:56:44.050" v="3773" actId="1076"/>
          <ac:spMkLst>
            <pc:docMk/>
            <pc:sldMk cId="2015112773" sldId="2147482762"/>
            <ac:spMk id="15" creationId="{2560F13E-E4CE-B45C-6F3A-1447868848F6}"/>
          </ac:spMkLst>
        </pc:spChg>
        <pc:spChg chg="mod">
          <ac:chgData name="Rick Leunisse" userId="b10153d1-aeff-414b-a0bd-5af6354abed0" providerId="ADAL" clId="{3153CDD0-AB0B-4229-B0DF-9C7136D33F64}" dt="2025-05-28T12:02:10.953" v="3839" actId="1076"/>
          <ac:spMkLst>
            <pc:docMk/>
            <pc:sldMk cId="2015112773" sldId="2147482762"/>
            <ac:spMk id="16" creationId="{8973BA09-2724-0FDF-F0D7-4FC91654F265}"/>
          </ac:spMkLst>
        </pc:spChg>
        <pc:spChg chg="add mod">
          <ac:chgData name="Rick Leunisse" userId="b10153d1-aeff-414b-a0bd-5af6354abed0" providerId="ADAL" clId="{3153CDD0-AB0B-4229-B0DF-9C7136D33F64}" dt="2025-05-28T12:02:10.953" v="3839" actId="1076"/>
          <ac:spMkLst>
            <pc:docMk/>
            <pc:sldMk cId="2015112773" sldId="2147482762"/>
            <ac:spMk id="17" creationId="{D90D1C91-6528-0B54-883F-D3EAA7BBCFC2}"/>
          </ac:spMkLst>
        </pc:spChg>
        <pc:spChg chg="add mod">
          <ac:chgData name="Rick Leunisse" userId="b10153d1-aeff-414b-a0bd-5af6354abed0" providerId="ADAL" clId="{3153CDD0-AB0B-4229-B0DF-9C7136D33F64}" dt="2025-05-28T12:02:10.953" v="3839" actId="1076"/>
          <ac:spMkLst>
            <pc:docMk/>
            <pc:sldMk cId="2015112773" sldId="2147482762"/>
            <ac:spMk id="18" creationId="{48579CDA-8B3D-3823-AA9D-630A2BC351FC}"/>
          </ac:spMkLst>
        </pc:spChg>
        <pc:spChg chg="add mod">
          <ac:chgData name="Rick Leunisse" userId="b10153d1-aeff-414b-a0bd-5af6354abed0" providerId="ADAL" clId="{3153CDD0-AB0B-4229-B0DF-9C7136D33F64}" dt="2025-05-28T12:02:10.953" v="3839" actId="1076"/>
          <ac:spMkLst>
            <pc:docMk/>
            <pc:sldMk cId="2015112773" sldId="2147482762"/>
            <ac:spMk id="19" creationId="{5B9F4AA0-CE74-0797-A806-D8EE1F7A8952}"/>
          </ac:spMkLst>
        </pc:spChg>
        <pc:spChg chg="add mod">
          <ac:chgData name="Rick Leunisse" userId="b10153d1-aeff-414b-a0bd-5af6354abed0" providerId="ADAL" clId="{3153CDD0-AB0B-4229-B0DF-9C7136D33F64}" dt="2025-05-28T12:02:10.953" v="3839" actId="1076"/>
          <ac:spMkLst>
            <pc:docMk/>
            <pc:sldMk cId="2015112773" sldId="2147482762"/>
            <ac:spMk id="20" creationId="{E8D48694-6DD9-A7A0-EA02-FD4D130C9D6B}"/>
          </ac:spMkLst>
        </pc:spChg>
        <pc:spChg chg="add mod">
          <ac:chgData name="Rick Leunisse" userId="b10153d1-aeff-414b-a0bd-5af6354abed0" providerId="ADAL" clId="{3153CDD0-AB0B-4229-B0DF-9C7136D33F64}" dt="2025-05-28T12:02:10.953" v="3839" actId="1076"/>
          <ac:spMkLst>
            <pc:docMk/>
            <pc:sldMk cId="2015112773" sldId="2147482762"/>
            <ac:spMk id="21" creationId="{DC0C4B8A-F30C-310B-2A19-1E2B1D8AFA77}"/>
          </ac:spMkLst>
        </pc:spChg>
        <pc:graphicFrameChg chg="mod">
          <ac:chgData name="Rick Leunisse" userId="b10153d1-aeff-414b-a0bd-5af6354abed0" providerId="ADAL" clId="{3153CDD0-AB0B-4229-B0DF-9C7136D33F64}" dt="2025-05-28T14:27:06.691" v="3845" actId="14100"/>
          <ac:graphicFrameMkLst>
            <pc:docMk/>
            <pc:sldMk cId="2015112773" sldId="2147482762"/>
            <ac:graphicFrameMk id="4" creationId="{135BD556-84CD-7946-DAAE-0F3B9EAD2E6C}"/>
          </ac:graphicFrameMkLst>
        </pc:graphicFrameChg>
      </pc:sldChg>
      <pc:sldChg chg="modSp mod">
        <pc:chgData name="Rick Leunisse" userId="b10153d1-aeff-414b-a0bd-5af6354abed0" providerId="ADAL" clId="{3153CDD0-AB0B-4229-B0DF-9C7136D33F64}" dt="2025-05-28T14:38:01.193" v="4145" actId="27636"/>
        <pc:sldMkLst>
          <pc:docMk/>
          <pc:sldMk cId="1301316074" sldId="2147482816"/>
        </pc:sldMkLst>
        <pc:spChg chg="mod">
          <ac:chgData name="Rick Leunisse" userId="b10153d1-aeff-414b-a0bd-5af6354abed0" providerId="ADAL" clId="{3153CDD0-AB0B-4229-B0DF-9C7136D33F64}" dt="2025-05-28T14:38:01.193" v="4145" actId="27636"/>
          <ac:spMkLst>
            <pc:docMk/>
            <pc:sldMk cId="1301316074" sldId="2147482816"/>
            <ac:spMk id="4" creationId="{68661DF0-142E-7DFC-F9B5-CC984C788896}"/>
          </ac:spMkLst>
        </pc:spChg>
      </pc:sldChg>
      <pc:sldChg chg="modSp del mod">
        <pc:chgData name="Rick Leunisse" userId="b10153d1-aeff-414b-a0bd-5af6354abed0" providerId="ADAL" clId="{3153CDD0-AB0B-4229-B0DF-9C7136D33F64}" dt="2025-05-26T11:34:11.809" v="1073" actId="47"/>
        <pc:sldMkLst>
          <pc:docMk/>
          <pc:sldMk cId="4234307887" sldId="2147482820"/>
        </pc:sldMkLst>
      </pc:sldChg>
      <pc:sldChg chg="del">
        <pc:chgData name="Rick Leunisse" userId="b10153d1-aeff-414b-a0bd-5af6354abed0" providerId="ADAL" clId="{3153CDD0-AB0B-4229-B0DF-9C7136D33F64}" dt="2025-05-26T11:19:24.243" v="159" actId="47"/>
        <pc:sldMkLst>
          <pc:docMk/>
          <pc:sldMk cId="137936017" sldId="2147482822"/>
        </pc:sldMkLst>
      </pc:sldChg>
      <pc:sldChg chg="del">
        <pc:chgData name="Rick Leunisse" userId="b10153d1-aeff-414b-a0bd-5af6354abed0" providerId="ADAL" clId="{3153CDD0-AB0B-4229-B0DF-9C7136D33F64}" dt="2025-05-27T15:32:21.279" v="3647" actId="47"/>
        <pc:sldMkLst>
          <pc:docMk/>
          <pc:sldMk cId="3599877315" sldId="2147482823"/>
        </pc:sldMkLst>
      </pc:sldChg>
      <pc:sldChg chg="addSp delSp modSp mod ord">
        <pc:chgData name="Rick Leunisse" userId="b10153d1-aeff-414b-a0bd-5af6354abed0" providerId="ADAL" clId="{3153CDD0-AB0B-4229-B0DF-9C7136D33F64}" dt="2025-05-28T14:39:16.933" v="4178" actId="20577"/>
        <pc:sldMkLst>
          <pc:docMk/>
          <pc:sldMk cId="4253658280" sldId="2147482824"/>
        </pc:sldMkLst>
        <pc:spChg chg="mod">
          <ac:chgData name="Rick Leunisse" userId="b10153d1-aeff-414b-a0bd-5af6354abed0" providerId="ADAL" clId="{3153CDD0-AB0B-4229-B0DF-9C7136D33F64}" dt="2025-05-27T15:05:10.291" v="3526"/>
          <ac:spMkLst>
            <pc:docMk/>
            <pc:sldMk cId="4253658280" sldId="2147482824"/>
            <ac:spMk id="3" creationId="{B7AECD72-EEE3-43C3-83B5-3583652F23F3}"/>
          </ac:spMkLst>
        </pc:spChg>
        <pc:spChg chg="add mod">
          <ac:chgData name="Rick Leunisse" userId="b10153d1-aeff-414b-a0bd-5af6354abed0" providerId="ADAL" clId="{3153CDD0-AB0B-4229-B0DF-9C7136D33F64}" dt="2025-05-27T15:19:31.754" v="3630" actId="1076"/>
          <ac:spMkLst>
            <pc:docMk/>
            <pc:sldMk cId="4253658280" sldId="2147482824"/>
            <ac:spMk id="5" creationId="{853E52D3-3F19-5E5D-F195-06B4772C1D90}"/>
          </ac:spMkLst>
        </pc:spChg>
        <pc:spChg chg="add del mod ord">
          <ac:chgData name="Rick Leunisse" userId="b10153d1-aeff-414b-a0bd-5af6354abed0" providerId="ADAL" clId="{3153CDD0-AB0B-4229-B0DF-9C7136D33F64}" dt="2025-05-27T15:19:29.567" v="3629" actId="478"/>
          <ac:spMkLst>
            <pc:docMk/>
            <pc:sldMk cId="4253658280" sldId="2147482824"/>
            <ac:spMk id="6" creationId="{05D0B28B-7BC0-9AE4-F924-640A41A8D4F3}"/>
          </ac:spMkLst>
        </pc:spChg>
        <pc:spChg chg="add mod">
          <ac:chgData name="Rick Leunisse" userId="b10153d1-aeff-414b-a0bd-5af6354abed0" providerId="ADAL" clId="{3153CDD0-AB0B-4229-B0DF-9C7136D33F64}" dt="2025-05-27T15:19:37.616" v="3633" actId="113"/>
          <ac:spMkLst>
            <pc:docMk/>
            <pc:sldMk cId="4253658280" sldId="2147482824"/>
            <ac:spMk id="7" creationId="{63E2B953-AE28-7F8F-DA18-6BA69C502503}"/>
          </ac:spMkLst>
        </pc:spChg>
        <pc:graphicFrameChg chg="mod modGraphic">
          <ac:chgData name="Rick Leunisse" userId="b10153d1-aeff-414b-a0bd-5af6354abed0" providerId="ADAL" clId="{3153CDD0-AB0B-4229-B0DF-9C7136D33F64}" dt="2025-05-28T14:39:16.933" v="4178" actId="20577"/>
          <ac:graphicFrameMkLst>
            <pc:docMk/>
            <pc:sldMk cId="4253658280" sldId="2147482824"/>
            <ac:graphicFrameMk id="4" creationId="{41C48119-3EC4-D410-E13B-3F69AEF5909E}"/>
          </ac:graphicFrameMkLst>
        </pc:graphicFrameChg>
      </pc:sldChg>
      <pc:sldChg chg="addSp delSp modSp mod ord">
        <pc:chgData name="Rick Leunisse" userId="b10153d1-aeff-414b-a0bd-5af6354abed0" providerId="ADAL" clId="{3153CDD0-AB0B-4229-B0DF-9C7136D33F64}" dt="2025-05-27T14:53:20.160" v="3480" actId="207"/>
        <pc:sldMkLst>
          <pc:docMk/>
          <pc:sldMk cId="846334593" sldId="2147482825"/>
        </pc:sldMkLst>
        <pc:spChg chg="mod">
          <ac:chgData name="Rick Leunisse" userId="b10153d1-aeff-414b-a0bd-5af6354abed0" providerId="ADAL" clId="{3153CDD0-AB0B-4229-B0DF-9C7136D33F64}" dt="2025-05-27T14:48:49.291" v="3327"/>
          <ac:spMkLst>
            <pc:docMk/>
            <pc:sldMk cId="846334593" sldId="2147482825"/>
            <ac:spMk id="3" creationId="{BC172029-F143-A275-752C-19A4C4D90439}"/>
          </ac:spMkLst>
        </pc:spChg>
        <pc:spChg chg="mod">
          <ac:chgData name="Rick Leunisse" userId="b10153d1-aeff-414b-a0bd-5af6354abed0" providerId="ADAL" clId="{3153CDD0-AB0B-4229-B0DF-9C7136D33F64}" dt="2025-05-27T14:49:47.419" v="3352" actId="20577"/>
          <ac:spMkLst>
            <pc:docMk/>
            <pc:sldMk cId="846334593" sldId="2147482825"/>
            <ac:spMk id="5" creationId="{D79DA717-739F-C83E-D3C7-3B626BEE1C9D}"/>
          </ac:spMkLst>
        </pc:spChg>
        <pc:spChg chg="mod">
          <ac:chgData name="Rick Leunisse" userId="b10153d1-aeff-414b-a0bd-5af6354abed0" providerId="ADAL" clId="{3153CDD0-AB0B-4229-B0DF-9C7136D33F64}" dt="2025-05-27T14:49:33.265" v="3340"/>
          <ac:spMkLst>
            <pc:docMk/>
            <pc:sldMk cId="846334593" sldId="2147482825"/>
            <ac:spMk id="6" creationId="{EF568990-4751-B88E-6514-34A05681D242}"/>
          </ac:spMkLst>
        </pc:spChg>
        <pc:spChg chg="mod">
          <ac:chgData name="Rick Leunisse" userId="b10153d1-aeff-414b-a0bd-5af6354abed0" providerId="ADAL" clId="{3153CDD0-AB0B-4229-B0DF-9C7136D33F64}" dt="2025-05-27T14:50:15.785" v="3369" actId="20577"/>
          <ac:spMkLst>
            <pc:docMk/>
            <pc:sldMk cId="846334593" sldId="2147482825"/>
            <ac:spMk id="8" creationId="{5BAEB70D-5B5D-56BC-9E1E-8F89CC49DC09}"/>
          </ac:spMkLst>
        </pc:spChg>
        <pc:spChg chg="mod">
          <ac:chgData name="Rick Leunisse" userId="b10153d1-aeff-414b-a0bd-5af6354abed0" providerId="ADAL" clId="{3153CDD0-AB0B-4229-B0DF-9C7136D33F64}" dt="2025-05-27T14:49:58.021" v="3355"/>
          <ac:spMkLst>
            <pc:docMk/>
            <pc:sldMk cId="846334593" sldId="2147482825"/>
            <ac:spMk id="9" creationId="{E6FDC75F-B153-9B4E-5B5F-58837C99E8B5}"/>
          </ac:spMkLst>
        </pc:spChg>
        <pc:spChg chg="mod">
          <ac:chgData name="Rick Leunisse" userId="b10153d1-aeff-414b-a0bd-5af6354abed0" providerId="ADAL" clId="{3153CDD0-AB0B-4229-B0DF-9C7136D33F64}" dt="2025-05-27T14:49:20.314" v="3337" actId="14100"/>
          <ac:spMkLst>
            <pc:docMk/>
            <pc:sldMk cId="846334593" sldId="2147482825"/>
            <ac:spMk id="11" creationId="{9E7844DF-3D9D-C778-56BD-A00E8A9CF3BA}"/>
          </ac:spMkLst>
        </pc:spChg>
        <pc:spChg chg="mod">
          <ac:chgData name="Rick Leunisse" userId="b10153d1-aeff-414b-a0bd-5af6354abed0" providerId="ADAL" clId="{3153CDD0-AB0B-4229-B0DF-9C7136D33F64}" dt="2025-05-27T14:48:57.868" v="3330"/>
          <ac:spMkLst>
            <pc:docMk/>
            <pc:sldMk cId="846334593" sldId="2147482825"/>
            <ac:spMk id="12" creationId="{B621ED2B-9577-7D5B-2CF5-D056554CC431}"/>
          </ac:spMkLst>
        </pc:spChg>
        <pc:spChg chg="mod">
          <ac:chgData name="Rick Leunisse" userId="b10153d1-aeff-414b-a0bd-5af6354abed0" providerId="ADAL" clId="{3153CDD0-AB0B-4229-B0DF-9C7136D33F64}" dt="2025-05-27T14:50:57.080" v="3405"/>
          <ac:spMkLst>
            <pc:docMk/>
            <pc:sldMk cId="846334593" sldId="2147482825"/>
            <ac:spMk id="14" creationId="{0AA9D4ED-2674-D55F-E7F3-99A935D0AE6E}"/>
          </ac:spMkLst>
        </pc:spChg>
        <pc:spChg chg="mod">
          <ac:chgData name="Rick Leunisse" userId="b10153d1-aeff-414b-a0bd-5af6354abed0" providerId="ADAL" clId="{3153CDD0-AB0B-4229-B0DF-9C7136D33F64}" dt="2025-05-27T14:51:01.663" v="3407" actId="1076"/>
          <ac:spMkLst>
            <pc:docMk/>
            <pc:sldMk cId="846334593" sldId="2147482825"/>
            <ac:spMk id="15" creationId="{969D1DCE-6D5A-7CFB-9A33-F9A9C39B8E54}"/>
          </ac:spMkLst>
        </pc:spChg>
        <pc:spChg chg="mod">
          <ac:chgData name="Rick Leunisse" userId="b10153d1-aeff-414b-a0bd-5af6354abed0" providerId="ADAL" clId="{3153CDD0-AB0B-4229-B0DF-9C7136D33F64}" dt="2025-05-27T14:51:40.441" v="3463" actId="20577"/>
          <ac:spMkLst>
            <pc:docMk/>
            <pc:sldMk cId="846334593" sldId="2147482825"/>
            <ac:spMk id="17" creationId="{26BE5F63-F094-38CB-178C-10834DB17A7C}"/>
          </ac:spMkLst>
        </pc:spChg>
        <pc:spChg chg="mod">
          <ac:chgData name="Rick Leunisse" userId="b10153d1-aeff-414b-a0bd-5af6354abed0" providerId="ADAL" clId="{3153CDD0-AB0B-4229-B0DF-9C7136D33F64}" dt="2025-05-27T14:51:20.205" v="3411"/>
          <ac:spMkLst>
            <pc:docMk/>
            <pc:sldMk cId="846334593" sldId="2147482825"/>
            <ac:spMk id="18" creationId="{01EBC5BF-B38F-FC63-0FB6-44010ABD0E94}"/>
          </ac:spMkLst>
        </pc:spChg>
        <pc:spChg chg="mod">
          <ac:chgData name="Rick Leunisse" userId="b10153d1-aeff-414b-a0bd-5af6354abed0" providerId="ADAL" clId="{3153CDD0-AB0B-4229-B0DF-9C7136D33F64}" dt="2025-05-27T14:52:15.643" v="3471" actId="20577"/>
          <ac:spMkLst>
            <pc:docMk/>
            <pc:sldMk cId="846334593" sldId="2147482825"/>
            <ac:spMk id="20" creationId="{7C06E71F-779A-6B1E-DF95-D7A7A704B0E4}"/>
          </ac:spMkLst>
        </pc:spChg>
        <pc:spChg chg="mod">
          <ac:chgData name="Rick Leunisse" userId="b10153d1-aeff-414b-a0bd-5af6354abed0" providerId="ADAL" clId="{3153CDD0-AB0B-4229-B0DF-9C7136D33F64}" dt="2025-05-27T14:51:52.536" v="3466"/>
          <ac:spMkLst>
            <pc:docMk/>
            <pc:sldMk cId="846334593" sldId="2147482825"/>
            <ac:spMk id="21" creationId="{7B3BA97B-3799-48F9-FC44-8C29FB64EB65}"/>
          </ac:spMkLst>
        </pc:spChg>
        <pc:grpChg chg="mod">
          <ac:chgData name="Rick Leunisse" userId="b10153d1-aeff-414b-a0bd-5af6354abed0" providerId="ADAL" clId="{3153CDD0-AB0B-4229-B0DF-9C7136D33F64}" dt="2025-05-27T14:51:06.003" v="3408" actId="1076"/>
          <ac:grpSpMkLst>
            <pc:docMk/>
            <pc:sldMk cId="846334593" sldId="2147482825"/>
            <ac:grpSpMk id="13" creationId="{FF79869E-E8B0-9193-FF87-61518FD222BF}"/>
          </ac:grpSpMkLst>
        </pc:grpChg>
        <pc:grpChg chg="mod">
          <ac:chgData name="Rick Leunisse" userId="b10153d1-aeff-414b-a0bd-5af6354abed0" providerId="ADAL" clId="{3153CDD0-AB0B-4229-B0DF-9C7136D33F64}" dt="2025-05-27T14:51:24.558" v="3412" actId="1076"/>
          <ac:grpSpMkLst>
            <pc:docMk/>
            <pc:sldMk cId="846334593" sldId="2147482825"/>
            <ac:grpSpMk id="16" creationId="{E0D944E3-4247-6FA5-0E55-DA9CDE8353D8}"/>
          </ac:grpSpMkLst>
        </pc:grpChg>
        <pc:grpChg chg="mod">
          <ac:chgData name="Rick Leunisse" userId="b10153d1-aeff-414b-a0bd-5af6354abed0" providerId="ADAL" clId="{3153CDD0-AB0B-4229-B0DF-9C7136D33F64}" dt="2025-05-27T14:52:25.868" v="3473" actId="1076"/>
          <ac:grpSpMkLst>
            <pc:docMk/>
            <pc:sldMk cId="846334593" sldId="2147482825"/>
            <ac:grpSpMk id="22" creationId="{73F20404-940E-0B65-C9C8-5057A563C21B}"/>
          </ac:grpSpMkLst>
        </pc:grpChg>
        <pc:graphicFrameChg chg="add mod">
          <ac:chgData name="Rick Leunisse" userId="b10153d1-aeff-414b-a0bd-5af6354abed0" providerId="ADAL" clId="{3153CDD0-AB0B-4229-B0DF-9C7136D33F64}" dt="2025-05-27T14:49:07.166" v="3333"/>
          <ac:graphicFrameMkLst>
            <pc:docMk/>
            <pc:sldMk cId="846334593" sldId="2147482825"/>
            <ac:graphicFrameMk id="25" creationId="{4F5A22C1-3FD4-9A3E-1BD0-C14B18640FFF}"/>
          </ac:graphicFrameMkLst>
        </pc:graphicFrameChg>
        <pc:graphicFrameChg chg="add mod">
          <ac:chgData name="Rick Leunisse" userId="b10153d1-aeff-414b-a0bd-5af6354abed0" providerId="ADAL" clId="{3153CDD0-AB0B-4229-B0DF-9C7136D33F64}" dt="2025-05-27T14:49:07.166" v="3333"/>
          <ac:graphicFrameMkLst>
            <pc:docMk/>
            <pc:sldMk cId="846334593" sldId="2147482825"/>
            <ac:graphicFrameMk id="28" creationId="{4C9D0380-17FA-C529-30A7-6162F2546AF3}"/>
          </ac:graphicFrameMkLst>
        </pc:graphicFrameChg>
        <pc:graphicFrameChg chg="add mod">
          <ac:chgData name="Rick Leunisse" userId="b10153d1-aeff-414b-a0bd-5af6354abed0" providerId="ADAL" clId="{3153CDD0-AB0B-4229-B0DF-9C7136D33F64}" dt="2025-05-27T14:51:58.419" v="3467"/>
          <ac:graphicFrameMkLst>
            <pc:docMk/>
            <pc:sldMk cId="846334593" sldId="2147482825"/>
            <ac:graphicFrameMk id="65" creationId="{E53D83CA-501A-D72A-FB95-BD67EFA74CF9}"/>
          </ac:graphicFrameMkLst>
        </pc:graphicFrameChg>
        <pc:graphicFrameChg chg="add mod">
          <ac:chgData name="Rick Leunisse" userId="b10153d1-aeff-414b-a0bd-5af6354abed0" providerId="ADAL" clId="{3153CDD0-AB0B-4229-B0DF-9C7136D33F64}" dt="2025-05-27T14:51:58.419" v="3467"/>
          <ac:graphicFrameMkLst>
            <pc:docMk/>
            <pc:sldMk cId="846334593" sldId="2147482825"/>
            <ac:graphicFrameMk id="70" creationId="{04CB7F3B-C152-8304-FA27-2993EE3ADE0F}"/>
          </ac:graphicFrameMkLst>
        </pc:graphicFrameChg>
        <pc:picChg chg="del">
          <ac:chgData name="Rick Leunisse" userId="b10153d1-aeff-414b-a0bd-5af6354abed0" providerId="ADAL" clId="{3153CDD0-AB0B-4229-B0DF-9C7136D33F64}" dt="2025-05-27T14:53:07.858" v="3477" actId="478"/>
          <ac:picMkLst>
            <pc:docMk/>
            <pc:sldMk cId="846334593" sldId="2147482825"/>
            <ac:picMk id="26" creationId="{74A998F0-EDCD-7F2D-8A96-E3F33E79E9C2}"/>
          </ac:picMkLst>
        </pc:picChg>
        <pc:picChg chg="add del mod">
          <ac:chgData name="Rick Leunisse" userId="b10153d1-aeff-414b-a0bd-5af6354abed0" providerId="ADAL" clId="{3153CDD0-AB0B-4229-B0DF-9C7136D33F64}" dt="2025-05-27T14:53:11.366" v="3478" actId="1076"/>
          <ac:picMkLst>
            <pc:docMk/>
            <pc:sldMk cId="846334593" sldId="2147482825"/>
            <ac:picMk id="27" creationId="{3E51EEFC-7808-77A8-9051-8FFE00C59BF4}"/>
          </ac:picMkLst>
        </pc:picChg>
        <pc:picChg chg="add mod">
          <ac:chgData name="Rick Leunisse" userId="b10153d1-aeff-414b-a0bd-5af6354abed0" providerId="ADAL" clId="{3153CDD0-AB0B-4229-B0DF-9C7136D33F64}" dt="2025-05-27T14:53:20.160" v="3480" actId="207"/>
          <ac:picMkLst>
            <pc:docMk/>
            <pc:sldMk cId="846334593" sldId="2147482825"/>
            <ac:picMk id="72" creationId="{A61A21E1-068B-F03F-00F7-EAEA6E46484E}"/>
          </ac:picMkLst>
        </pc:picChg>
      </pc:sldChg>
      <pc:sldChg chg="del">
        <pc:chgData name="Rick Leunisse" userId="b10153d1-aeff-414b-a0bd-5af6354abed0" providerId="ADAL" clId="{3153CDD0-AB0B-4229-B0DF-9C7136D33F64}" dt="2025-05-27T15:32:21.279" v="3647" actId="47"/>
        <pc:sldMkLst>
          <pc:docMk/>
          <pc:sldMk cId="2794469487" sldId="2147482826"/>
        </pc:sldMkLst>
      </pc:sldChg>
      <pc:sldChg chg="del">
        <pc:chgData name="Rick Leunisse" userId="b10153d1-aeff-414b-a0bd-5af6354abed0" providerId="ADAL" clId="{3153CDD0-AB0B-4229-B0DF-9C7136D33F64}" dt="2025-05-27T15:32:21.279" v="3647" actId="47"/>
        <pc:sldMkLst>
          <pc:docMk/>
          <pc:sldMk cId="1246416530" sldId="2147482827"/>
        </pc:sldMkLst>
      </pc:sldChg>
      <pc:sldChg chg="del">
        <pc:chgData name="Rick Leunisse" userId="b10153d1-aeff-414b-a0bd-5af6354abed0" providerId="ADAL" clId="{3153CDD0-AB0B-4229-B0DF-9C7136D33F64}" dt="2025-05-27T15:32:21.279" v="3647" actId="47"/>
        <pc:sldMkLst>
          <pc:docMk/>
          <pc:sldMk cId="2498780333" sldId="2147482828"/>
        </pc:sldMkLst>
      </pc:sldChg>
      <pc:sldChg chg="del">
        <pc:chgData name="Rick Leunisse" userId="b10153d1-aeff-414b-a0bd-5af6354abed0" providerId="ADAL" clId="{3153CDD0-AB0B-4229-B0DF-9C7136D33F64}" dt="2025-05-27T15:32:21.279" v="3647" actId="47"/>
        <pc:sldMkLst>
          <pc:docMk/>
          <pc:sldMk cId="2156029457" sldId="2147482829"/>
        </pc:sldMkLst>
      </pc:sldChg>
      <pc:sldChg chg="del">
        <pc:chgData name="Rick Leunisse" userId="b10153d1-aeff-414b-a0bd-5af6354abed0" providerId="ADAL" clId="{3153CDD0-AB0B-4229-B0DF-9C7136D33F64}" dt="2025-05-27T15:32:21.279" v="3647" actId="47"/>
        <pc:sldMkLst>
          <pc:docMk/>
          <pc:sldMk cId="335397231" sldId="2147482830"/>
        </pc:sldMkLst>
      </pc:sldChg>
      <pc:sldChg chg="addSp delSp modSp add mod">
        <pc:chgData name="Rick Leunisse" userId="b10153d1-aeff-414b-a0bd-5af6354abed0" providerId="ADAL" clId="{3153CDD0-AB0B-4229-B0DF-9C7136D33F64}" dt="2025-05-28T14:34:27.409" v="3940" actId="20577"/>
        <pc:sldMkLst>
          <pc:docMk/>
          <pc:sldMk cId="2447050338" sldId="2147482831"/>
        </pc:sldMkLst>
        <pc:spChg chg="mod">
          <ac:chgData name="Rick Leunisse" userId="b10153d1-aeff-414b-a0bd-5af6354abed0" providerId="ADAL" clId="{3153CDD0-AB0B-4229-B0DF-9C7136D33F64}" dt="2025-05-28T14:30:52.778" v="3864"/>
          <ac:spMkLst>
            <pc:docMk/>
            <pc:sldMk cId="2447050338" sldId="2147482831"/>
            <ac:spMk id="3" creationId="{F429A23D-8B40-77DA-1BA7-CFC64CDB9607}"/>
          </ac:spMkLst>
        </pc:spChg>
        <pc:graphicFrameChg chg="mod modGraphic">
          <ac:chgData name="Rick Leunisse" userId="b10153d1-aeff-414b-a0bd-5af6354abed0" providerId="ADAL" clId="{3153CDD0-AB0B-4229-B0DF-9C7136D33F64}" dt="2025-05-28T14:31:18.075" v="3872" actId="20577"/>
          <ac:graphicFrameMkLst>
            <pc:docMk/>
            <pc:sldMk cId="2447050338" sldId="2147482831"/>
            <ac:graphicFrameMk id="4" creationId="{41CC005A-6E3A-3FB1-4BA8-656B255919CE}"/>
          </ac:graphicFrameMkLst>
        </pc:graphicFrameChg>
        <pc:graphicFrameChg chg="mod modGraphic">
          <ac:chgData name="Rick Leunisse" userId="b10153d1-aeff-414b-a0bd-5af6354abed0" providerId="ADAL" clId="{3153CDD0-AB0B-4229-B0DF-9C7136D33F64}" dt="2025-05-28T14:34:27.409" v="3940" actId="20577"/>
          <ac:graphicFrameMkLst>
            <pc:docMk/>
            <pc:sldMk cId="2447050338" sldId="2147482831"/>
            <ac:graphicFrameMk id="5" creationId="{C1685440-CE80-5A90-7877-C658C529741E}"/>
          </ac:graphicFrameMkLst>
        </pc:graphicFrameChg>
        <pc:graphicFrameChg chg="add del mod modGraphic">
          <ac:chgData name="Rick Leunisse" userId="b10153d1-aeff-414b-a0bd-5af6354abed0" providerId="ADAL" clId="{3153CDD0-AB0B-4229-B0DF-9C7136D33F64}" dt="2025-05-28T14:33:06.074" v="3917" actId="20577"/>
          <ac:graphicFrameMkLst>
            <pc:docMk/>
            <pc:sldMk cId="2447050338" sldId="2147482831"/>
            <ac:graphicFrameMk id="7" creationId="{700CBCD7-678F-734E-D183-CB1B0646D593}"/>
          </ac:graphicFrameMkLst>
        </pc:graphicFrameChg>
        <pc:graphicFrameChg chg="mod modGraphic">
          <ac:chgData name="Rick Leunisse" userId="b10153d1-aeff-414b-a0bd-5af6354abed0" providerId="ADAL" clId="{3153CDD0-AB0B-4229-B0DF-9C7136D33F64}" dt="2025-05-28T14:33:42.047" v="3928" actId="20577"/>
          <ac:graphicFrameMkLst>
            <pc:docMk/>
            <pc:sldMk cId="2447050338" sldId="2147482831"/>
            <ac:graphicFrameMk id="8" creationId="{9A97C400-5690-E031-EC9E-FD56CBA7AC68}"/>
          </ac:graphicFrameMkLst>
        </pc:graphicFrameChg>
      </pc:sldChg>
      <pc:sldChg chg="del">
        <pc:chgData name="Rick Leunisse" userId="b10153d1-aeff-414b-a0bd-5af6354abed0" providerId="ADAL" clId="{3153CDD0-AB0B-4229-B0DF-9C7136D33F64}" dt="2025-05-27T15:32:21.279" v="3647" actId="47"/>
        <pc:sldMkLst>
          <pc:docMk/>
          <pc:sldMk cId="3955481257" sldId="2147482831"/>
        </pc:sldMkLst>
      </pc:sldChg>
      <pc:sldChg chg="del">
        <pc:chgData name="Rick Leunisse" userId="b10153d1-aeff-414b-a0bd-5af6354abed0" providerId="ADAL" clId="{3153CDD0-AB0B-4229-B0DF-9C7136D33F64}" dt="2025-05-27T15:32:21.279" v="3647" actId="47"/>
        <pc:sldMkLst>
          <pc:docMk/>
          <pc:sldMk cId="91499181" sldId="2147482832"/>
        </pc:sldMkLst>
      </pc:sldChg>
      <pc:sldChg chg="del">
        <pc:chgData name="Rick Leunisse" userId="b10153d1-aeff-414b-a0bd-5af6354abed0" providerId="ADAL" clId="{3153CDD0-AB0B-4229-B0DF-9C7136D33F64}" dt="2025-05-27T15:32:21.279" v="3647" actId="47"/>
        <pc:sldMkLst>
          <pc:docMk/>
          <pc:sldMk cId="1699618853" sldId="2147482833"/>
        </pc:sldMkLst>
      </pc:sldChg>
      <pc:sldChg chg="del">
        <pc:chgData name="Rick Leunisse" userId="b10153d1-aeff-414b-a0bd-5af6354abed0" providerId="ADAL" clId="{3153CDD0-AB0B-4229-B0DF-9C7136D33F64}" dt="2025-05-27T15:32:21.279" v="3647" actId="47"/>
        <pc:sldMkLst>
          <pc:docMk/>
          <pc:sldMk cId="2600988306" sldId="2147482834"/>
        </pc:sldMkLst>
      </pc:sldChg>
      <pc:sldChg chg="modSp del mod">
        <pc:chgData name="Rick Leunisse" userId="b10153d1-aeff-414b-a0bd-5af6354abed0" providerId="ADAL" clId="{3153CDD0-AB0B-4229-B0DF-9C7136D33F64}" dt="2025-05-28T12:04:56.849" v="3840" actId="47"/>
        <pc:sldMkLst>
          <pc:docMk/>
          <pc:sldMk cId="608230032" sldId="2147482835"/>
        </pc:sldMkLst>
        <pc:spChg chg="mod">
          <ac:chgData name="Rick Leunisse" userId="b10153d1-aeff-414b-a0bd-5af6354abed0" providerId="ADAL" clId="{3153CDD0-AB0B-4229-B0DF-9C7136D33F64}" dt="2025-05-27T14:54:30.741" v="3490"/>
          <ac:spMkLst>
            <pc:docMk/>
            <pc:sldMk cId="608230032" sldId="2147482835"/>
            <ac:spMk id="2" creationId="{A481C10F-A1F1-4CBE-7783-3802D2A164CB}"/>
          </ac:spMkLst>
        </pc:spChg>
      </pc:sldChg>
      <pc:sldChg chg="modSp mod">
        <pc:chgData name="Rick Leunisse" userId="b10153d1-aeff-414b-a0bd-5af6354abed0" providerId="ADAL" clId="{3153CDD0-AB0B-4229-B0DF-9C7136D33F64}" dt="2025-05-27T14:54:21.446" v="3487"/>
        <pc:sldMkLst>
          <pc:docMk/>
          <pc:sldMk cId="2977206757" sldId="2147482836"/>
        </pc:sldMkLst>
        <pc:spChg chg="mod">
          <ac:chgData name="Rick Leunisse" userId="b10153d1-aeff-414b-a0bd-5af6354abed0" providerId="ADAL" clId="{3153CDD0-AB0B-4229-B0DF-9C7136D33F64}" dt="2025-05-27T14:54:21.446" v="3487"/>
          <ac:spMkLst>
            <pc:docMk/>
            <pc:sldMk cId="2977206757" sldId="2147482836"/>
            <ac:spMk id="2" creationId="{A9398724-ADDC-205B-9A62-4E27EAF1E306}"/>
          </ac:spMkLst>
        </pc:spChg>
      </pc:sldChg>
      <pc:sldChg chg="modSp mod">
        <pc:chgData name="Rick Leunisse" userId="b10153d1-aeff-414b-a0bd-5af6354abed0" providerId="ADAL" clId="{3153CDD0-AB0B-4229-B0DF-9C7136D33F64}" dt="2025-05-27T14:54:10.796" v="3484"/>
        <pc:sldMkLst>
          <pc:docMk/>
          <pc:sldMk cId="1305687589" sldId="2147482837"/>
        </pc:sldMkLst>
        <pc:spChg chg="mod">
          <ac:chgData name="Rick Leunisse" userId="b10153d1-aeff-414b-a0bd-5af6354abed0" providerId="ADAL" clId="{3153CDD0-AB0B-4229-B0DF-9C7136D33F64}" dt="2025-05-27T14:54:10.796" v="3484"/>
          <ac:spMkLst>
            <pc:docMk/>
            <pc:sldMk cId="1305687589" sldId="2147482837"/>
            <ac:spMk id="2" creationId="{EAF23ABB-D56C-9B3E-F388-328AD531BA28}"/>
          </ac:spMkLst>
        </pc:spChg>
      </pc:sldChg>
      <pc:sldChg chg="del">
        <pc:chgData name="Rick Leunisse" userId="b10153d1-aeff-414b-a0bd-5af6354abed0" providerId="ADAL" clId="{3153CDD0-AB0B-4229-B0DF-9C7136D33F64}" dt="2025-05-27T15:32:21.279" v="3647" actId="47"/>
        <pc:sldMkLst>
          <pc:docMk/>
          <pc:sldMk cId="3054313929" sldId="2147482838"/>
        </pc:sldMkLst>
      </pc:sldChg>
      <pc:sldChg chg="del">
        <pc:chgData name="Rick Leunisse" userId="b10153d1-aeff-414b-a0bd-5af6354abed0" providerId="ADAL" clId="{3153CDD0-AB0B-4229-B0DF-9C7136D33F64}" dt="2025-05-27T15:32:21.279" v="3647" actId="47"/>
        <pc:sldMkLst>
          <pc:docMk/>
          <pc:sldMk cId="676192279" sldId="2147482840"/>
        </pc:sldMkLst>
      </pc:sldChg>
      <pc:sldChg chg="del">
        <pc:chgData name="Rick Leunisse" userId="b10153d1-aeff-414b-a0bd-5af6354abed0" providerId="ADAL" clId="{3153CDD0-AB0B-4229-B0DF-9C7136D33F64}" dt="2025-05-27T15:32:21.279" v="3647" actId="47"/>
        <pc:sldMkLst>
          <pc:docMk/>
          <pc:sldMk cId="2600567188" sldId="2147482841"/>
        </pc:sldMkLst>
      </pc:sldChg>
      <pc:sldChg chg="del">
        <pc:chgData name="Rick Leunisse" userId="b10153d1-aeff-414b-a0bd-5af6354abed0" providerId="ADAL" clId="{3153CDD0-AB0B-4229-B0DF-9C7136D33F64}" dt="2025-05-27T15:32:21.279" v="3647" actId="47"/>
        <pc:sldMkLst>
          <pc:docMk/>
          <pc:sldMk cId="38014061" sldId="2147482842"/>
        </pc:sldMkLst>
      </pc:sldChg>
      <pc:sldChg chg="del">
        <pc:chgData name="Rick Leunisse" userId="b10153d1-aeff-414b-a0bd-5af6354abed0" providerId="ADAL" clId="{3153CDD0-AB0B-4229-B0DF-9C7136D33F64}" dt="2025-05-27T15:32:21.279" v="3647" actId="47"/>
        <pc:sldMkLst>
          <pc:docMk/>
          <pc:sldMk cId="3404296244" sldId="2147482843"/>
        </pc:sldMkLst>
      </pc:sldChg>
      <pc:sldChg chg="modSp mod">
        <pc:chgData name="Rick Leunisse" userId="b10153d1-aeff-414b-a0bd-5af6354abed0" providerId="ADAL" clId="{3153CDD0-AB0B-4229-B0DF-9C7136D33F64}" dt="2025-05-26T07:17:20.883" v="35" actId="20577"/>
        <pc:sldMkLst>
          <pc:docMk/>
          <pc:sldMk cId="1671214472" sldId="2147482844"/>
        </pc:sldMkLst>
        <pc:spChg chg="mod">
          <ac:chgData name="Rick Leunisse" userId="b10153d1-aeff-414b-a0bd-5af6354abed0" providerId="ADAL" clId="{3153CDD0-AB0B-4229-B0DF-9C7136D33F64}" dt="2025-05-26T07:17:20.883" v="35" actId="20577"/>
          <ac:spMkLst>
            <pc:docMk/>
            <pc:sldMk cId="1671214472" sldId="2147482844"/>
            <ac:spMk id="2" creationId="{765DA4B0-1C3D-0005-DC8E-7DF31178DA50}"/>
          </ac:spMkLst>
        </pc:spChg>
      </pc:sldChg>
      <pc:sldChg chg="addSp delSp modSp add mod">
        <pc:chgData name="Rick Leunisse" userId="b10153d1-aeff-414b-a0bd-5af6354abed0" providerId="ADAL" clId="{3153CDD0-AB0B-4229-B0DF-9C7136D33F64}" dt="2025-05-26T11:31:27.258" v="1072" actId="404"/>
        <pc:sldMkLst>
          <pc:docMk/>
          <pc:sldMk cId="463976645" sldId="2147482845"/>
        </pc:sldMkLst>
        <pc:spChg chg="mod">
          <ac:chgData name="Rick Leunisse" userId="b10153d1-aeff-414b-a0bd-5af6354abed0" providerId="ADAL" clId="{3153CDD0-AB0B-4229-B0DF-9C7136D33F64}" dt="2025-05-26T11:19:35.131" v="204" actId="20577"/>
          <ac:spMkLst>
            <pc:docMk/>
            <pc:sldMk cId="463976645" sldId="2147482845"/>
            <ac:spMk id="3" creationId="{A32F9E5E-C643-16AF-E396-DD32CB123EBD}"/>
          </ac:spMkLst>
        </pc:spChg>
        <pc:spChg chg="mod">
          <ac:chgData name="Rick Leunisse" userId="b10153d1-aeff-414b-a0bd-5af6354abed0" providerId="ADAL" clId="{3153CDD0-AB0B-4229-B0DF-9C7136D33F64}" dt="2025-05-26T11:29:47.483" v="907" actId="1076"/>
          <ac:spMkLst>
            <pc:docMk/>
            <pc:sldMk cId="463976645" sldId="2147482845"/>
            <ac:spMk id="13" creationId="{52B16539-EC8A-667A-0D0E-AC9A71D8401D}"/>
          </ac:spMkLst>
        </pc:spChg>
        <pc:spChg chg="add mod">
          <ac:chgData name="Rick Leunisse" userId="b10153d1-aeff-414b-a0bd-5af6354abed0" providerId="ADAL" clId="{3153CDD0-AB0B-4229-B0DF-9C7136D33F64}" dt="2025-05-26T11:29:47.483" v="907" actId="1076"/>
          <ac:spMkLst>
            <pc:docMk/>
            <pc:sldMk cId="463976645" sldId="2147482845"/>
            <ac:spMk id="15" creationId="{541C3F05-E0B8-B5EB-2872-6E6EE6C4EF0D}"/>
          </ac:spMkLst>
        </pc:spChg>
        <pc:spChg chg="add mod">
          <ac:chgData name="Rick Leunisse" userId="b10153d1-aeff-414b-a0bd-5af6354abed0" providerId="ADAL" clId="{3153CDD0-AB0B-4229-B0DF-9C7136D33F64}" dt="2025-05-26T11:31:27.258" v="1072" actId="404"/>
          <ac:spMkLst>
            <pc:docMk/>
            <pc:sldMk cId="463976645" sldId="2147482845"/>
            <ac:spMk id="18" creationId="{D401F00F-1D18-EEA4-9EE8-906B203BBE2B}"/>
          </ac:spMkLst>
        </pc:spChg>
        <pc:spChg chg="add mod">
          <ac:chgData name="Rick Leunisse" userId="b10153d1-aeff-414b-a0bd-5af6354abed0" providerId="ADAL" clId="{3153CDD0-AB0B-4229-B0DF-9C7136D33F64}" dt="2025-05-26T11:31:17.531" v="1067" actId="20577"/>
          <ac:spMkLst>
            <pc:docMk/>
            <pc:sldMk cId="463976645" sldId="2147482845"/>
            <ac:spMk id="19" creationId="{34C47635-57A1-CC35-EFD3-05379CFB2211}"/>
          </ac:spMkLst>
        </pc:spChg>
        <pc:graphicFrameChg chg="mod modGraphic">
          <ac:chgData name="Rick Leunisse" userId="b10153d1-aeff-414b-a0bd-5af6354abed0" providerId="ADAL" clId="{3153CDD0-AB0B-4229-B0DF-9C7136D33F64}" dt="2025-05-26T11:29:33.353" v="901" actId="1076"/>
          <ac:graphicFrameMkLst>
            <pc:docMk/>
            <pc:sldMk cId="463976645" sldId="2147482845"/>
            <ac:graphicFrameMk id="4" creationId="{C86788FE-77B5-4660-25DF-8E9ACBE67E13}"/>
          </ac:graphicFrameMkLst>
        </pc:graphicFrameChg>
        <pc:graphicFrameChg chg="add mod modGraphic">
          <ac:chgData name="Rick Leunisse" userId="b10153d1-aeff-414b-a0bd-5af6354abed0" providerId="ADAL" clId="{3153CDD0-AB0B-4229-B0DF-9C7136D33F64}" dt="2025-05-26T11:30:17.442" v="946" actId="20577"/>
          <ac:graphicFrameMkLst>
            <pc:docMk/>
            <pc:sldMk cId="463976645" sldId="2147482845"/>
            <ac:graphicFrameMk id="12" creationId="{99BBF0D1-D7E8-D70A-974C-0F58642582C8}"/>
          </ac:graphicFrameMkLst>
        </pc:graphicFrameChg>
      </pc:sldChg>
      <pc:sldChg chg="addSp delSp modSp add mod">
        <pc:chgData name="Rick Leunisse" userId="b10153d1-aeff-414b-a0bd-5af6354abed0" providerId="ADAL" clId="{3153CDD0-AB0B-4229-B0DF-9C7136D33F64}" dt="2025-05-26T11:39:45.673" v="1219" actId="20577"/>
        <pc:sldMkLst>
          <pc:docMk/>
          <pc:sldMk cId="3776728669" sldId="2147482846"/>
        </pc:sldMkLst>
        <pc:spChg chg="mod">
          <ac:chgData name="Rick Leunisse" userId="b10153d1-aeff-414b-a0bd-5af6354abed0" providerId="ADAL" clId="{3153CDD0-AB0B-4229-B0DF-9C7136D33F64}" dt="2025-05-26T11:34:41.918" v="1075"/>
          <ac:spMkLst>
            <pc:docMk/>
            <pc:sldMk cId="3776728669" sldId="2147482846"/>
            <ac:spMk id="3" creationId="{CFA40C36-CECA-52E5-B6D0-8188F2C8FA6E}"/>
          </ac:spMkLst>
        </pc:spChg>
        <pc:spChg chg="add mod">
          <ac:chgData name="Rick Leunisse" userId="b10153d1-aeff-414b-a0bd-5af6354abed0" providerId="ADAL" clId="{3153CDD0-AB0B-4229-B0DF-9C7136D33F64}" dt="2025-05-26T11:35:35.255" v="1104" actId="14100"/>
          <ac:spMkLst>
            <pc:docMk/>
            <pc:sldMk cId="3776728669" sldId="2147482846"/>
            <ac:spMk id="6" creationId="{E8A7A888-9296-E2F3-93EB-6E78ACDFEAE6}"/>
          </ac:spMkLst>
        </pc:spChg>
        <pc:graphicFrameChg chg="mod modGraphic">
          <ac:chgData name="Rick Leunisse" userId="b10153d1-aeff-414b-a0bd-5af6354abed0" providerId="ADAL" clId="{3153CDD0-AB0B-4229-B0DF-9C7136D33F64}" dt="2025-05-26T11:39:45.673" v="1219" actId="20577"/>
          <ac:graphicFrameMkLst>
            <pc:docMk/>
            <pc:sldMk cId="3776728669" sldId="2147482846"/>
            <ac:graphicFrameMk id="4" creationId="{D8645A96-666A-8DD2-80AB-F41AEB593D71}"/>
          </ac:graphicFrameMkLst>
        </pc:graphicFrameChg>
        <pc:picChg chg="add mod">
          <ac:chgData name="Rick Leunisse" userId="b10153d1-aeff-414b-a0bd-5af6354abed0" providerId="ADAL" clId="{3153CDD0-AB0B-4229-B0DF-9C7136D33F64}" dt="2025-05-26T11:38:22.719" v="1183" actId="1076"/>
          <ac:picMkLst>
            <pc:docMk/>
            <pc:sldMk cId="3776728669" sldId="2147482846"/>
            <ac:picMk id="8" creationId="{C02D7C73-73E9-8FB4-7C4C-2C37A8C08CE4}"/>
          </ac:picMkLst>
        </pc:picChg>
      </pc:sldChg>
      <pc:sldChg chg="addSp delSp modSp add mod">
        <pc:chgData name="Rick Leunisse" userId="b10153d1-aeff-414b-a0bd-5af6354abed0" providerId="ADAL" clId="{3153CDD0-AB0B-4229-B0DF-9C7136D33F64}" dt="2025-05-27T14:46:31.318" v="3323"/>
        <pc:sldMkLst>
          <pc:docMk/>
          <pc:sldMk cId="1841318977" sldId="2147482847"/>
        </pc:sldMkLst>
        <pc:spChg chg="mod">
          <ac:chgData name="Rick Leunisse" userId="b10153d1-aeff-414b-a0bd-5af6354abed0" providerId="ADAL" clId="{3153CDD0-AB0B-4229-B0DF-9C7136D33F64}" dt="2025-05-27T14:46:31.318" v="3323"/>
          <ac:spMkLst>
            <pc:docMk/>
            <pc:sldMk cId="1841318977" sldId="2147482847"/>
            <ac:spMk id="3" creationId="{8735BE63-7C90-5A2D-5C30-EC22590777A5}"/>
          </ac:spMkLst>
        </pc:spChg>
        <pc:spChg chg="add mod">
          <ac:chgData name="Rick Leunisse" userId="b10153d1-aeff-414b-a0bd-5af6354abed0" providerId="ADAL" clId="{3153CDD0-AB0B-4229-B0DF-9C7136D33F64}" dt="2025-05-27T14:39:26.851" v="3166" actId="1076"/>
          <ac:spMkLst>
            <pc:docMk/>
            <pc:sldMk cId="1841318977" sldId="2147482847"/>
            <ac:spMk id="9" creationId="{A4E58F25-F292-2C36-AEAD-3C08F599B391}"/>
          </ac:spMkLst>
        </pc:spChg>
        <pc:spChg chg="add mod">
          <ac:chgData name="Rick Leunisse" userId="b10153d1-aeff-414b-a0bd-5af6354abed0" providerId="ADAL" clId="{3153CDD0-AB0B-4229-B0DF-9C7136D33F64}" dt="2025-05-27T14:39:26.851" v="3166" actId="1076"/>
          <ac:spMkLst>
            <pc:docMk/>
            <pc:sldMk cId="1841318977" sldId="2147482847"/>
            <ac:spMk id="10" creationId="{FA9D89C2-A806-729F-E67F-FCEAA0E8D00D}"/>
          </ac:spMkLst>
        </pc:spChg>
        <pc:spChg chg="add mod">
          <ac:chgData name="Rick Leunisse" userId="b10153d1-aeff-414b-a0bd-5af6354abed0" providerId="ADAL" clId="{3153CDD0-AB0B-4229-B0DF-9C7136D33F64}" dt="2025-05-27T14:39:26.851" v="3166" actId="1076"/>
          <ac:spMkLst>
            <pc:docMk/>
            <pc:sldMk cId="1841318977" sldId="2147482847"/>
            <ac:spMk id="11" creationId="{E7FEB160-1DF4-B1F8-8E32-66A6AB8D9695}"/>
          </ac:spMkLst>
        </pc:spChg>
        <pc:spChg chg="add mod">
          <ac:chgData name="Rick Leunisse" userId="b10153d1-aeff-414b-a0bd-5af6354abed0" providerId="ADAL" clId="{3153CDD0-AB0B-4229-B0DF-9C7136D33F64}" dt="2025-05-27T14:39:26.851" v="3166" actId="1076"/>
          <ac:spMkLst>
            <pc:docMk/>
            <pc:sldMk cId="1841318977" sldId="2147482847"/>
            <ac:spMk id="12" creationId="{655354F1-C40D-7257-2D52-FD99BF56BECF}"/>
          </ac:spMkLst>
        </pc:spChg>
        <pc:spChg chg="add mod">
          <ac:chgData name="Rick Leunisse" userId="b10153d1-aeff-414b-a0bd-5af6354abed0" providerId="ADAL" clId="{3153CDD0-AB0B-4229-B0DF-9C7136D33F64}" dt="2025-05-27T14:38:50.503" v="3103" actId="1076"/>
          <ac:spMkLst>
            <pc:docMk/>
            <pc:sldMk cId="1841318977" sldId="2147482847"/>
            <ac:spMk id="13" creationId="{419FBF6A-AEDD-B2E4-4279-4D0ED98C3A79}"/>
          </ac:spMkLst>
        </pc:spChg>
        <pc:spChg chg="add mod">
          <ac:chgData name="Rick Leunisse" userId="b10153d1-aeff-414b-a0bd-5af6354abed0" providerId="ADAL" clId="{3153CDD0-AB0B-4229-B0DF-9C7136D33F64}" dt="2025-05-27T14:41:22.451" v="3183" actId="1076"/>
          <ac:spMkLst>
            <pc:docMk/>
            <pc:sldMk cId="1841318977" sldId="2147482847"/>
            <ac:spMk id="14" creationId="{084068E9-644B-D5A4-129A-349ECF07ACE5}"/>
          </ac:spMkLst>
        </pc:spChg>
        <pc:spChg chg="add mod">
          <ac:chgData name="Rick Leunisse" userId="b10153d1-aeff-414b-a0bd-5af6354abed0" providerId="ADAL" clId="{3153CDD0-AB0B-4229-B0DF-9C7136D33F64}" dt="2025-05-27T14:42:43.114" v="3265" actId="1076"/>
          <ac:spMkLst>
            <pc:docMk/>
            <pc:sldMk cId="1841318977" sldId="2147482847"/>
            <ac:spMk id="15" creationId="{E7FDF8AA-6C9C-4647-54BC-288DA1524442}"/>
          </ac:spMkLst>
        </pc:spChg>
        <pc:spChg chg="add mod">
          <ac:chgData name="Rick Leunisse" userId="b10153d1-aeff-414b-a0bd-5af6354abed0" providerId="ADAL" clId="{3153CDD0-AB0B-4229-B0DF-9C7136D33F64}" dt="2025-05-27T14:42:45.303" v="3266" actId="1076"/>
          <ac:spMkLst>
            <pc:docMk/>
            <pc:sldMk cId="1841318977" sldId="2147482847"/>
            <ac:spMk id="16" creationId="{3CB659D6-028E-3C4B-2A85-7A8FF22FFD04}"/>
          </ac:spMkLst>
        </pc:spChg>
        <pc:spChg chg="add mod">
          <ac:chgData name="Rick Leunisse" userId="b10153d1-aeff-414b-a0bd-5af6354abed0" providerId="ADAL" clId="{3153CDD0-AB0B-4229-B0DF-9C7136D33F64}" dt="2025-05-27T14:41:57.114" v="3225" actId="1076"/>
          <ac:spMkLst>
            <pc:docMk/>
            <pc:sldMk cId="1841318977" sldId="2147482847"/>
            <ac:spMk id="17" creationId="{ECFB4877-6B25-DC8D-5E4B-853462F251CE}"/>
          </ac:spMkLst>
        </pc:spChg>
        <pc:spChg chg="add mod">
          <ac:chgData name="Rick Leunisse" userId="b10153d1-aeff-414b-a0bd-5af6354abed0" providerId="ADAL" clId="{3153CDD0-AB0B-4229-B0DF-9C7136D33F64}" dt="2025-05-27T14:42:40.853" v="3264" actId="1076"/>
          <ac:spMkLst>
            <pc:docMk/>
            <pc:sldMk cId="1841318977" sldId="2147482847"/>
            <ac:spMk id="18" creationId="{0FD7A197-4ED1-7856-C093-FC42E3DD6E4A}"/>
          </ac:spMkLst>
        </pc:spChg>
        <pc:spChg chg="add mod">
          <ac:chgData name="Rick Leunisse" userId="b10153d1-aeff-414b-a0bd-5af6354abed0" providerId="ADAL" clId="{3153CDD0-AB0B-4229-B0DF-9C7136D33F64}" dt="2025-05-27T14:43:26.231" v="3297" actId="1076"/>
          <ac:spMkLst>
            <pc:docMk/>
            <pc:sldMk cId="1841318977" sldId="2147482847"/>
            <ac:spMk id="19" creationId="{E19116CA-FFC5-0104-FB2A-58D32BE36043}"/>
          </ac:spMkLst>
        </pc:spChg>
        <pc:spChg chg="add mod">
          <ac:chgData name="Rick Leunisse" userId="b10153d1-aeff-414b-a0bd-5af6354abed0" providerId="ADAL" clId="{3153CDD0-AB0B-4229-B0DF-9C7136D33F64}" dt="2025-05-27T14:43:46.886" v="3322" actId="1076"/>
          <ac:spMkLst>
            <pc:docMk/>
            <pc:sldMk cId="1841318977" sldId="2147482847"/>
            <ac:spMk id="20" creationId="{4F09C031-665D-8A5C-6E44-8DE52A9659FE}"/>
          </ac:spMkLst>
        </pc:spChg>
        <pc:graphicFrameChg chg="add mod modGraphic">
          <ac:chgData name="Rick Leunisse" userId="b10153d1-aeff-414b-a0bd-5af6354abed0" providerId="ADAL" clId="{3153CDD0-AB0B-4229-B0DF-9C7136D33F64}" dt="2025-05-27T14:43:15.734" v="3286" actId="20577"/>
          <ac:graphicFrameMkLst>
            <pc:docMk/>
            <pc:sldMk cId="1841318977" sldId="2147482847"/>
            <ac:graphicFrameMk id="5" creationId="{FE60877A-7F55-5687-4C2D-BC6EAB9C9B05}"/>
          </ac:graphicFrameMkLst>
        </pc:graphicFrameChg>
        <pc:graphicFrameChg chg="add mod modGraphic">
          <ac:chgData name="Rick Leunisse" userId="b10153d1-aeff-414b-a0bd-5af6354abed0" providerId="ADAL" clId="{3153CDD0-AB0B-4229-B0DF-9C7136D33F64}" dt="2025-05-27T14:40:11.075" v="3173" actId="20577"/>
          <ac:graphicFrameMkLst>
            <pc:docMk/>
            <pc:sldMk cId="1841318977" sldId="2147482847"/>
            <ac:graphicFrameMk id="7" creationId="{392A5ECF-9649-78FF-D841-E614AA97DA0A}"/>
          </ac:graphicFrameMkLst>
        </pc:graphicFrameChg>
      </pc:sldChg>
      <pc:sldChg chg="delSp modSp add mod">
        <pc:chgData name="Rick Leunisse" userId="b10153d1-aeff-414b-a0bd-5af6354abed0" providerId="ADAL" clId="{3153CDD0-AB0B-4229-B0DF-9C7136D33F64}" dt="2025-05-28T14:50:46.553" v="4845" actId="20577"/>
        <pc:sldMkLst>
          <pc:docMk/>
          <pc:sldMk cId="3853533681" sldId="2147482848"/>
        </pc:sldMkLst>
        <pc:spChg chg="mod">
          <ac:chgData name="Rick Leunisse" userId="b10153d1-aeff-414b-a0bd-5af6354abed0" providerId="ADAL" clId="{3153CDD0-AB0B-4229-B0DF-9C7136D33F64}" dt="2025-05-26T11:56:26.858" v="1603" actId="20577"/>
          <ac:spMkLst>
            <pc:docMk/>
            <pc:sldMk cId="3853533681" sldId="2147482848"/>
            <ac:spMk id="3" creationId="{F169AB35-2DAF-ABA9-ED3D-70CD74887548}"/>
          </ac:spMkLst>
        </pc:spChg>
        <pc:graphicFrameChg chg="mod modGraphic">
          <ac:chgData name="Rick Leunisse" userId="b10153d1-aeff-414b-a0bd-5af6354abed0" providerId="ADAL" clId="{3153CDD0-AB0B-4229-B0DF-9C7136D33F64}" dt="2025-05-28T14:50:46.553" v="4845" actId="20577"/>
          <ac:graphicFrameMkLst>
            <pc:docMk/>
            <pc:sldMk cId="3853533681" sldId="2147482848"/>
            <ac:graphicFrameMk id="4" creationId="{C2EAB6EC-2F38-2599-54B2-BF2A28D34093}"/>
          </ac:graphicFrameMkLst>
        </pc:graphicFrameChg>
      </pc:sldChg>
      <pc:sldChg chg="addSp modSp new del">
        <pc:chgData name="Rick Leunisse" userId="b10153d1-aeff-414b-a0bd-5af6354abed0" providerId="ADAL" clId="{3153CDD0-AB0B-4229-B0DF-9C7136D33F64}" dt="2025-05-27T08:42:16.691" v="2879" actId="47"/>
        <pc:sldMkLst>
          <pc:docMk/>
          <pc:sldMk cId="3052914331" sldId="2147482849"/>
        </pc:sldMkLst>
        <pc:spChg chg="add mod">
          <ac:chgData name="Rick Leunisse" userId="b10153d1-aeff-414b-a0bd-5af6354abed0" providerId="ADAL" clId="{3153CDD0-AB0B-4229-B0DF-9C7136D33F64}" dt="2025-05-27T07:42:25.533" v="1605"/>
          <ac:spMkLst>
            <pc:docMk/>
            <pc:sldMk cId="3052914331" sldId="2147482849"/>
            <ac:spMk id="7" creationId="{8585CFCD-34CA-E49A-D105-785D9DEABAA9}"/>
          </ac:spMkLst>
        </pc:spChg>
        <pc:spChg chg="add mod">
          <ac:chgData name="Rick Leunisse" userId="b10153d1-aeff-414b-a0bd-5af6354abed0" providerId="ADAL" clId="{3153CDD0-AB0B-4229-B0DF-9C7136D33F64}" dt="2025-05-27T07:42:25.533" v="1605"/>
          <ac:spMkLst>
            <pc:docMk/>
            <pc:sldMk cId="3052914331" sldId="2147482849"/>
            <ac:spMk id="15" creationId="{B3EDA490-9F6E-B9C1-F328-01347BB8EF43}"/>
          </ac:spMkLst>
        </pc:spChg>
        <pc:spChg chg="add mod">
          <ac:chgData name="Rick Leunisse" userId="b10153d1-aeff-414b-a0bd-5af6354abed0" providerId="ADAL" clId="{3153CDD0-AB0B-4229-B0DF-9C7136D33F64}" dt="2025-05-27T07:42:25.533" v="1605"/>
          <ac:spMkLst>
            <pc:docMk/>
            <pc:sldMk cId="3052914331" sldId="2147482849"/>
            <ac:spMk id="17" creationId="{A12719D6-D045-B79A-7C5C-DA9678806A70}"/>
          </ac:spMkLst>
        </pc:spChg>
        <pc:spChg chg="add mod">
          <ac:chgData name="Rick Leunisse" userId="b10153d1-aeff-414b-a0bd-5af6354abed0" providerId="ADAL" clId="{3153CDD0-AB0B-4229-B0DF-9C7136D33F64}" dt="2025-05-27T07:42:25.533" v="1605"/>
          <ac:spMkLst>
            <pc:docMk/>
            <pc:sldMk cId="3052914331" sldId="2147482849"/>
            <ac:spMk id="45" creationId="{3EDA3725-6985-B339-36E4-F1D5CAA5069B}"/>
          </ac:spMkLst>
        </pc:spChg>
        <pc:spChg chg="add mod">
          <ac:chgData name="Rick Leunisse" userId="b10153d1-aeff-414b-a0bd-5af6354abed0" providerId="ADAL" clId="{3153CDD0-AB0B-4229-B0DF-9C7136D33F64}" dt="2025-05-27T07:42:25.533" v="1605"/>
          <ac:spMkLst>
            <pc:docMk/>
            <pc:sldMk cId="3052914331" sldId="2147482849"/>
            <ac:spMk id="46" creationId="{FBFCD5CA-EE66-3F44-31A4-F03F4481C83E}"/>
          </ac:spMkLst>
        </pc:spChg>
        <pc:spChg chg="add mod">
          <ac:chgData name="Rick Leunisse" userId="b10153d1-aeff-414b-a0bd-5af6354abed0" providerId="ADAL" clId="{3153CDD0-AB0B-4229-B0DF-9C7136D33F64}" dt="2025-05-27T07:42:25.533" v="1605"/>
          <ac:spMkLst>
            <pc:docMk/>
            <pc:sldMk cId="3052914331" sldId="2147482849"/>
            <ac:spMk id="53" creationId="{5055A192-89C9-5D70-2BD1-3F6787A41A29}"/>
          </ac:spMkLst>
        </pc:spChg>
        <pc:spChg chg="add mod">
          <ac:chgData name="Rick Leunisse" userId="b10153d1-aeff-414b-a0bd-5af6354abed0" providerId="ADAL" clId="{3153CDD0-AB0B-4229-B0DF-9C7136D33F64}" dt="2025-05-27T07:42:25.533" v="1605"/>
          <ac:spMkLst>
            <pc:docMk/>
            <pc:sldMk cId="3052914331" sldId="2147482849"/>
            <ac:spMk id="57" creationId="{94D2099A-0A22-C7C4-8D05-E176D8767B9E}"/>
          </ac:spMkLst>
        </pc:spChg>
        <pc:spChg chg="add mod">
          <ac:chgData name="Rick Leunisse" userId="b10153d1-aeff-414b-a0bd-5af6354abed0" providerId="ADAL" clId="{3153CDD0-AB0B-4229-B0DF-9C7136D33F64}" dt="2025-05-27T07:42:25.533" v="1605"/>
          <ac:spMkLst>
            <pc:docMk/>
            <pc:sldMk cId="3052914331" sldId="2147482849"/>
            <ac:spMk id="87" creationId="{474826FF-8A6E-2D6B-6DED-9844C826373F}"/>
          </ac:spMkLst>
        </pc:spChg>
        <pc:spChg chg="add mod">
          <ac:chgData name="Rick Leunisse" userId="b10153d1-aeff-414b-a0bd-5af6354abed0" providerId="ADAL" clId="{3153CDD0-AB0B-4229-B0DF-9C7136D33F64}" dt="2025-05-27T07:42:25.533" v="1605"/>
          <ac:spMkLst>
            <pc:docMk/>
            <pc:sldMk cId="3052914331" sldId="2147482849"/>
            <ac:spMk id="88" creationId="{4E32C109-01AB-6057-EFB0-89C34265EC36}"/>
          </ac:spMkLst>
        </pc:spChg>
        <pc:spChg chg="mod">
          <ac:chgData name="Rick Leunisse" userId="b10153d1-aeff-414b-a0bd-5af6354abed0" providerId="ADAL" clId="{3153CDD0-AB0B-4229-B0DF-9C7136D33F64}" dt="2025-05-27T07:42:25.533" v="1605"/>
          <ac:spMkLst>
            <pc:docMk/>
            <pc:sldMk cId="3052914331" sldId="2147482849"/>
            <ac:spMk id="111" creationId="{59D8AB75-B403-4493-8ECA-CC03F39046E1}"/>
          </ac:spMkLst>
        </pc:spChg>
      </pc:sldChg>
      <pc:sldChg chg="addSp delSp modSp new mod ord">
        <pc:chgData name="Rick Leunisse" userId="b10153d1-aeff-414b-a0bd-5af6354abed0" providerId="ADAL" clId="{3153CDD0-AB0B-4229-B0DF-9C7136D33F64}" dt="2025-05-27T08:19:31.677" v="2608" actId="1076"/>
        <pc:sldMkLst>
          <pc:docMk/>
          <pc:sldMk cId="1454378782" sldId="2147482850"/>
        </pc:sldMkLst>
        <pc:spChg chg="mod">
          <ac:chgData name="Rick Leunisse" userId="b10153d1-aeff-414b-a0bd-5af6354abed0" providerId="ADAL" clId="{3153CDD0-AB0B-4229-B0DF-9C7136D33F64}" dt="2025-05-27T08:02:00.878" v="2184" actId="20577"/>
          <ac:spMkLst>
            <pc:docMk/>
            <pc:sldMk cId="1454378782" sldId="2147482850"/>
            <ac:spMk id="3" creationId="{A1D58BC0-B512-64C6-AC12-907DDB0B050F}"/>
          </ac:spMkLst>
        </pc:spChg>
        <pc:spChg chg="add mod">
          <ac:chgData name="Rick Leunisse" userId="b10153d1-aeff-414b-a0bd-5af6354abed0" providerId="ADAL" clId="{3153CDD0-AB0B-4229-B0DF-9C7136D33F64}" dt="2025-05-27T07:55:09.236" v="1953" actId="164"/>
          <ac:spMkLst>
            <pc:docMk/>
            <pc:sldMk cId="1454378782" sldId="2147482850"/>
            <ac:spMk id="5" creationId="{ED59634A-DDA6-E810-4E71-835CFB9D27A5}"/>
          </ac:spMkLst>
        </pc:spChg>
        <pc:spChg chg="add mod">
          <ac:chgData name="Rick Leunisse" userId="b10153d1-aeff-414b-a0bd-5af6354abed0" providerId="ADAL" clId="{3153CDD0-AB0B-4229-B0DF-9C7136D33F64}" dt="2025-05-27T07:49:21.450" v="1748" actId="1076"/>
          <ac:spMkLst>
            <pc:docMk/>
            <pc:sldMk cId="1454378782" sldId="2147482850"/>
            <ac:spMk id="6" creationId="{D04EDDCA-C693-20E0-E774-E399341A3C32}"/>
          </ac:spMkLst>
        </pc:spChg>
        <pc:spChg chg="add mod">
          <ac:chgData name="Rick Leunisse" userId="b10153d1-aeff-414b-a0bd-5af6354abed0" providerId="ADAL" clId="{3153CDD0-AB0B-4229-B0DF-9C7136D33F64}" dt="2025-05-27T07:50:39.539" v="1792" actId="20577"/>
          <ac:spMkLst>
            <pc:docMk/>
            <pc:sldMk cId="1454378782" sldId="2147482850"/>
            <ac:spMk id="10" creationId="{44D18D6E-98D3-8235-69EE-7A66EA6575FC}"/>
          </ac:spMkLst>
        </pc:spChg>
        <pc:spChg chg="add mod">
          <ac:chgData name="Rick Leunisse" userId="b10153d1-aeff-414b-a0bd-5af6354abed0" providerId="ADAL" clId="{3153CDD0-AB0B-4229-B0DF-9C7136D33F64}" dt="2025-05-27T07:58:36.557" v="2047" actId="207"/>
          <ac:spMkLst>
            <pc:docMk/>
            <pc:sldMk cId="1454378782" sldId="2147482850"/>
            <ac:spMk id="12" creationId="{0EFF2C70-22E0-E2EB-B64E-21BC0AC166E7}"/>
          </ac:spMkLst>
        </pc:spChg>
        <pc:spChg chg="add mod">
          <ac:chgData name="Rick Leunisse" userId="b10153d1-aeff-414b-a0bd-5af6354abed0" providerId="ADAL" clId="{3153CDD0-AB0B-4229-B0DF-9C7136D33F64}" dt="2025-05-27T07:53:23.551" v="1865" actId="1076"/>
          <ac:spMkLst>
            <pc:docMk/>
            <pc:sldMk cId="1454378782" sldId="2147482850"/>
            <ac:spMk id="13" creationId="{B9D5F770-C498-7A89-A3EE-313E1C96F076}"/>
          </ac:spMkLst>
        </pc:spChg>
        <pc:spChg chg="add mod">
          <ac:chgData name="Rick Leunisse" userId="b10153d1-aeff-414b-a0bd-5af6354abed0" providerId="ADAL" clId="{3153CDD0-AB0B-4229-B0DF-9C7136D33F64}" dt="2025-05-27T07:53:34.182" v="1886" actId="14100"/>
          <ac:spMkLst>
            <pc:docMk/>
            <pc:sldMk cId="1454378782" sldId="2147482850"/>
            <ac:spMk id="16" creationId="{538688EE-AB69-2767-78A0-B429FE477388}"/>
          </ac:spMkLst>
        </pc:spChg>
        <pc:spChg chg="add mod">
          <ac:chgData name="Rick Leunisse" userId="b10153d1-aeff-414b-a0bd-5af6354abed0" providerId="ADAL" clId="{3153CDD0-AB0B-4229-B0DF-9C7136D33F64}" dt="2025-05-27T07:53:57.072" v="1912" actId="1076"/>
          <ac:spMkLst>
            <pc:docMk/>
            <pc:sldMk cId="1454378782" sldId="2147482850"/>
            <ac:spMk id="17" creationId="{B54E768A-BB70-4567-D7C8-166850D682F7}"/>
          </ac:spMkLst>
        </pc:spChg>
        <pc:spChg chg="add mod">
          <ac:chgData name="Rick Leunisse" userId="b10153d1-aeff-414b-a0bd-5af6354abed0" providerId="ADAL" clId="{3153CDD0-AB0B-4229-B0DF-9C7136D33F64}" dt="2025-05-27T07:55:09.236" v="1953" actId="164"/>
          <ac:spMkLst>
            <pc:docMk/>
            <pc:sldMk cId="1454378782" sldId="2147482850"/>
            <ac:spMk id="19" creationId="{39DD8C5A-EDFA-C753-F78D-A35D25B538C4}"/>
          </ac:spMkLst>
        </pc:spChg>
        <pc:spChg chg="mod">
          <ac:chgData name="Rick Leunisse" userId="b10153d1-aeff-414b-a0bd-5af6354abed0" providerId="ADAL" clId="{3153CDD0-AB0B-4229-B0DF-9C7136D33F64}" dt="2025-05-27T07:55:14.661" v="1954"/>
          <ac:spMkLst>
            <pc:docMk/>
            <pc:sldMk cId="1454378782" sldId="2147482850"/>
            <ac:spMk id="22" creationId="{C892587B-60B6-8B49-0CBB-4BA6A70C1395}"/>
          </ac:spMkLst>
        </pc:spChg>
        <pc:spChg chg="mod">
          <ac:chgData name="Rick Leunisse" userId="b10153d1-aeff-414b-a0bd-5af6354abed0" providerId="ADAL" clId="{3153CDD0-AB0B-4229-B0DF-9C7136D33F64}" dt="2025-05-27T07:55:14.661" v="1954"/>
          <ac:spMkLst>
            <pc:docMk/>
            <pc:sldMk cId="1454378782" sldId="2147482850"/>
            <ac:spMk id="23" creationId="{25A81D99-8710-29E2-23BE-E18E4CD886BD}"/>
          </ac:spMkLst>
        </pc:spChg>
        <pc:spChg chg="mod">
          <ac:chgData name="Rick Leunisse" userId="b10153d1-aeff-414b-a0bd-5af6354abed0" providerId="ADAL" clId="{3153CDD0-AB0B-4229-B0DF-9C7136D33F64}" dt="2025-05-27T07:55:14.661" v="1954"/>
          <ac:spMkLst>
            <pc:docMk/>
            <pc:sldMk cId="1454378782" sldId="2147482850"/>
            <ac:spMk id="24" creationId="{4B3B217D-6354-2709-84C7-25D830357170}"/>
          </ac:spMkLst>
        </pc:spChg>
        <pc:spChg chg="mod">
          <ac:chgData name="Rick Leunisse" userId="b10153d1-aeff-414b-a0bd-5af6354abed0" providerId="ADAL" clId="{3153CDD0-AB0B-4229-B0DF-9C7136D33F64}" dt="2025-05-27T08:00:52.515" v="2097" actId="20577"/>
          <ac:spMkLst>
            <pc:docMk/>
            <pc:sldMk cId="1454378782" sldId="2147482850"/>
            <ac:spMk id="25" creationId="{9C13DA62-A5CA-4C96-0220-2F88D4E34C3C}"/>
          </ac:spMkLst>
        </pc:spChg>
        <pc:spChg chg="mod">
          <ac:chgData name="Rick Leunisse" userId="b10153d1-aeff-414b-a0bd-5af6354abed0" providerId="ADAL" clId="{3153CDD0-AB0B-4229-B0DF-9C7136D33F64}" dt="2025-05-27T07:58:43.094" v="2050" actId="20577"/>
          <ac:spMkLst>
            <pc:docMk/>
            <pc:sldMk cId="1454378782" sldId="2147482850"/>
            <ac:spMk id="26" creationId="{071DE6E9-47E9-258E-08E9-239194F151B7}"/>
          </ac:spMkLst>
        </pc:spChg>
        <pc:spChg chg="mod">
          <ac:chgData name="Rick Leunisse" userId="b10153d1-aeff-414b-a0bd-5af6354abed0" providerId="ADAL" clId="{3153CDD0-AB0B-4229-B0DF-9C7136D33F64}" dt="2025-05-27T07:55:14.661" v="1954"/>
          <ac:spMkLst>
            <pc:docMk/>
            <pc:sldMk cId="1454378782" sldId="2147482850"/>
            <ac:spMk id="27" creationId="{3E385CFE-D050-006B-157B-A0EF13047797}"/>
          </ac:spMkLst>
        </pc:spChg>
        <pc:spChg chg="mod">
          <ac:chgData name="Rick Leunisse" userId="b10153d1-aeff-414b-a0bd-5af6354abed0" providerId="ADAL" clId="{3153CDD0-AB0B-4229-B0DF-9C7136D33F64}" dt="2025-05-27T07:55:14.661" v="1954"/>
          <ac:spMkLst>
            <pc:docMk/>
            <pc:sldMk cId="1454378782" sldId="2147482850"/>
            <ac:spMk id="28" creationId="{91AD6A8F-4881-491C-492E-BC9D5AC9A04E}"/>
          </ac:spMkLst>
        </pc:spChg>
        <pc:spChg chg="del mod">
          <ac:chgData name="Rick Leunisse" userId="b10153d1-aeff-414b-a0bd-5af6354abed0" providerId="ADAL" clId="{3153CDD0-AB0B-4229-B0DF-9C7136D33F64}" dt="2025-05-27T08:11:41.234" v="2317" actId="478"/>
          <ac:spMkLst>
            <pc:docMk/>
            <pc:sldMk cId="1454378782" sldId="2147482850"/>
            <ac:spMk id="29" creationId="{49449083-5B2E-7BB0-CDA0-3BF4E2445C70}"/>
          </ac:spMkLst>
        </pc:spChg>
        <pc:spChg chg="mod">
          <ac:chgData name="Rick Leunisse" userId="b10153d1-aeff-414b-a0bd-5af6354abed0" providerId="ADAL" clId="{3153CDD0-AB0B-4229-B0DF-9C7136D33F64}" dt="2025-05-27T07:55:14.661" v="1954"/>
          <ac:spMkLst>
            <pc:docMk/>
            <pc:sldMk cId="1454378782" sldId="2147482850"/>
            <ac:spMk id="30" creationId="{4717392B-2F18-BCAE-186A-7FD827CB5974}"/>
          </ac:spMkLst>
        </pc:spChg>
        <pc:spChg chg="mod">
          <ac:chgData name="Rick Leunisse" userId="b10153d1-aeff-414b-a0bd-5af6354abed0" providerId="ADAL" clId="{3153CDD0-AB0B-4229-B0DF-9C7136D33F64}" dt="2025-05-27T07:58:56.208" v="2053" actId="207"/>
          <ac:spMkLst>
            <pc:docMk/>
            <pc:sldMk cId="1454378782" sldId="2147482850"/>
            <ac:spMk id="31" creationId="{D699024C-2D94-EC80-A2B9-84A5A709BE20}"/>
          </ac:spMkLst>
        </pc:spChg>
        <pc:spChg chg="mod">
          <ac:chgData name="Rick Leunisse" userId="b10153d1-aeff-414b-a0bd-5af6354abed0" providerId="ADAL" clId="{3153CDD0-AB0B-4229-B0DF-9C7136D33F64}" dt="2025-05-27T08:14:26.588" v="2377" actId="20577"/>
          <ac:spMkLst>
            <pc:docMk/>
            <pc:sldMk cId="1454378782" sldId="2147482850"/>
            <ac:spMk id="32" creationId="{5C5E8093-412A-81E8-626C-D10226E2FF5F}"/>
          </ac:spMkLst>
        </pc:spChg>
        <pc:spChg chg="mod">
          <ac:chgData name="Rick Leunisse" userId="b10153d1-aeff-414b-a0bd-5af6354abed0" providerId="ADAL" clId="{3153CDD0-AB0B-4229-B0DF-9C7136D33F64}" dt="2025-05-27T08:10:37.983" v="2285" actId="20577"/>
          <ac:spMkLst>
            <pc:docMk/>
            <pc:sldMk cId="1454378782" sldId="2147482850"/>
            <ac:spMk id="33" creationId="{CFC8A95C-CC6F-229F-440B-A6F5B0486BE0}"/>
          </ac:spMkLst>
        </pc:spChg>
        <pc:spChg chg="mod">
          <ac:chgData name="Rick Leunisse" userId="b10153d1-aeff-414b-a0bd-5af6354abed0" providerId="ADAL" clId="{3153CDD0-AB0B-4229-B0DF-9C7136D33F64}" dt="2025-05-27T07:59:25.813" v="2079" actId="207"/>
          <ac:spMkLst>
            <pc:docMk/>
            <pc:sldMk cId="1454378782" sldId="2147482850"/>
            <ac:spMk id="35" creationId="{ED3CBD67-9DE7-3E48-43BA-DD666264BB15}"/>
          </ac:spMkLst>
        </pc:spChg>
        <pc:spChg chg="mod">
          <ac:chgData name="Rick Leunisse" userId="b10153d1-aeff-414b-a0bd-5af6354abed0" providerId="ADAL" clId="{3153CDD0-AB0B-4229-B0DF-9C7136D33F64}" dt="2025-05-27T07:59:22.649" v="2078" actId="20577"/>
          <ac:spMkLst>
            <pc:docMk/>
            <pc:sldMk cId="1454378782" sldId="2147482850"/>
            <ac:spMk id="36" creationId="{02FB6C2E-2A6B-A4AC-ECFE-0A6366939A1B}"/>
          </ac:spMkLst>
        </pc:spChg>
        <pc:spChg chg="mod">
          <ac:chgData name="Rick Leunisse" userId="b10153d1-aeff-414b-a0bd-5af6354abed0" providerId="ADAL" clId="{3153CDD0-AB0B-4229-B0DF-9C7136D33F64}" dt="2025-05-27T08:11:27.567" v="2308" actId="20577"/>
          <ac:spMkLst>
            <pc:docMk/>
            <pc:sldMk cId="1454378782" sldId="2147482850"/>
            <ac:spMk id="37" creationId="{5324259B-ADCA-54AF-0573-3F1834B2CC09}"/>
          </ac:spMkLst>
        </pc:spChg>
        <pc:spChg chg="mod">
          <ac:chgData name="Rick Leunisse" userId="b10153d1-aeff-414b-a0bd-5af6354abed0" providerId="ADAL" clId="{3153CDD0-AB0B-4229-B0DF-9C7136D33F64}" dt="2025-05-27T07:55:18.647" v="1956"/>
          <ac:spMkLst>
            <pc:docMk/>
            <pc:sldMk cId="1454378782" sldId="2147482850"/>
            <ac:spMk id="38" creationId="{E55BDE22-66C9-6FEA-E0F6-99A677DBA0E7}"/>
          </ac:spMkLst>
        </pc:spChg>
        <pc:spChg chg="mod topLvl">
          <ac:chgData name="Rick Leunisse" userId="b10153d1-aeff-414b-a0bd-5af6354abed0" providerId="ADAL" clId="{3153CDD0-AB0B-4229-B0DF-9C7136D33F64}" dt="2025-05-27T08:11:59.901" v="2320" actId="165"/>
          <ac:spMkLst>
            <pc:docMk/>
            <pc:sldMk cId="1454378782" sldId="2147482850"/>
            <ac:spMk id="39" creationId="{93EBA187-8EDA-C5D4-F05F-F508D70B9AC9}"/>
          </ac:spMkLst>
        </pc:spChg>
        <pc:spChg chg="mod">
          <ac:chgData name="Rick Leunisse" userId="b10153d1-aeff-414b-a0bd-5af6354abed0" providerId="ADAL" clId="{3153CDD0-AB0B-4229-B0DF-9C7136D33F64}" dt="2025-05-27T08:11:06.720" v="2301" actId="20577"/>
          <ac:spMkLst>
            <pc:docMk/>
            <pc:sldMk cId="1454378782" sldId="2147482850"/>
            <ac:spMk id="40" creationId="{9B1CCF6A-C3B3-52F2-6940-8D32485034C5}"/>
          </ac:spMkLst>
        </pc:spChg>
        <pc:spChg chg="mod">
          <ac:chgData name="Rick Leunisse" userId="b10153d1-aeff-414b-a0bd-5af6354abed0" providerId="ADAL" clId="{3153CDD0-AB0B-4229-B0DF-9C7136D33F64}" dt="2025-05-27T08:15:06.815" v="2415" actId="1076"/>
          <ac:spMkLst>
            <pc:docMk/>
            <pc:sldMk cId="1454378782" sldId="2147482850"/>
            <ac:spMk id="42" creationId="{F2436F8A-AC5D-9E2E-FD4D-6DB612BD7C7C}"/>
          </ac:spMkLst>
        </pc:spChg>
        <pc:spChg chg="mod">
          <ac:chgData name="Rick Leunisse" userId="b10153d1-aeff-414b-a0bd-5af6354abed0" providerId="ADAL" clId="{3153CDD0-AB0B-4229-B0DF-9C7136D33F64}" dt="2025-05-27T08:11:12.801" v="2302" actId="207"/>
          <ac:spMkLst>
            <pc:docMk/>
            <pc:sldMk cId="1454378782" sldId="2147482850"/>
            <ac:spMk id="43" creationId="{D81A6D7A-9AC9-CAC0-0D4E-354AB3A1F839}"/>
          </ac:spMkLst>
        </pc:spChg>
        <pc:spChg chg="mod">
          <ac:chgData name="Rick Leunisse" userId="b10153d1-aeff-414b-a0bd-5af6354abed0" providerId="ADAL" clId="{3153CDD0-AB0B-4229-B0DF-9C7136D33F64}" dt="2025-05-27T08:14:21.218" v="2372"/>
          <ac:spMkLst>
            <pc:docMk/>
            <pc:sldMk cId="1454378782" sldId="2147482850"/>
            <ac:spMk id="45" creationId="{F7A4E401-7695-8F2A-871A-C0F2D7E7CF67}"/>
          </ac:spMkLst>
        </pc:spChg>
        <pc:spChg chg="mod">
          <ac:chgData name="Rick Leunisse" userId="b10153d1-aeff-414b-a0bd-5af6354abed0" providerId="ADAL" clId="{3153CDD0-AB0B-4229-B0DF-9C7136D33F64}" dt="2025-05-27T08:14:33.463" v="2385" actId="20577"/>
          <ac:spMkLst>
            <pc:docMk/>
            <pc:sldMk cId="1454378782" sldId="2147482850"/>
            <ac:spMk id="46" creationId="{AFF3506D-4178-4E8A-55DE-9CEEAB7C924A}"/>
          </ac:spMkLst>
        </pc:spChg>
        <pc:spChg chg="mod">
          <ac:chgData name="Rick Leunisse" userId="b10153d1-aeff-414b-a0bd-5af6354abed0" providerId="ADAL" clId="{3153CDD0-AB0B-4229-B0DF-9C7136D33F64}" dt="2025-05-27T07:55:25.036" v="1958"/>
          <ac:spMkLst>
            <pc:docMk/>
            <pc:sldMk cId="1454378782" sldId="2147482850"/>
            <ac:spMk id="48" creationId="{DDE6D533-1AA5-D9EB-7FA9-E8BDB902B2E1}"/>
          </ac:spMkLst>
        </pc:spChg>
        <pc:spChg chg="mod">
          <ac:chgData name="Rick Leunisse" userId="b10153d1-aeff-414b-a0bd-5af6354abed0" providerId="ADAL" clId="{3153CDD0-AB0B-4229-B0DF-9C7136D33F64}" dt="2025-05-27T07:59:20.191" v="2075" actId="14100"/>
          <ac:spMkLst>
            <pc:docMk/>
            <pc:sldMk cId="1454378782" sldId="2147482850"/>
            <ac:spMk id="49" creationId="{BD07F497-4D92-8170-6951-1828B8063703}"/>
          </ac:spMkLst>
        </pc:spChg>
        <pc:spChg chg="mod topLvl">
          <ac:chgData name="Rick Leunisse" userId="b10153d1-aeff-414b-a0bd-5af6354abed0" providerId="ADAL" clId="{3153CDD0-AB0B-4229-B0DF-9C7136D33F64}" dt="2025-05-27T08:12:28.584" v="2343" actId="14100"/>
          <ac:spMkLst>
            <pc:docMk/>
            <pc:sldMk cId="1454378782" sldId="2147482850"/>
            <ac:spMk id="50" creationId="{99B94E41-F8E9-7043-C73F-228FE89FF8CC}"/>
          </ac:spMkLst>
        </pc:spChg>
        <pc:spChg chg="mod">
          <ac:chgData name="Rick Leunisse" userId="b10153d1-aeff-414b-a0bd-5af6354abed0" providerId="ADAL" clId="{3153CDD0-AB0B-4229-B0DF-9C7136D33F64}" dt="2025-05-27T08:12:36.396" v="2348" actId="20577"/>
          <ac:spMkLst>
            <pc:docMk/>
            <pc:sldMk cId="1454378782" sldId="2147482850"/>
            <ac:spMk id="51" creationId="{763427B6-7861-37B6-B5C4-969D98EE6A8C}"/>
          </ac:spMkLst>
        </pc:spChg>
        <pc:spChg chg="mod">
          <ac:chgData name="Rick Leunisse" userId="b10153d1-aeff-414b-a0bd-5af6354abed0" providerId="ADAL" clId="{3153CDD0-AB0B-4229-B0DF-9C7136D33F64}" dt="2025-05-27T08:12:16.047" v="2334" actId="20577"/>
          <ac:spMkLst>
            <pc:docMk/>
            <pc:sldMk cId="1454378782" sldId="2147482850"/>
            <ac:spMk id="52" creationId="{D6426854-FCEF-4BB2-8BF9-C457CD632781}"/>
          </ac:spMkLst>
        </pc:spChg>
        <pc:spChg chg="mod">
          <ac:chgData name="Rick Leunisse" userId="b10153d1-aeff-414b-a0bd-5af6354abed0" providerId="ADAL" clId="{3153CDD0-AB0B-4229-B0DF-9C7136D33F64}" dt="2025-05-27T07:55:25.036" v="1958"/>
          <ac:spMkLst>
            <pc:docMk/>
            <pc:sldMk cId="1454378782" sldId="2147482850"/>
            <ac:spMk id="53" creationId="{6529D587-DE6B-89C4-4730-06334E3C4AD5}"/>
          </ac:spMkLst>
        </pc:spChg>
        <pc:spChg chg="mod">
          <ac:chgData name="Rick Leunisse" userId="b10153d1-aeff-414b-a0bd-5af6354abed0" providerId="ADAL" clId="{3153CDD0-AB0B-4229-B0DF-9C7136D33F64}" dt="2025-05-27T08:12:33.010" v="2344" actId="207"/>
          <ac:spMkLst>
            <pc:docMk/>
            <pc:sldMk cId="1454378782" sldId="2147482850"/>
            <ac:spMk id="54" creationId="{3FC986E2-8B27-75AD-F84D-6104EBD4E500}"/>
          </ac:spMkLst>
        </pc:spChg>
        <pc:spChg chg="del mod">
          <ac:chgData name="Rick Leunisse" userId="b10153d1-aeff-414b-a0bd-5af6354abed0" providerId="ADAL" clId="{3153CDD0-AB0B-4229-B0DF-9C7136D33F64}" dt="2025-05-27T08:12:42.942" v="2350" actId="478"/>
          <ac:spMkLst>
            <pc:docMk/>
            <pc:sldMk cId="1454378782" sldId="2147482850"/>
            <ac:spMk id="55" creationId="{BC6F500D-ED0F-BF32-E9E7-AEDE5BA24C3E}"/>
          </ac:spMkLst>
        </pc:spChg>
        <pc:spChg chg="mod">
          <ac:chgData name="Rick Leunisse" userId="b10153d1-aeff-414b-a0bd-5af6354abed0" providerId="ADAL" clId="{3153CDD0-AB0B-4229-B0DF-9C7136D33F64}" dt="2025-05-27T07:55:25.036" v="1958"/>
          <ac:spMkLst>
            <pc:docMk/>
            <pc:sldMk cId="1454378782" sldId="2147482850"/>
            <ac:spMk id="56" creationId="{4C640091-3B59-BB6C-3464-CEF576D545BF}"/>
          </ac:spMkLst>
        </pc:spChg>
        <pc:spChg chg="mod">
          <ac:chgData name="Rick Leunisse" userId="b10153d1-aeff-414b-a0bd-5af6354abed0" providerId="ADAL" clId="{3153CDD0-AB0B-4229-B0DF-9C7136D33F64}" dt="2025-05-27T07:55:25.036" v="1958"/>
          <ac:spMkLst>
            <pc:docMk/>
            <pc:sldMk cId="1454378782" sldId="2147482850"/>
            <ac:spMk id="57" creationId="{DEA5EA8F-ADE9-399B-C92E-12EEF1AFC1E8}"/>
          </ac:spMkLst>
        </pc:spChg>
        <pc:spChg chg="mod">
          <ac:chgData name="Rick Leunisse" userId="b10153d1-aeff-414b-a0bd-5af6354abed0" providerId="ADAL" clId="{3153CDD0-AB0B-4229-B0DF-9C7136D33F64}" dt="2025-05-27T08:14:13.855" v="2371" actId="20577"/>
          <ac:spMkLst>
            <pc:docMk/>
            <pc:sldMk cId="1454378782" sldId="2147482850"/>
            <ac:spMk id="58" creationId="{F2C5DC08-2ECF-6398-7470-30E15EABBCD8}"/>
          </ac:spMkLst>
        </pc:spChg>
        <pc:spChg chg="mod">
          <ac:chgData name="Rick Leunisse" userId="b10153d1-aeff-414b-a0bd-5af6354abed0" providerId="ADAL" clId="{3153CDD0-AB0B-4229-B0DF-9C7136D33F64}" dt="2025-05-27T08:14:36.789" v="2394" actId="20577"/>
          <ac:spMkLst>
            <pc:docMk/>
            <pc:sldMk cId="1454378782" sldId="2147482850"/>
            <ac:spMk id="59" creationId="{7878496C-D2CF-5B69-5582-9C4556ECAE28}"/>
          </ac:spMkLst>
        </pc:spChg>
        <pc:spChg chg="mod">
          <ac:chgData name="Rick Leunisse" userId="b10153d1-aeff-414b-a0bd-5af6354abed0" providerId="ADAL" clId="{3153CDD0-AB0B-4229-B0DF-9C7136D33F64}" dt="2025-05-27T07:55:30.467" v="1960"/>
          <ac:spMkLst>
            <pc:docMk/>
            <pc:sldMk cId="1454378782" sldId="2147482850"/>
            <ac:spMk id="61" creationId="{E1DBA437-1CC5-76D3-122B-C2D7D02BF379}"/>
          </ac:spMkLst>
        </pc:spChg>
        <pc:spChg chg="mod">
          <ac:chgData name="Rick Leunisse" userId="b10153d1-aeff-414b-a0bd-5af6354abed0" providerId="ADAL" clId="{3153CDD0-AB0B-4229-B0DF-9C7136D33F64}" dt="2025-05-27T08:14:55.902" v="2408" actId="20577"/>
          <ac:spMkLst>
            <pc:docMk/>
            <pc:sldMk cId="1454378782" sldId="2147482850"/>
            <ac:spMk id="62" creationId="{3434208A-D090-2A3F-1258-B39326E2EE76}"/>
          </ac:spMkLst>
        </pc:spChg>
        <pc:spChg chg="mod">
          <ac:chgData name="Rick Leunisse" userId="b10153d1-aeff-414b-a0bd-5af6354abed0" providerId="ADAL" clId="{3153CDD0-AB0B-4229-B0DF-9C7136D33F64}" dt="2025-05-27T08:14:58.874" v="2414" actId="20577"/>
          <ac:spMkLst>
            <pc:docMk/>
            <pc:sldMk cId="1454378782" sldId="2147482850"/>
            <ac:spMk id="63" creationId="{8A13A06A-8F05-979C-8252-CDBCF0638FB7}"/>
          </ac:spMkLst>
        </pc:spChg>
        <pc:spChg chg="mod">
          <ac:chgData name="Rick Leunisse" userId="b10153d1-aeff-414b-a0bd-5af6354abed0" providerId="ADAL" clId="{3153CDD0-AB0B-4229-B0DF-9C7136D33F64}" dt="2025-05-27T07:55:30.467" v="1960"/>
          <ac:spMkLst>
            <pc:docMk/>
            <pc:sldMk cId="1454378782" sldId="2147482850"/>
            <ac:spMk id="256" creationId="{27608775-2482-52AB-8A31-99B02AF4B4FE}"/>
          </ac:spMkLst>
        </pc:spChg>
        <pc:spChg chg="mod">
          <ac:chgData name="Rick Leunisse" userId="b10153d1-aeff-414b-a0bd-5af6354abed0" providerId="ADAL" clId="{3153CDD0-AB0B-4229-B0DF-9C7136D33F64}" dt="2025-05-27T07:44:05.736" v="1620" actId="20577"/>
          <ac:spMkLst>
            <pc:docMk/>
            <pc:sldMk cId="1454378782" sldId="2147482850"/>
            <ac:spMk id="257" creationId="{00000000-0000-0000-0000-000000000000}"/>
          </ac:spMkLst>
        </pc:spChg>
        <pc:spChg chg="mod">
          <ac:chgData name="Rick Leunisse" userId="b10153d1-aeff-414b-a0bd-5af6354abed0" providerId="ADAL" clId="{3153CDD0-AB0B-4229-B0DF-9C7136D33F64}" dt="2025-05-27T07:44:42.782" v="1643" actId="1076"/>
          <ac:spMkLst>
            <pc:docMk/>
            <pc:sldMk cId="1454378782" sldId="2147482850"/>
            <ac:spMk id="259" creationId="{00000000-0000-0000-0000-000000000000}"/>
          </ac:spMkLst>
        </pc:spChg>
        <pc:spChg chg="add del mod">
          <ac:chgData name="Rick Leunisse" userId="b10153d1-aeff-414b-a0bd-5af6354abed0" providerId="ADAL" clId="{3153CDD0-AB0B-4229-B0DF-9C7136D33F64}" dt="2025-05-27T07:47:49.167" v="1730" actId="478"/>
          <ac:spMkLst>
            <pc:docMk/>
            <pc:sldMk cId="1454378782" sldId="2147482850"/>
            <ac:spMk id="260" creationId="{00000000-0000-0000-0000-000000000000}"/>
          </ac:spMkLst>
        </pc:spChg>
        <pc:spChg chg="mod">
          <ac:chgData name="Rick Leunisse" userId="b10153d1-aeff-414b-a0bd-5af6354abed0" providerId="ADAL" clId="{3153CDD0-AB0B-4229-B0DF-9C7136D33F64}" dt="2025-05-27T07:50:21.413" v="1770" actId="1076"/>
          <ac:spMkLst>
            <pc:docMk/>
            <pc:sldMk cId="1454378782" sldId="2147482850"/>
            <ac:spMk id="261" creationId="{00000000-0000-0000-0000-000000000000}"/>
          </ac:spMkLst>
        </pc:spChg>
        <pc:spChg chg="del mod">
          <ac:chgData name="Rick Leunisse" userId="b10153d1-aeff-414b-a0bd-5af6354abed0" providerId="ADAL" clId="{3153CDD0-AB0B-4229-B0DF-9C7136D33F64}" dt="2025-05-27T07:51:51.815" v="1823" actId="478"/>
          <ac:spMkLst>
            <pc:docMk/>
            <pc:sldMk cId="1454378782" sldId="2147482850"/>
            <ac:spMk id="262" creationId="{00000000-0000-0000-0000-000000000000}"/>
          </ac:spMkLst>
        </pc:spChg>
        <pc:spChg chg="mod">
          <ac:chgData name="Rick Leunisse" userId="b10153d1-aeff-414b-a0bd-5af6354abed0" providerId="ADAL" clId="{3153CDD0-AB0B-4229-B0DF-9C7136D33F64}" dt="2025-05-27T08:14:49.440" v="2398" actId="20577"/>
          <ac:spMkLst>
            <pc:docMk/>
            <pc:sldMk cId="1454378782" sldId="2147482850"/>
            <ac:spMk id="267" creationId="{117FD882-B544-A65D-B251-6E8B3D6F353A}"/>
          </ac:spMkLst>
        </pc:spChg>
        <pc:spChg chg="mod">
          <ac:chgData name="Rick Leunisse" userId="b10153d1-aeff-414b-a0bd-5af6354abed0" providerId="ADAL" clId="{3153CDD0-AB0B-4229-B0DF-9C7136D33F64}" dt="2025-05-27T07:55:30.467" v="1960"/>
          <ac:spMkLst>
            <pc:docMk/>
            <pc:sldMk cId="1454378782" sldId="2147482850"/>
            <ac:spMk id="268" creationId="{47DC8F20-71D8-458F-9201-5C529EF041EF}"/>
          </ac:spMkLst>
        </pc:spChg>
        <pc:spChg chg="mod">
          <ac:chgData name="Rick Leunisse" userId="b10153d1-aeff-414b-a0bd-5af6354abed0" providerId="ADAL" clId="{3153CDD0-AB0B-4229-B0DF-9C7136D33F64}" dt="2025-05-27T07:54:29.712" v="1947"/>
          <ac:spMkLst>
            <pc:docMk/>
            <pc:sldMk cId="1454378782" sldId="2147482850"/>
            <ac:spMk id="269" creationId="{00000000-0000-0000-0000-000000000000}"/>
          </ac:spMkLst>
        </pc:spChg>
        <pc:spChg chg="mod">
          <ac:chgData name="Rick Leunisse" userId="b10153d1-aeff-414b-a0bd-5af6354abed0" providerId="ADAL" clId="{3153CDD0-AB0B-4229-B0DF-9C7136D33F64}" dt="2025-05-27T07:58:01.760" v="2014" actId="20577"/>
          <ac:spMkLst>
            <pc:docMk/>
            <pc:sldMk cId="1454378782" sldId="2147482850"/>
            <ac:spMk id="270" creationId="{00000000-0000-0000-0000-000000000000}"/>
          </ac:spMkLst>
        </pc:spChg>
        <pc:spChg chg="mod">
          <ac:chgData name="Rick Leunisse" userId="b10153d1-aeff-414b-a0bd-5af6354abed0" providerId="ADAL" clId="{3153CDD0-AB0B-4229-B0DF-9C7136D33F64}" dt="2025-05-27T08:01:26.366" v="2122" actId="20577"/>
          <ac:spMkLst>
            <pc:docMk/>
            <pc:sldMk cId="1454378782" sldId="2147482850"/>
            <ac:spMk id="271" creationId="{00000000-0000-0000-0000-000000000000}"/>
          </ac:spMkLst>
        </pc:spChg>
        <pc:spChg chg="mod">
          <ac:chgData name="Rick Leunisse" userId="b10153d1-aeff-414b-a0bd-5af6354abed0" providerId="ADAL" clId="{3153CDD0-AB0B-4229-B0DF-9C7136D33F64}" dt="2025-05-27T07:58:10.262" v="2039" actId="20577"/>
          <ac:spMkLst>
            <pc:docMk/>
            <pc:sldMk cId="1454378782" sldId="2147482850"/>
            <ac:spMk id="272" creationId="{00000000-0000-0000-0000-000000000000}"/>
          </ac:spMkLst>
        </pc:spChg>
        <pc:spChg chg="mod">
          <ac:chgData name="Rick Leunisse" userId="b10153d1-aeff-414b-a0bd-5af6354abed0" providerId="ADAL" clId="{3153CDD0-AB0B-4229-B0DF-9C7136D33F64}" dt="2025-05-27T08:01:39.180" v="2149" actId="20577"/>
          <ac:spMkLst>
            <pc:docMk/>
            <pc:sldMk cId="1454378782" sldId="2147482850"/>
            <ac:spMk id="273" creationId="{00000000-0000-0000-0000-000000000000}"/>
          </ac:spMkLst>
        </pc:spChg>
        <pc:spChg chg="mod">
          <ac:chgData name="Rick Leunisse" userId="b10153d1-aeff-414b-a0bd-5af6354abed0" providerId="ADAL" clId="{3153CDD0-AB0B-4229-B0DF-9C7136D33F64}" dt="2025-05-27T08:01:45.289" v="2171" actId="20577"/>
          <ac:spMkLst>
            <pc:docMk/>
            <pc:sldMk cId="1454378782" sldId="2147482850"/>
            <ac:spMk id="274" creationId="{00000000-0000-0000-0000-000000000000}"/>
          </ac:spMkLst>
        </pc:spChg>
        <pc:spChg chg="mod">
          <ac:chgData name="Rick Leunisse" userId="b10153d1-aeff-414b-a0bd-5af6354abed0" providerId="ADAL" clId="{3153CDD0-AB0B-4229-B0DF-9C7136D33F64}" dt="2025-05-27T08:07:38.383" v="2200" actId="20577"/>
          <ac:spMkLst>
            <pc:docMk/>
            <pc:sldMk cId="1454378782" sldId="2147482850"/>
            <ac:spMk id="275" creationId="{00000000-0000-0000-0000-000000000000}"/>
          </ac:spMkLst>
        </pc:spChg>
        <pc:spChg chg="mod">
          <ac:chgData name="Rick Leunisse" userId="b10153d1-aeff-414b-a0bd-5af6354abed0" providerId="ADAL" clId="{3153CDD0-AB0B-4229-B0DF-9C7136D33F64}" dt="2025-05-27T08:07:44.214" v="2221" actId="20577"/>
          <ac:spMkLst>
            <pc:docMk/>
            <pc:sldMk cId="1454378782" sldId="2147482850"/>
            <ac:spMk id="276" creationId="{00000000-0000-0000-0000-000000000000}"/>
          </ac:spMkLst>
        </pc:spChg>
        <pc:spChg chg="mod">
          <ac:chgData name="Rick Leunisse" userId="b10153d1-aeff-414b-a0bd-5af6354abed0" providerId="ADAL" clId="{3153CDD0-AB0B-4229-B0DF-9C7136D33F64}" dt="2025-05-27T08:08:27.166" v="2255" actId="20577"/>
          <ac:spMkLst>
            <pc:docMk/>
            <pc:sldMk cId="1454378782" sldId="2147482850"/>
            <ac:spMk id="277" creationId="{00000000-0000-0000-0000-000000000000}"/>
          </ac:spMkLst>
        </pc:spChg>
        <pc:spChg chg="add mod">
          <ac:chgData name="Rick Leunisse" userId="b10153d1-aeff-414b-a0bd-5af6354abed0" providerId="ADAL" clId="{3153CDD0-AB0B-4229-B0DF-9C7136D33F64}" dt="2025-05-27T08:08:59.150" v="2276" actId="20577"/>
          <ac:spMkLst>
            <pc:docMk/>
            <pc:sldMk cId="1454378782" sldId="2147482850"/>
            <ac:spMk id="278" creationId="{00000000-0000-0000-0000-000000000000}"/>
          </ac:spMkLst>
        </pc:spChg>
        <pc:spChg chg="mod">
          <ac:chgData name="Rick Leunisse" userId="b10153d1-aeff-414b-a0bd-5af6354abed0" providerId="ADAL" clId="{3153CDD0-AB0B-4229-B0DF-9C7136D33F64}" dt="2025-05-27T07:55:09.236" v="1953" actId="164"/>
          <ac:spMkLst>
            <pc:docMk/>
            <pc:sldMk cId="1454378782" sldId="2147482850"/>
            <ac:spMk id="282" creationId="{00000000-0000-0000-0000-000000000000}"/>
          </ac:spMkLst>
        </pc:spChg>
        <pc:spChg chg="add del mod">
          <ac:chgData name="Rick Leunisse" userId="b10153d1-aeff-414b-a0bd-5af6354abed0" providerId="ADAL" clId="{3153CDD0-AB0B-4229-B0DF-9C7136D33F64}" dt="2025-05-27T07:54:46.355" v="1949" actId="478"/>
          <ac:spMkLst>
            <pc:docMk/>
            <pc:sldMk cId="1454378782" sldId="2147482850"/>
            <ac:spMk id="283" creationId="{00000000-0000-0000-0000-000000000000}"/>
          </ac:spMkLst>
        </pc:spChg>
        <pc:spChg chg="del">
          <ac:chgData name="Rick Leunisse" userId="b10153d1-aeff-414b-a0bd-5af6354abed0" providerId="ADAL" clId="{3153CDD0-AB0B-4229-B0DF-9C7136D33F64}" dt="2025-05-27T07:54:42.176" v="1948" actId="478"/>
          <ac:spMkLst>
            <pc:docMk/>
            <pc:sldMk cId="1454378782" sldId="2147482850"/>
            <ac:spMk id="284" creationId="{00000000-0000-0000-0000-000000000000}"/>
          </ac:spMkLst>
        </pc:spChg>
        <pc:spChg chg="add mod">
          <ac:chgData name="Rick Leunisse" userId="b10153d1-aeff-414b-a0bd-5af6354abed0" providerId="ADAL" clId="{3153CDD0-AB0B-4229-B0DF-9C7136D33F64}" dt="2025-05-27T07:47:45.783" v="1729" actId="1076"/>
          <ac:spMkLst>
            <pc:docMk/>
            <pc:sldMk cId="1454378782" sldId="2147482850"/>
            <ac:spMk id="286" creationId="{00000000-0000-0000-0000-000000000000}"/>
          </ac:spMkLst>
        </pc:spChg>
        <pc:spChg chg="mod">
          <ac:chgData name="Rick Leunisse" userId="b10153d1-aeff-414b-a0bd-5af6354abed0" providerId="ADAL" clId="{3153CDD0-AB0B-4229-B0DF-9C7136D33F64}" dt="2025-05-27T07:47:45.783" v="1729" actId="1076"/>
          <ac:spMkLst>
            <pc:docMk/>
            <pc:sldMk cId="1454378782" sldId="2147482850"/>
            <ac:spMk id="287" creationId="{00000000-0000-0000-0000-000000000000}"/>
          </ac:spMkLst>
        </pc:spChg>
        <pc:spChg chg="del mod">
          <ac:chgData name="Rick Leunisse" userId="b10153d1-aeff-414b-a0bd-5af6354abed0" providerId="ADAL" clId="{3153CDD0-AB0B-4229-B0DF-9C7136D33F64}" dt="2025-05-27T07:54:42.176" v="1948" actId="478"/>
          <ac:spMkLst>
            <pc:docMk/>
            <pc:sldMk cId="1454378782" sldId="2147482850"/>
            <ac:spMk id="288" creationId="{00000000-0000-0000-0000-000000000000}"/>
          </ac:spMkLst>
        </pc:spChg>
        <pc:spChg chg="del mod">
          <ac:chgData name="Rick Leunisse" userId="b10153d1-aeff-414b-a0bd-5af6354abed0" providerId="ADAL" clId="{3153CDD0-AB0B-4229-B0DF-9C7136D33F64}" dt="2025-05-27T07:56:03.358" v="1985" actId="478"/>
          <ac:spMkLst>
            <pc:docMk/>
            <pc:sldMk cId="1454378782" sldId="2147482850"/>
            <ac:spMk id="289" creationId="{00000000-0000-0000-0000-000000000000}"/>
          </ac:spMkLst>
        </pc:spChg>
        <pc:spChg chg="del">
          <ac:chgData name="Rick Leunisse" userId="b10153d1-aeff-414b-a0bd-5af6354abed0" providerId="ADAL" clId="{3153CDD0-AB0B-4229-B0DF-9C7136D33F64}" dt="2025-05-27T07:50:49.196" v="1793" actId="478"/>
          <ac:spMkLst>
            <pc:docMk/>
            <pc:sldMk cId="1454378782" sldId="2147482850"/>
            <ac:spMk id="290" creationId="{00000000-0000-0000-0000-000000000000}"/>
          </ac:spMkLst>
        </pc:spChg>
        <pc:spChg chg="del">
          <ac:chgData name="Rick Leunisse" userId="b10153d1-aeff-414b-a0bd-5af6354abed0" providerId="ADAL" clId="{3153CDD0-AB0B-4229-B0DF-9C7136D33F64}" dt="2025-05-27T07:54:46.355" v="1949" actId="478"/>
          <ac:spMkLst>
            <pc:docMk/>
            <pc:sldMk cId="1454378782" sldId="2147482850"/>
            <ac:spMk id="291" creationId="{00000000-0000-0000-0000-000000000000}"/>
          </ac:spMkLst>
        </pc:spChg>
        <pc:spChg chg="del">
          <ac:chgData name="Rick Leunisse" userId="b10153d1-aeff-414b-a0bd-5af6354abed0" providerId="ADAL" clId="{3153CDD0-AB0B-4229-B0DF-9C7136D33F64}" dt="2025-05-27T07:54:42.176" v="1948" actId="478"/>
          <ac:spMkLst>
            <pc:docMk/>
            <pc:sldMk cId="1454378782" sldId="2147482850"/>
            <ac:spMk id="293" creationId="{00000000-0000-0000-0000-000000000000}"/>
          </ac:spMkLst>
        </pc:spChg>
        <pc:spChg chg="add mod">
          <ac:chgData name="Rick Leunisse" userId="b10153d1-aeff-414b-a0bd-5af6354abed0" providerId="ADAL" clId="{3153CDD0-AB0B-4229-B0DF-9C7136D33F64}" dt="2025-05-27T07:44:01.621" v="1612" actId="1076"/>
          <ac:spMkLst>
            <pc:docMk/>
            <pc:sldMk cId="1454378782" sldId="2147482850"/>
            <ac:spMk id="294" creationId="{00000000-0000-0000-0000-000000000000}"/>
          </ac:spMkLst>
        </pc:spChg>
        <pc:spChg chg="del">
          <ac:chgData name="Rick Leunisse" userId="b10153d1-aeff-414b-a0bd-5af6354abed0" providerId="ADAL" clId="{3153CDD0-AB0B-4229-B0DF-9C7136D33F64}" dt="2025-05-27T07:56:03.358" v="1985" actId="478"/>
          <ac:spMkLst>
            <pc:docMk/>
            <pc:sldMk cId="1454378782" sldId="2147482850"/>
            <ac:spMk id="295" creationId="{00000000-0000-0000-0000-000000000000}"/>
          </ac:spMkLst>
        </pc:spChg>
        <pc:spChg chg="del">
          <ac:chgData name="Rick Leunisse" userId="b10153d1-aeff-414b-a0bd-5af6354abed0" providerId="ADAL" clId="{3153CDD0-AB0B-4229-B0DF-9C7136D33F64}" dt="2025-05-27T07:54:46.355" v="1949" actId="478"/>
          <ac:spMkLst>
            <pc:docMk/>
            <pc:sldMk cId="1454378782" sldId="2147482850"/>
            <ac:spMk id="296" creationId="{00000000-0000-0000-0000-000000000000}"/>
          </ac:spMkLst>
        </pc:spChg>
        <pc:spChg chg="del">
          <ac:chgData name="Rick Leunisse" userId="b10153d1-aeff-414b-a0bd-5af6354abed0" providerId="ADAL" clId="{3153CDD0-AB0B-4229-B0DF-9C7136D33F64}" dt="2025-05-27T07:56:03.358" v="1985" actId="478"/>
          <ac:spMkLst>
            <pc:docMk/>
            <pc:sldMk cId="1454378782" sldId="2147482850"/>
            <ac:spMk id="302" creationId="{00000000-0000-0000-0000-000000000000}"/>
          </ac:spMkLst>
        </pc:spChg>
        <pc:spChg chg="mod">
          <ac:chgData name="Rick Leunisse" userId="b10153d1-aeff-414b-a0bd-5af6354abed0" providerId="ADAL" clId="{3153CDD0-AB0B-4229-B0DF-9C7136D33F64}" dt="2025-05-27T07:55:09.236" v="1953" actId="164"/>
          <ac:spMkLst>
            <pc:docMk/>
            <pc:sldMk cId="1454378782" sldId="2147482850"/>
            <ac:spMk id="303" creationId="{00000000-0000-0000-0000-000000000000}"/>
          </ac:spMkLst>
        </pc:spChg>
        <pc:spChg chg="del">
          <ac:chgData name="Rick Leunisse" userId="b10153d1-aeff-414b-a0bd-5af6354abed0" providerId="ADAL" clId="{3153CDD0-AB0B-4229-B0DF-9C7136D33F64}" dt="2025-05-27T07:54:46.355" v="1949" actId="478"/>
          <ac:spMkLst>
            <pc:docMk/>
            <pc:sldMk cId="1454378782" sldId="2147482850"/>
            <ac:spMk id="304" creationId="{00000000-0000-0000-0000-000000000000}"/>
          </ac:spMkLst>
        </pc:spChg>
        <pc:spChg chg="mod">
          <ac:chgData name="Rick Leunisse" userId="b10153d1-aeff-414b-a0bd-5af6354abed0" providerId="ADAL" clId="{3153CDD0-AB0B-4229-B0DF-9C7136D33F64}" dt="2025-05-27T07:44:01.621" v="1612" actId="1076"/>
          <ac:spMkLst>
            <pc:docMk/>
            <pc:sldMk cId="1454378782" sldId="2147482850"/>
            <ac:spMk id="305" creationId="{00000000-0000-0000-0000-000000000000}"/>
          </ac:spMkLst>
        </pc:spChg>
        <pc:spChg chg="add mod">
          <ac:chgData name="Rick Leunisse" userId="b10153d1-aeff-414b-a0bd-5af6354abed0" providerId="ADAL" clId="{3153CDD0-AB0B-4229-B0DF-9C7136D33F64}" dt="2025-05-27T07:44:01.621" v="1612" actId="1076"/>
          <ac:spMkLst>
            <pc:docMk/>
            <pc:sldMk cId="1454378782" sldId="2147482850"/>
            <ac:spMk id="307" creationId="{00000000-0000-0000-0000-000000000000}"/>
          </ac:spMkLst>
        </pc:spChg>
        <pc:spChg chg="del">
          <ac:chgData name="Rick Leunisse" userId="b10153d1-aeff-414b-a0bd-5af6354abed0" providerId="ADAL" clId="{3153CDD0-AB0B-4229-B0DF-9C7136D33F64}" dt="2025-05-27T07:56:03.358" v="1985" actId="478"/>
          <ac:spMkLst>
            <pc:docMk/>
            <pc:sldMk cId="1454378782" sldId="2147482850"/>
            <ac:spMk id="312" creationId="{00000000-0000-0000-0000-000000000000}"/>
          </ac:spMkLst>
        </pc:spChg>
        <pc:spChg chg="mod">
          <ac:chgData name="Rick Leunisse" userId="b10153d1-aeff-414b-a0bd-5af6354abed0" providerId="ADAL" clId="{3153CDD0-AB0B-4229-B0DF-9C7136D33F64}" dt="2025-05-27T07:59:30.894" v="2085" actId="20577"/>
          <ac:spMkLst>
            <pc:docMk/>
            <pc:sldMk cId="1454378782" sldId="2147482850"/>
            <ac:spMk id="313" creationId="{00000000-0000-0000-0000-000000000000}"/>
          </ac:spMkLst>
        </pc:spChg>
        <pc:spChg chg="del">
          <ac:chgData name="Rick Leunisse" userId="b10153d1-aeff-414b-a0bd-5af6354abed0" providerId="ADAL" clId="{3153CDD0-AB0B-4229-B0DF-9C7136D33F64}" dt="2025-05-27T07:54:46.355" v="1949" actId="478"/>
          <ac:spMkLst>
            <pc:docMk/>
            <pc:sldMk cId="1454378782" sldId="2147482850"/>
            <ac:spMk id="314" creationId="{00000000-0000-0000-0000-000000000000}"/>
          </ac:spMkLst>
        </pc:spChg>
        <pc:spChg chg="del">
          <ac:chgData name="Rick Leunisse" userId="b10153d1-aeff-414b-a0bd-5af6354abed0" providerId="ADAL" clId="{3153CDD0-AB0B-4229-B0DF-9C7136D33F64}" dt="2025-05-27T07:54:42.176" v="1948" actId="478"/>
          <ac:spMkLst>
            <pc:docMk/>
            <pc:sldMk cId="1454378782" sldId="2147482850"/>
            <ac:spMk id="315" creationId="{00000000-0000-0000-0000-000000000000}"/>
          </ac:spMkLst>
        </pc:spChg>
        <pc:spChg chg="del">
          <ac:chgData name="Rick Leunisse" userId="b10153d1-aeff-414b-a0bd-5af6354abed0" providerId="ADAL" clId="{3153CDD0-AB0B-4229-B0DF-9C7136D33F64}" dt="2025-05-27T07:54:42.176" v="1948" actId="478"/>
          <ac:spMkLst>
            <pc:docMk/>
            <pc:sldMk cId="1454378782" sldId="2147482850"/>
            <ac:spMk id="318" creationId="{00000000-0000-0000-0000-000000000000}"/>
          </ac:spMkLst>
        </pc:spChg>
        <pc:spChg chg="del">
          <ac:chgData name="Rick Leunisse" userId="b10153d1-aeff-414b-a0bd-5af6354abed0" providerId="ADAL" clId="{3153CDD0-AB0B-4229-B0DF-9C7136D33F64}" dt="2025-05-27T07:54:42.176" v="1948" actId="478"/>
          <ac:spMkLst>
            <pc:docMk/>
            <pc:sldMk cId="1454378782" sldId="2147482850"/>
            <ac:spMk id="320" creationId="{00000000-0000-0000-0000-000000000000}"/>
          </ac:spMkLst>
        </pc:spChg>
        <pc:spChg chg="add mod">
          <ac:chgData name="Rick Leunisse" userId="b10153d1-aeff-414b-a0bd-5af6354abed0" providerId="ADAL" clId="{3153CDD0-AB0B-4229-B0DF-9C7136D33F64}" dt="2025-05-27T07:44:01.621" v="1612" actId="1076"/>
          <ac:spMkLst>
            <pc:docMk/>
            <pc:sldMk cId="1454378782" sldId="2147482850"/>
            <ac:spMk id="321" creationId="{00000000-0000-0000-0000-000000000000}"/>
          </ac:spMkLst>
        </pc:spChg>
        <pc:spChg chg="del">
          <ac:chgData name="Rick Leunisse" userId="b10153d1-aeff-414b-a0bd-5af6354abed0" providerId="ADAL" clId="{3153CDD0-AB0B-4229-B0DF-9C7136D33F64}" dt="2025-05-27T07:56:03.358" v="1985" actId="478"/>
          <ac:spMkLst>
            <pc:docMk/>
            <pc:sldMk cId="1454378782" sldId="2147482850"/>
            <ac:spMk id="322" creationId="{00000000-0000-0000-0000-000000000000}"/>
          </ac:spMkLst>
        </pc:spChg>
        <pc:spChg chg="mod">
          <ac:chgData name="Rick Leunisse" userId="b10153d1-aeff-414b-a0bd-5af6354abed0" providerId="ADAL" clId="{3153CDD0-AB0B-4229-B0DF-9C7136D33F64}" dt="2025-05-27T07:55:09.236" v="1953" actId="164"/>
          <ac:spMkLst>
            <pc:docMk/>
            <pc:sldMk cId="1454378782" sldId="2147482850"/>
            <ac:spMk id="323" creationId="{00000000-0000-0000-0000-000000000000}"/>
          </ac:spMkLst>
        </pc:spChg>
        <pc:spChg chg="del">
          <ac:chgData name="Rick Leunisse" userId="b10153d1-aeff-414b-a0bd-5af6354abed0" providerId="ADAL" clId="{3153CDD0-AB0B-4229-B0DF-9C7136D33F64}" dt="2025-05-27T07:54:46.355" v="1949" actId="478"/>
          <ac:spMkLst>
            <pc:docMk/>
            <pc:sldMk cId="1454378782" sldId="2147482850"/>
            <ac:spMk id="324" creationId="{00000000-0000-0000-0000-000000000000}"/>
          </ac:spMkLst>
        </pc:spChg>
        <pc:spChg chg="del">
          <ac:chgData name="Rick Leunisse" userId="b10153d1-aeff-414b-a0bd-5af6354abed0" providerId="ADAL" clId="{3153CDD0-AB0B-4229-B0DF-9C7136D33F64}" dt="2025-05-27T07:54:42.176" v="1948" actId="478"/>
          <ac:spMkLst>
            <pc:docMk/>
            <pc:sldMk cId="1454378782" sldId="2147482850"/>
            <ac:spMk id="330" creationId="{00000000-0000-0000-0000-000000000000}"/>
          </ac:spMkLst>
        </pc:spChg>
        <pc:spChg chg="del">
          <ac:chgData name="Rick Leunisse" userId="b10153d1-aeff-414b-a0bd-5af6354abed0" providerId="ADAL" clId="{3153CDD0-AB0B-4229-B0DF-9C7136D33F64}" dt="2025-05-27T07:56:03.358" v="1985" actId="478"/>
          <ac:spMkLst>
            <pc:docMk/>
            <pc:sldMk cId="1454378782" sldId="2147482850"/>
            <ac:spMk id="332" creationId="{00000000-0000-0000-0000-000000000000}"/>
          </ac:spMkLst>
        </pc:spChg>
        <pc:spChg chg="mod">
          <ac:chgData name="Rick Leunisse" userId="b10153d1-aeff-414b-a0bd-5af6354abed0" providerId="ADAL" clId="{3153CDD0-AB0B-4229-B0DF-9C7136D33F64}" dt="2025-05-27T07:58:29.239" v="2046" actId="20577"/>
          <ac:spMkLst>
            <pc:docMk/>
            <pc:sldMk cId="1454378782" sldId="2147482850"/>
            <ac:spMk id="333" creationId="{00000000-0000-0000-0000-000000000000}"/>
          </ac:spMkLst>
        </pc:spChg>
        <pc:spChg chg="del">
          <ac:chgData name="Rick Leunisse" userId="b10153d1-aeff-414b-a0bd-5af6354abed0" providerId="ADAL" clId="{3153CDD0-AB0B-4229-B0DF-9C7136D33F64}" dt="2025-05-27T07:54:46.355" v="1949" actId="478"/>
          <ac:spMkLst>
            <pc:docMk/>
            <pc:sldMk cId="1454378782" sldId="2147482850"/>
            <ac:spMk id="334" creationId="{00000000-0000-0000-0000-000000000000}"/>
          </ac:spMkLst>
        </pc:spChg>
        <pc:spChg chg="del">
          <ac:chgData name="Rick Leunisse" userId="b10153d1-aeff-414b-a0bd-5af6354abed0" providerId="ADAL" clId="{3153CDD0-AB0B-4229-B0DF-9C7136D33F64}" dt="2025-05-27T07:56:03.358" v="1985" actId="478"/>
          <ac:spMkLst>
            <pc:docMk/>
            <pc:sldMk cId="1454378782" sldId="2147482850"/>
            <ac:spMk id="342" creationId="{00000000-0000-0000-0000-000000000000}"/>
          </ac:spMkLst>
        </pc:spChg>
        <pc:spChg chg="del mod">
          <ac:chgData name="Rick Leunisse" userId="b10153d1-aeff-414b-a0bd-5af6354abed0" providerId="ADAL" clId="{3153CDD0-AB0B-4229-B0DF-9C7136D33F64}" dt="2025-05-27T07:51:06.964" v="1808" actId="478"/>
          <ac:spMkLst>
            <pc:docMk/>
            <pc:sldMk cId="1454378782" sldId="2147482850"/>
            <ac:spMk id="356" creationId="{00000000-0000-0000-0000-000000000000}"/>
          </ac:spMkLst>
        </pc:spChg>
        <pc:spChg chg="mod">
          <ac:chgData name="Rick Leunisse" userId="b10153d1-aeff-414b-a0bd-5af6354abed0" providerId="ADAL" clId="{3153CDD0-AB0B-4229-B0DF-9C7136D33F64}" dt="2025-05-27T07:50:54.363" v="1797" actId="20577"/>
          <ac:spMkLst>
            <pc:docMk/>
            <pc:sldMk cId="1454378782" sldId="2147482850"/>
            <ac:spMk id="357" creationId="{00000000-0000-0000-0000-000000000000}"/>
          </ac:spMkLst>
        </pc:spChg>
        <pc:spChg chg="mod">
          <ac:chgData name="Rick Leunisse" userId="b10153d1-aeff-414b-a0bd-5af6354abed0" providerId="ADAL" clId="{3153CDD0-AB0B-4229-B0DF-9C7136D33F64}" dt="2025-05-27T07:50:58.107" v="1803" actId="20577"/>
          <ac:spMkLst>
            <pc:docMk/>
            <pc:sldMk cId="1454378782" sldId="2147482850"/>
            <ac:spMk id="358" creationId="{00000000-0000-0000-0000-000000000000}"/>
          </ac:spMkLst>
        </pc:spChg>
        <pc:spChg chg="mod">
          <ac:chgData name="Rick Leunisse" userId="b10153d1-aeff-414b-a0bd-5af6354abed0" providerId="ADAL" clId="{3153CDD0-AB0B-4229-B0DF-9C7136D33F64}" dt="2025-05-27T07:51:02.780" v="1806" actId="20577"/>
          <ac:spMkLst>
            <pc:docMk/>
            <pc:sldMk cId="1454378782" sldId="2147482850"/>
            <ac:spMk id="359" creationId="{00000000-0000-0000-0000-000000000000}"/>
          </ac:spMkLst>
        </pc:spChg>
        <pc:spChg chg="del">
          <ac:chgData name="Rick Leunisse" userId="b10153d1-aeff-414b-a0bd-5af6354abed0" providerId="ADAL" clId="{3153CDD0-AB0B-4229-B0DF-9C7136D33F64}" dt="2025-05-27T07:51:05.313" v="1807" actId="478"/>
          <ac:spMkLst>
            <pc:docMk/>
            <pc:sldMk cId="1454378782" sldId="2147482850"/>
            <ac:spMk id="360" creationId="{00000000-0000-0000-0000-000000000000}"/>
          </ac:spMkLst>
        </pc:spChg>
        <pc:spChg chg="mod">
          <ac:chgData name="Rick Leunisse" userId="b10153d1-aeff-414b-a0bd-5af6354abed0" providerId="ADAL" clId="{3153CDD0-AB0B-4229-B0DF-9C7136D33F64}" dt="2025-05-27T07:47:45.783" v="1729" actId="1076"/>
          <ac:spMkLst>
            <pc:docMk/>
            <pc:sldMk cId="1454378782" sldId="2147482850"/>
            <ac:spMk id="361" creationId="{00000000-0000-0000-0000-000000000000}"/>
          </ac:spMkLst>
        </pc:spChg>
        <pc:spChg chg="del mod">
          <ac:chgData name="Rick Leunisse" userId="b10153d1-aeff-414b-a0bd-5af6354abed0" providerId="ADAL" clId="{3153CDD0-AB0B-4229-B0DF-9C7136D33F64}" dt="2025-05-27T07:56:03.358" v="1985" actId="478"/>
          <ac:spMkLst>
            <pc:docMk/>
            <pc:sldMk cId="1454378782" sldId="2147482850"/>
            <ac:spMk id="362" creationId="{00000000-0000-0000-0000-000000000000}"/>
          </ac:spMkLst>
        </pc:spChg>
        <pc:spChg chg="add mod">
          <ac:chgData name="Rick Leunisse" userId="b10153d1-aeff-414b-a0bd-5af6354abed0" providerId="ADAL" clId="{3153CDD0-AB0B-4229-B0DF-9C7136D33F64}" dt="2025-05-27T07:55:09.236" v="1953" actId="164"/>
          <ac:spMkLst>
            <pc:docMk/>
            <pc:sldMk cId="1454378782" sldId="2147482850"/>
            <ac:spMk id="363" creationId="{00000000-0000-0000-0000-000000000000}"/>
          </ac:spMkLst>
        </pc:spChg>
        <pc:spChg chg="mod">
          <ac:chgData name="Rick Leunisse" userId="b10153d1-aeff-414b-a0bd-5af6354abed0" providerId="ADAL" clId="{3153CDD0-AB0B-4229-B0DF-9C7136D33F64}" dt="2025-05-27T07:55:09.236" v="1953" actId="164"/>
          <ac:spMkLst>
            <pc:docMk/>
            <pc:sldMk cId="1454378782" sldId="2147482850"/>
            <ac:spMk id="364" creationId="{00000000-0000-0000-0000-000000000000}"/>
          </ac:spMkLst>
        </pc:spChg>
        <pc:spChg chg="del">
          <ac:chgData name="Rick Leunisse" userId="b10153d1-aeff-414b-a0bd-5af6354abed0" providerId="ADAL" clId="{3153CDD0-AB0B-4229-B0DF-9C7136D33F64}" dt="2025-05-27T07:54:46.355" v="1949" actId="478"/>
          <ac:spMkLst>
            <pc:docMk/>
            <pc:sldMk cId="1454378782" sldId="2147482850"/>
            <ac:spMk id="365" creationId="{00000000-0000-0000-0000-000000000000}"/>
          </ac:spMkLst>
        </pc:spChg>
        <pc:spChg chg="del mod">
          <ac:chgData name="Rick Leunisse" userId="b10153d1-aeff-414b-a0bd-5af6354abed0" providerId="ADAL" clId="{3153CDD0-AB0B-4229-B0DF-9C7136D33F64}" dt="2025-05-27T07:54:46.355" v="1949" actId="478"/>
          <ac:spMkLst>
            <pc:docMk/>
            <pc:sldMk cId="1454378782" sldId="2147482850"/>
            <ac:spMk id="366" creationId="{00000000-0000-0000-0000-000000000000}"/>
          </ac:spMkLst>
        </pc:spChg>
        <pc:spChg chg="del">
          <ac:chgData name="Rick Leunisse" userId="b10153d1-aeff-414b-a0bd-5af6354abed0" providerId="ADAL" clId="{3153CDD0-AB0B-4229-B0DF-9C7136D33F64}" dt="2025-05-27T07:54:46.355" v="1949" actId="478"/>
          <ac:spMkLst>
            <pc:docMk/>
            <pc:sldMk cId="1454378782" sldId="2147482850"/>
            <ac:spMk id="367" creationId="{00000000-0000-0000-0000-000000000000}"/>
          </ac:spMkLst>
        </pc:spChg>
        <pc:spChg chg="mod">
          <ac:chgData name="Rick Leunisse" userId="b10153d1-aeff-414b-a0bd-5af6354abed0" providerId="ADAL" clId="{3153CDD0-AB0B-4229-B0DF-9C7136D33F64}" dt="2025-05-27T07:55:09.236" v="1953" actId="164"/>
          <ac:spMkLst>
            <pc:docMk/>
            <pc:sldMk cId="1454378782" sldId="2147482850"/>
            <ac:spMk id="368" creationId="{00000000-0000-0000-0000-000000000000}"/>
          </ac:spMkLst>
        </pc:spChg>
        <pc:spChg chg="del">
          <ac:chgData name="Rick Leunisse" userId="b10153d1-aeff-414b-a0bd-5af6354abed0" providerId="ADAL" clId="{3153CDD0-AB0B-4229-B0DF-9C7136D33F64}" dt="2025-05-27T07:54:42.176" v="1948" actId="478"/>
          <ac:spMkLst>
            <pc:docMk/>
            <pc:sldMk cId="1454378782" sldId="2147482850"/>
            <ac:spMk id="369" creationId="{00000000-0000-0000-0000-000000000000}"/>
          </ac:spMkLst>
        </pc:spChg>
        <pc:spChg chg="del mod">
          <ac:chgData name="Rick Leunisse" userId="b10153d1-aeff-414b-a0bd-5af6354abed0" providerId="ADAL" clId="{3153CDD0-AB0B-4229-B0DF-9C7136D33F64}" dt="2025-05-27T07:54:42.176" v="1948" actId="478"/>
          <ac:spMkLst>
            <pc:docMk/>
            <pc:sldMk cId="1454378782" sldId="2147482850"/>
            <ac:spMk id="373" creationId="{00000000-0000-0000-0000-000000000000}"/>
          </ac:spMkLst>
        </pc:spChg>
        <pc:spChg chg="del">
          <ac:chgData name="Rick Leunisse" userId="b10153d1-aeff-414b-a0bd-5af6354abed0" providerId="ADAL" clId="{3153CDD0-AB0B-4229-B0DF-9C7136D33F64}" dt="2025-05-27T07:54:42.176" v="1948" actId="478"/>
          <ac:spMkLst>
            <pc:docMk/>
            <pc:sldMk cId="1454378782" sldId="2147482850"/>
            <ac:spMk id="382" creationId="{00000000-0000-0000-0000-000000000000}"/>
          </ac:spMkLst>
        </pc:spChg>
        <pc:spChg chg="add del mod">
          <ac:chgData name="Rick Leunisse" userId="b10153d1-aeff-414b-a0bd-5af6354abed0" providerId="ADAL" clId="{3153CDD0-AB0B-4229-B0DF-9C7136D33F64}" dt="2025-05-27T07:56:03.358" v="1985" actId="478"/>
          <ac:spMkLst>
            <pc:docMk/>
            <pc:sldMk cId="1454378782" sldId="2147482850"/>
            <ac:spMk id="387" creationId="{00000000-0000-0000-0000-000000000000}"/>
          </ac:spMkLst>
        </pc:spChg>
        <pc:spChg chg="del mod">
          <ac:chgData name="Rick Leunisse" userId="b10153d1-aeff-414b-a0bd-5af6354abed0" providerId="ADAL" clId="{3153CDD0-AB0B-4229-B0DF-9C7136D33F64}" dt="2025-05-27T07:56:03.358" v="1985" actId="478"/>
          <ac:spMkLst>
            <pc:docMk/>
            <pc:sldMk cId="1454378782" sldId="2147482850"/>
            <ac:spMk id="388" creationId="{00000000-0000-0000-0000-000000000000}"/>
          </ac:spMkLst>
        </pc:spChg>
        <pc:spChg chg="mod">
          <ac:chgData name="Rick Leunisse" userId="b10153d1-aeff-414b-a0bd-5af6354abed0" providerId="ADAL" clId="{3153CDD0-AB0B-4229-B0DF-9C7136D33F64}" dt="2025-05-27T07:55:44.103" v="1978" actId="20577"/>
          <ac:spMkLst>
            <pc:docMk/>
            <pc:sldMk cId="1454378782" sldId="2147482850"/>
            <ac:spMk id="394" creationId="{00000000-0000-0000-0000-000000000000}"/>
          </ac:spMkLst>
        </pc:spChg>
        <pc:spChg chg="mod">
          <ac:chgData name="Rick Leunisse" userId="b10153d1-aeff-414b-a0bd-5af6354abed0" providerId="ADAL" clId="{3153CDD0-AB0B-4229-B0DF-9C7136D33F64}" dt="2025-05-27T07:45:00.837" v="1672" actId="1076"/>
          <ac:spMkLst>
            <pc:docMk/>
            <pc:sldMk cId="1454378782" sldId="2147482850"/>
            <ac:spMk id="396" creationId="{00000000-0000-0000-0000-000000000000}"/>
          </ac:spMkLst>
        </pc:spChg>
        <pc:spChg chg="mod">
          <ac:chgData name="Rick Leunisse" userId="b10153d1-aeff-414b-a0bd-5af6354abed0" providerId="ADAL" clId="{3153CDD0-AB0B-4229-B0DF-9C7136D33F64}" dt="2025-05-27T07:55:30.467" v="1960"/>
          <ac:spMkLst>
            <pc:docMk/>
            <pc:sldMk cId="1454378782" sldId="2147482850"/>
            <ac:spMk id="398" creationId="{B0ADD574-E919-CA7D-543E-CDD1E71907D3}"/>
          </ac:spMkLst>
        </pc:spChg>
        <pc:spChg chg="mod">
          <ac:chgData name="Rick Leunisse" userId="b10153d1-aeff-414b-a0bd-5af6354abed0" providerId="ADAL" clId="{3153CDD0-AB0B-4229-B0DF-9C7136D33F64}" dt="2025-05-27T08:14:46.903" v="2395" actId="207"/>
          <ac:spMkLst>
            <pc:docMk/>
            <pc:sldMk cId="1454378782" sldId="2147482850"/>
            <ac:spMk id="400" creationId="{9D319A3A-960C-A332-E14A-07B98D9F5BC1}"/>
          </ac:spMkLst>
        </pc:spChg>
        <pc:spChg chg="mod">
          <ac:chgData name="Rick Leunisse" userId="b10153d1-aeff-414b-a0bd-5af6354abed0" providerId="ADAL" clId="{3153CDD0-AB0B-4229-B0DF-9C7136D33F64}" dt="2025-05-27T07:55:30.467" v="1960"/>
          <ac:spMkLst>
            <pc:docMk/>
            <pc:sldMk cId="1454378782" sldId="2147482850"/>
            <ac:spMk id="401" creationId="{7D130C33-22CD-408C-7081-5D6ED259B9BB}"/>
          </ac:spMkLst>
        </pc:spChg>
        <pc:spChg chg="mod topLvl">
          <ac:chgData name="Rick Leunisse" userId="b10153d1-aeff-414b-a0bd-5af6354abed0" providerId="ADAL" clId="{3153CDD0-AB0B-4229-B0DF-9C7136D33F64}" dt="2025-05-27T08:11:59.901" v="2320" actId="165"/>
          <ac:spMkLst>
            <pc:docMk/>
            <pc:sldMk cId="1454378782" sldId="2147482850"/>
            <ac:spMk id="402" creationId="{841DD284-3140-03AC-50D1-51AB6CF6C42D}"/>
          </ac:spMkLst>
        </pc:spChg>
        <pc:spChg chg="mod">
          <ac:chgData name="Rick Leunisse" userId="b10153d1-aeff-414b-a0bd-5af6354abed0" providerId="ADAL" clId="{3153CDD0-AB0B-4229-B0DF-9C7136D33F64}" dt="2025-05-27T08:15:26.647" v="2425" actId="20577"/>
          <ac:spMkLst>
            <pc:docMk/>
            <pc:sldMk cId="1454378782" sldId="2147482850"/>
            <ac:spMk id="405" creationId="{F5A5E290-559A-9082-018F-C95353450587}"/>
          </ac:spMkLst>
        </pc:spChg>
        <pc:spChg chg="mod">
          <ac:chgData name="Rick Leunisse" userId="b10153d1-aeff-414b-a0bd-5af6354abed0" providerId="ADAL" clId="{3153CDD0-AB0B-4229-B0DF-9C7136D33F64}" dt="2025-05-27T07:55:47.220" v="1979"/>
          <ac:spMkLst>
            <pc:docMk/>
            <pc:sldMk cId="1454378782" sldId="2147482850"/>
            <ac:spMk id="406" creationId="{B130CF4E-802E-F611-9BB7-3224C330C4D7}"/>
          </ac:spMkLst>
        </pc:spChg>
        <pc:spChg chg="mod">
          <ac:chgData name="Rick Leunisse" userId="b10153d1-aeff-414b-a0bd-5af6354abed0" providerId="ADAL" clId="{3153CDD0-AB0B-4229-B0DF-9C7136D33F64}" dt="2025-05-27T08:16:39.936" v="2474" actId="20577"/>
          <ac:spMkLst>
            <pc:docMk/>
            <pc:sldMk cId="1454378782" sldId="2147482850"/>
            <ac:spMk id="407" creationId="{974B11DD-2C14-A2E0-0D6F-E75599AEB910}"/>
          </ac:spMkLst>
        </pc:spChg>
        <pc:spChg chg="mod">
          <ac:chgData name="Rick Leunisse" userId="b10153d1-aeff-414b-a0bd-5af6354abed0" providerId="ADAL" clId="{3153CDD0-AB0B-4229-B0DF-9C7136D33F64}" dt="2025-05-27T08:18:46.405" v="2589" actId="20577"/>
          <ac:spMkLst>
            <pc:docMk/>
            <pc:sldMk cId="1454378782" sldId="2147482850"/>
            <ac:spMk id="408" creationId="{98E55573-620D-0293-3D2A-F9D3EE0B541A}"/>
          </ac:spMkLst>
        </pc:spChg>
        <pc:spChg chg="mod">
          <ac:chgData name="Rick Leunisse" userId="b10153d1-aeff-414b-a0bd-5af6354abed0" providerId="ADAL" clId="{3153CDD0-AB0B-4229-B0DF-9C7136D33F64}" dt="2025-05-27T07:55:47.220" v="1979"/>
          <ac:spMkLst>
            <pc:docMk/>
            <pc:sldMk cId="1454378782" sldId="2147482850"/>
            <ac:spMk id="409" creationId="{40F0CBAF-39C5-8240-9BA2-E5F46911E0BC}"/>
          </ac:spMkLst>
        </pc:spChg>
        <pc:spChg chg="mod">
          <ac:chgData name="Rick Leunisse" userId="b10153d1-aeff-414b-a0bd-5af6354abed0" providerId="ADAL" clId="{3153CDD0-AB0B-4229-B0DF-9C7136D33F64}" dt="2025-05-27T07:55:47.220" v="1979"/>
          <ac:spMkLst>
            <pc:docMk/>
            <pc:sldMk cId="1454378782" sldId="2147482850"/>
            <ac:spMk id="410" creationId="{B7A9F01F-995B-8DF8-A91B-E477177F003A}"/>
          </ac:spMkLst>
        </pc:spChg>
        <pc:spChg chg="del mod">
          <ac:chgData name="Rick Leunisse" userId="b10153d1-aeff-414b-a0bd-5af6354abed0" providerId="ADAL" clId="{3153CDD0-AB0B-4229-B0DF-9C7136D33F64}" dt="2025-05-27T08:16:31.382" v="2468" actId="478"/>
          <ac:spMkLst>
            <pc:docMk/>
            <pc:sldMk cId="1454378782" sldId="2147482850"/>
            <ac:spMk id="411" creationId="{E8A0E394-D4E3-E22F-E51B-B382DD41687C}"/>
          </ac:spMkLst>
        </pc:spChg>
        <pc:spChg chg="mod">
          <ac:chgData name="Rick Leunisse" userId="b10153d1-aeff-414b-a0bd-5af6354abed0" providerId="ADAL" clId="{3153CDD0-AB0B-4229-B0DF-9C7136D33F64}" dt="2025-05-27T07:55:47.220" v="1979"/>
          <ac:spMkLst>
            <pc:docMk/>
            <pc:sldMk cId="1454378782" sldId="2147482850"/>
            <ac:spMk id="412" creationId="{BCB87E74-C80B-82E1-3E62-6C9FE4142CDA}"/>
          </ac:spMkLst>
        </pc:spChg>
        <pc:spChg chg="mod">
          <ac:chgData name="Rick Leunisse" userId="b10153d1-aeff-414b-a0bd-5af6354abed0" providerId="ADAL" clId="{3153CDD0-AB0B-4229-B0DF-9C7136D33F64}" dt="2025-05-27T08:18:40.056" v="2583" actId="207"/>
          <ac:spMkLst>
            <pc:docMk/>
            <pc:sldMk cId="1454378782" sldId="2147482850"/>
            <ac:spMk id="413" creationId="{3985874C-8C99-7D04-D6DD-CEEC6750B778}"/>
          </ac:spMkLst>
        </pc:spChg>
        <pc:spChg chg="mod topLvl">
          <ac:chgData name="Rick Leunisse" userId="b10153d1-aeff-414b-a0bd-5af6354abed0" providerId="ADAL" clId="{3153CDD0-AB0B-4229-B0DF-9C7136D33F64}" dt="2025-05-27T08:15:40.975" v="2443" actId="20577"/>
          <ac:spMkLst>
            <pc:docMk/>
            <pc:sldMk cId="1454378782" sldId="2147482850"/>
            <ac:spMk id="414" creationId="{2A1C2D7A-1947-C805-297B-6A71A63EE31E}"/>
          </ac:spMkLst>
        </pc:spChg>
        <pc:spChg chg="mod">
          <ac:chgData name="Rick Leunisse" userId="b10153d1-aeff-414b-a0bd-5af6354abed0" providerId="ADAL" clId="{3153CDD0-AB0B-4229-B0DF-9C7136D33F64}" dt="2025-05-27T08:15:47.217" v="2458" actId="20577"/>
          <ac:spMkLst>
            <pc:docMk/>
            <pc:sldMk cId="1454378782" sldId="2147482850"/>
            <ac:spMk id="415" creationId="{A7938461-8479-FBE5-7A9B-71E88F10AD12}"/>
          </ac:spMkLst>
        </pc:spChg>
        <pc:spChg chg="mod">
          <ac:chgData name="Rick Leunisse" userId="b10153d1-aeff-414b-a0bd-5af6354abed0" providerId="ADAL" clId="{3153CDD0-AB0B-4229-B0DF-9C7136D33F64}" dt="2025-05-27T07:55:50.848" v="1981"/>
          <ac:spMkLst>
            <pc:docMk/>
            <pc:sldMk cId="1454378782" sldId="2147482850"/>
            <ac:spMk id="417" creationId="{02985A5E-3C46-75D3-9F21-6B403571FE35}"/>
          </ac:spMkLst>
        </pc:spChg>
        <pc:spChg chg="mod">
          <ac:chgData name="Rick Leunisse" userId="b10153d1-aeff-414b-a0bd-5af6354abed0" providerId="ADAL" clId="{3153CDD0-AB0B-4229-B0DF-9C7136D33F64}" dt="2025-05-27T08:16:18.461" v="2460" actId="14100"/>
          <ac:spMkLst>
            <pc:docMk/>
            <pc:sldMk cId="1454378782" sldId="2147482850"/>
            <ac:spMk id="418" creationId="{19E8B1EC-EACB-FD71-C2A4-C7ECB04E71FD}"/>
          </ac:spMkLst>
        </pc:spChg>
        <pc:spChg chg="mod">
          <ac:chgData name="Rick Leunisse" userId="b10153d1-aeff-414b-a0bd-5af6354abed0" providerId="ADAL" clId="{3153CDD0-AB0B-4229-B0DF-9C7136D33F64}" dt="2025-05-27T08:16:21.426" v="2466" actId="20577"/>
          <ac:spMkLst>
            <pc:docMk/>
            <pc:sldMk cId="1454378782" sldId="2147482850"/>
            <ac:spMk id="419" creationId="{63BD50D3-3FA9-800A-4DD6-4C5C3208DCE5}"/>
          </ac:spMkLst>
        </pc:spChg>
        <pc:spChg chg="mod">
          <ac:chgData name="Rick Leunisse" userId="b10153d1-aeff-414b-a0bd-5af6354abed0" providerId="ADAL" clId="{3153CDD0-AB0B-4229-B0DF-9C7136D33F64}" dt="2025-05-27T07:55:50.848" v="1981"/>
          <ac:spMkLst>
            <pc:docMk/>
            <pc:sldMk cId="1454378782" sldId="2147482850"/>
            <ac:spMk id="420" creationId="{85B16FAA-973F-9C4E-E2F1-0B650FE902E5}"/>
          </ac:spMkLst>
        </pc:spChg>
        <pc:spChg chg="mod">
          <ac:chgData name="Rick Leunisse" userId="b10153d1-aeff-414b-a0bd-5af6354abed0" providerId="ADAL" clId="{3153CDD0-AB0B-4229-B0DF-9C7136D33F64}" dt="2025-05-27T07:55:50.848" v="1981"/>
          <ac:spMkLst>
            <pc:docMk/>
            <pc:sldMk cId="1454378782" sldId="2147482850"/>
            <ac:spMk id="422" creationId="{153C92BF-C958-7593-237E-0D91FFC3B0A8}"/>
          </ac:spMkLst>
        </pc:spChg>
        <pc:spChg chg="mod">
          <ac:chgData name="Rick Leunisse" userId="b10153d1-aeff-414b-a0bd-5af6354abed0" providerId="ADAL" clId="{3153CDD0-AB0B-4229-B0DF-9C7136D33F64}" dt="2025-05-27T07:55:50.848" v="1981"/>
          <ac:spMkLst>
            <pc:docMk/>
            <pc:sldMk cId="1454378782" sldId="2147482850"/>
            <ac:spMk id="423" creationId="{477B3F3B-3527-00F9-00D1-F62E8E5FA1E8}"/>
          </ac:spMkLst>
        </pc:spChg>
        <pc:spChg chg="mod topLvl">
          <ac:chgData name="Rick Leunisse" userId="b10153d1-aeff-414b-a0bd-5af6354abed0" providerId="ADAL" clId="{3153CDD0-AB0B-4229-B0DF-9C7136D33F64}" dt="2025-05-27T08:11:59.901" v="2320" actId="165"/>
          <ac:spMkLst>
            <pc:docMk/>
            <pc:sldMk cId="1454378782" sldId="2147482850"/>
            <ac:spMk id="424" creationId="{EAE12AAE-D81E-93B1-1C15-18E42338381A}"/>
          </ac:spMkLst>
        </pc:spChg>
        <pc:spChg chg="mod">
          <ac:chgData name="Rick Leunisse" userId="b10153d1-aeff-414b-a0bd-5af6354abed0" providerId="ADAL" clId="{3153CDD0-AB0B-4229-B0DF-9C7136D33F64}" dt="2025-05-27T07:55:50.848" v="1981"/>
          <ac:spMkLst>
            <pc:docMk/>
            <pc:sldMk cId="1454378782" sldId="2147482850"/>
            <ac:spMk id="425" creationId="{A62E6708-70ED-25AE-6646-D45A907132BD}"/>
          </ac:spMkLst>
        </pc:spChg>
        <pc:spChg chg="mod">
          <ac:chgData name="Rick Leunisse" userId="b10153d1-aeff-414b-a0bd-5af6354abed0" providerId="ADAL" clId="{3153CDD0-AB0B-4229-B0DF-9C7136D33F64}" dt="2025-05-27T07:55:50.848" v="1981"/>
          <ac:spMkLst>
            <pc:docMk/>
            <pc:sldMk cId="1454378782" sldId="2147482850"/>
            <ac:spMk id="426" creationId="{F7FE25F8-38C4-F9A9-2782-B8C58110DF85}"/>
          </ac:spMkLst>
        </pc:spChg>
        <pc:spChg chg="mod">
          <ac:chgData name="Rick Leunisse" userId="b10153d1-aeff-414b-a0bd-5af6354abed0" providerId="ADAL" clId="{3153CDD0-AB0B-4229-B0DF-9C7136D33F64}" dt="2025-05-27T07:55:50.848" v="1981"/>
          <ac:spMkLst>
            <pc:docMk/>
            <pc:sldMk cId="1454378782" sldId="2147482850"/>
            <ac:spMk id="427" creationId="{071E69BC-D000-CF99-2421-D463A6D4BE9D}"/>
          </ac:spMkLst>
        </pc:spChg>
        <pc:spChg chg="mod">
          <ac:chgData name="Rick Leunisse" userId="b10153d1-aeff-414b-a0bd-5af6354abed0" providerId="ADAL" clId="{3153CDD0-AB0B-4229-B0DF-9C7136D33F64}" dt="2025-05-27T08:16:45.957" v="2482" actId="20577"/>
          <ac:spMkLst>
            <pc:docMk/>
            <pc:sldMk cId="1454378782" sldId="2147482850"/>
            <ac:spMk id="428" creationId="{DCEF2322-6733-2EEA-5304-BC4BAA640AD3}"/>
          </ac:spMkLst>
        </pc:spChg>
        <pc:spChg chg="mod">
          <ac:chgData name="Rick Leunisse" userId="b10153d1-aeff-414b-a0bd-5af6354abed0" providerId="ADAL" clId="{3153CDD0-AB0B-4229-B0DF-9C7136D33F64}" dt="2025-05-27T07:55:56.765" v="1983"/>
          <ac:spMkLst>
            <pc:docMk/>
            <pc:sldMk cId="1454378782" sldId="2147482850"/>
            <ac:spMk id="430" creationId="{70114EA6-2407-BE48-9785-78A3B772811D}"/>
          </ac:spMkLst>
        </pc:spChg>
        <pc:spChg chg="mod">
          <ac:chgData name="Rick Leunisse" userId="b10153d1-aeff-414b-a0bd-5af6354abed0" providerId="ADAL" clId="{3153CDD0-AB0B-4229-B0DF-9C7136D33F64}" dt="2025-05-27T08:16:58.841" v="2484" actId="14100"/>
          <ac:spMkLst>
            <pc:docMk/>
            <pc:sldMk cId="1454378782" sldId="2147482850"/>
            <ac:spMk id="431" creationId="{667E300A-C6B3-4C6B-276F-DB902B01B855}"/>
          </ac:spMkLst>
        </pc:spChg>
        <pc:spChg chg="mod">
          <ac:chgData name="Rick Leunisse" userId="b10153d1-aeff-414b-a0bd-5af6354abed0" providerId="ADAL" clId="{3153CDD0-AB0B-4229-B0DF-9C7136D33F64}" dt="2025-05-27T07:55:56.765" v="1983"/>
          <ac:spMkLst>
            <pc:docMk/>
            <pc:sldMk cId="1454378782" sldId="2147482850"/>
            <ac:spMk id="432" creationId="{C8ED839A-0420-AEBC-4211-3866BDE45087}"/>
          </ac:spMkLst>
        </pc:spChg>
        <pc:spChg chg="mod">
          <ac:chgData name="Rick Leunisse" userId="b10153d1-aeff-414b-a0bd-5af6354abed0" providerId="ADAL" clId="{3153CDD0-AB0B-4229-B0DF-9C7136D33F64}" dt="2025-05-27T08:17:13.345" v="2491" actId="20577"/>
          <ac:spMkLst>
            <pc:docMk/>
            <pc:sldMk cId="1454378782" sldId="2147482850"/>
            <ac:spMk id="433" creationId="{59027893-FAA4-FD34-6B76-27B44A97EE58}"/>
          </ac:spMkLst>
        </pc:spChg>
        <pc:spChg chg="mod">
          <ac:chgData name="Rick Leunisse" userId="b10153d1-aeff-414b-a0bd-5af6354abed0" providerId="ADAL" clId="{3153CDD0-AB0B-4229-B0DF-9C7136D33F64}" dt="2025-05-27T07:55:56.765" v="1983"/>
          <ac:spMkLst>
            <pc:docMk/>
            <pc:sldMk cId="1454378782" sldId="2147482850"/>
            <ac:spMk id="434" creationId="{3C40138A-A5AA-AE45-B719-BD7084853DD1}"/>
          </ac:spMkLst>
        </pc:spChg>
        <pc:spChg chg="mod">
          <ac:chgData name="Rick Leunisse" userId="b10153d1-aeff-414b-a0bd-5af6354abed0" providerId="ADAL" clId="{3153CDD0-AB0B-4229-B0DF-9C7136D33F64}" dt="2025-05-27T07:55:56.765" v="1983"/>
          <ac:spMkLst>
            <pc:docMk/>
            <pc:sldMk cId="1454378782" sldId="2147482850"/>
            <ac:spMk id="435" creationId="{D57A22CB-10F8-9E21-AB95-19B03B5829BB}"/>
          </ac:spMkLst>
        </pc:spChg>
        <pc:spChg chg="del mod">
          <ac:chgData name="Rick Leunisse" userId="b10153d1-aeff-414b-a0bd-5af6354abed0" providerId="ADAL" clId="{3153CDD0-AB0B-4229-B0DF-9C7136D33F64}" dt="2025-05-27T08:17:04.162" v="2485" actId="478"/>
          <ac:spMkLst>
            <pc:docMk/>
            <pc:sldMk cId="1454378782" sldId="2147482850"/>
            <ac:spMk id="437" creationId="{2FFEA611-A20E-D7DE-6A3C-10B8013A4A92}"/>
          </ac:spMkLst>
        </pc:spChg>
        <pc:spChg chg="mod">
          <ac:chgData name="Rick Leunisse" userId="b10153d1-aeff-414b-a0bd-5af6354abed0" providerId="ADAL" clId="{3153CDD0-AB0B-4229-B0DF-9C7136D33F64}" dt="2025-05-27T07:55:56.765" v="1983"/>
          <ac:spMkLst>
            <pc:docMk/>
            <pc:sldMk cId="1454378782" sldId="2147482850"/>
            <ac:spMk id="438" creationId="{6ADE6050-AAE2-177F-756C-CF5505C8D954}"/>
          </ac:spMkLst>
        </pc:spChg>
        <pc:spChg chg="mod">
          <ac:chgData name="Rick Leunisse" userId="b10153d1-aeff-414b-a0bd-5af6354abed0" providerId="ADAL" clId="{3153CDD0-AB0B-4229-B0DF-9C7136D33F64}" dt="2025-05-27T08:17:20.358" v="2512" actId="20577"/>
          <ac:spMkLst>
            <pc:docMk/>
            <pc:sldMk cId="1454378782" sldId="2147482850"/>
            <ac:spMk id="440" creationId="{20F86ECA-2BBB-A529-2571-7C3EBAA3AC61}"/>
          </ac:spMkLst>
        </pc:spChg>
        <pc:spChg chg="mod">
          <ac:chgData name="Rick Leunisse" userId="b10153d1-aeff-414b-a0bd-5af6354abed0" providerId="ADAL" clId="{3153CDD0-AB0B-4229-B0DF-9C7136D33F64}" dt="2025-05-27T08:17:23.248" v="2523" actId="20577"/>
          <ac:spMkLst>
            <pc:docMk/>
            <pc:sldMk cId="1454378782" sldId="2147482850"/>
            <ac:spMk id="441" creationId="{DDDE2482-6264-0BA0-B46F-0BBD158932E1}"/>
          </ac:spMkLst>
        </pc:spChg>
        <pc:spChg chg="mod">
          <ac:chgData name="Rick Leunisse" userId="b10153d1-aeff-414b-a0bd-5af6354abed0" providerId="ADAL" clId="{3153CDD0-AB0B-4229-B0DF-9C7136D33F64}" dt="2025-05-27T08:17:51.280" v="2542" actId="207"/>
          <ac:spMkLst>
            <pc:docMk/>
            <pc:sldMk cId="1454378782" sldId="2147482850"/>
            <ac:spMk id="443" creationId="{450A4F24-D853-32EF-D66F-73A4470D8D43}"/>
          </ac:spMkLst>
        </pc:spChg>
        <pc:spChg chg="mod">
          <ac:chgData name="Rick Leunisse" userId="b10153d1-aeff-414b-a0bd-5af6354abed0" providerId="ADAL" clId="{3153CDD0-AB0B-4229-B0DF-9C7136D33F64}" dt="2025-05-27T08:17:47.968" v="2541" actId="20577"/>
          <ac:spMkLst>
            <pc:docMk/>
            <pc:sldMk cId="1454378782" sldId="2147482850"/>
            <ac:spMk id="444" creationId="{F5836031-8C0A-CDC0-A687-DB4833858938}"/>
          </ac:spMkLst>
        </pc:spChg>
        <pc:spChg chg="mod">
          <ac:chgData name="Rick Leunisse" userId="b10153d1-aeff-414b-a0bd-5af6354abed0" providerId="ADAL" clId="{3153CDD0-AB0B-4229-B0DF-9C7136D33F64}" dt="2025-05-27T08:17:57.979" v="2549" actId="20577"/>
          <ac:spMkLst>
            <pc:docMk/>
            <pc:sldMk cId="1454378782" sldId="2147482850"/>
            <ac:spMk id="445" creationId="{D8758267-8672-1209-3BAD-499124315415}"/>
          </ac:spMkLst>
        </pc:spChg>
        <pc:spChg chg="mod">
          <ac:chgData name="Rick Leunisse" userId="b10153d1-aeff-414b-a0bd-5af6354abed0" providerId="ADAL" clId="{3153CDD0-AB0B-4229-B0DF-9C7136D33F64}" dt="2025-05-27T08:18:06.943" v="2553" actId="20577"/>
          <ac:spMkLst>
            <pc:docMk/>
            <pc:sldMk cId="1454378782" sldId="2147482850"/>
            <ac:spMk id="446" creationId="{0507D9A3-1432-B29E-8822-E5072C98B078}"/>
          </ac:spMkLst>
        </pc:spChg>
        <pc:spChg chg="mod">
          <ac:chgData name="Rick Leunisse" userId="b10153d1-aeff-414b-a0bd-5af6354abed0" providerId="ADAL" clId="{3153CDD0-AB0B-4229-B0DF-9C7136D33F64}" dt="2025-05-27T07:56:04.076" v="1986"/>
          <ac:spMkLst>
            <pc:docMk/>
            <pc:sldMk cId="1454378782" sldId="2147482850"/>
            <ac:spMk id="447" creationId="{CECC72CE-620C-4E2D-B29A-28A7064BE770}"/>
          </ac:spMkLst>
        </pc:spChg>
        <pc:spChg chg="mod topLvl">
          <ac:chgData name="Rick Leunisse" userId="b10153d1-aeff-414b-a0bd-5af6354abed0" providerId="ADAL" clId="{3153CDD0-AB0B-4229-B0DF-9C7136D33F64}" dt="2025-05-27T08:17:40.020" v="2530" actId="20577"/>
          <ac:spMkLst>
            <pc:docMk/>
            <pc:sldMk cId="1454378782" sldId="2147482850"/>
            <ac:spMk id="448" creationId="{76296D3A-E5DD-E271-2E42-DEF55F94B86C}"/>
          </ac:spMkLst>
        </pc:spChg>
        <pc:spChg chg="mod">
          <ac:chgData name="Rick Leunisse" userId="b10153d1-aeff-414b-a0bd-5af6354abed0" providerId="ADAL" clId="{3153CDD0-AB0B-4229-B0DF-9C7136D33F64}" dt="2025-05-27T08:18:01.464" v="2550" actId="207"/>
          <ac:spMkLst>
            <pc:docMk/>
            <pc:sldMk cId="1454378782" sldId="2147482850"/>
            <ac:spMk id="449" creationId="{E491C1D6-FFC5-EC4B-CDCF-444ADCA91909}"/>
          </ac:spMkLst>
        </pc:spChg>
        <pc:spChg chg="mod">
          <ac:chgData name="Rick Leunisse" userId="b10153d1-aeff-414b-a0bd-5af6354abed0" providerId="ADAL" clId="{3153CDD0-AB0B-4229-B0DF-9C7136D33F64}" dt="2025-05-27T08:18:09.504" v="2554" actId="207"/>
          <ac:spMkLst>
            <pc:docMk/>
            <pc:sldMk cId="1454378782" sldId="2147482850"/>
            <ac:spMk id="450" creationId="{1044D9A1-E0DC-8292-87E7-BB1AB4461DE8}"/>
          </ac:spMkLst>
        </pc:spChg>
        <pc:spChg chg="mod">
          <ac:chgData name="Rick Leunisse" userId="b10153d1-aeff-414b-a0bd-5af6354abed0" providerId="ADAL" clId="{3153CDD0-AB0B-4229-B0DF-9C7136D33F64}" dt="2025-05-27T08:17:37.274" v="2524" actId="207"/>
          <ac:spMkLst>
            <pc:docMk/>
            <pc:sldMk cId="1454378782" sldId="2147482850"/>
            <ac:spMk id="451" creationId="{9736B9D7-902F-752D-0699-4B083C3A5258}"/>
          </ac:spMkLst>
        </pc:spChg>
        <pc:spChg chg="mod">
          <ac:chgData name="Rick Leunisse" userId="b10153d1-aeff-414b-a0bd-5af6354abed0" providerId="ADAL" clId="{3153CDD0-AB0B-4229-B0DF-9C7136D33F64}" dt="2025-05-27T07:56:04.076" v="1986"/>
          <ac:spMkLst>
            <pc:docMk/>
            <pc:sldMk cId="1454378782" sldId="2147482850"/>
            <ac:spMk id="452" creationId="{7A810320-4165-BB7C-7F8B-153F73175C25}"/>
          </ac:spMkLst>
        </pc:spChg>
        <pc:spChg chg="mod topLvl">
          <ac:chgData name="Rick Leunisse" userId="b10153d1-aeff-414b-a0bd-5af6354abed0" providerId="ADAL" clId="{3153CDD0-AB0B-4229-B0DF-9C7136D33F64}" dt="2025-05-27T08:18:16.012" v="2570" actId="20577"/>
          <ac:spMkLst>
            <pc:docMk/>
            <pc:sldMk cId="1454378782" sldId="2147482850"/>
            <ac:spMk id="453" creationId="{38DD555B-6977-5804-0FDC-1F3C281CD40E}"/>
          </ac:spMkLst>
        </pc:spChg>
        <pc:spChg chg="mod topLvl">
          <ac:chgData name="Rick Leunisse" userId="b10153d1-aeff-414b-a0bd-5af6354abed0" providerId="ADAL" clId="{3153CDD0-AB0B-4229-B0DF-9C7136D33F64}" dt="2025-05-27T08:18:22.700" v="2582" actId="20577"/>
          <ac:spMkLst>
            <pc:docMk/>
            <pc:sldMk cId="1454378782" sldId="2147482850"/>
            <ac:spMk id="454" creationId="{250C13D5-1F80-4558-76DF-8D69881C0987}"/>
          </ac:spMkLst>
        </pc:spChg>
        <pc:spChg chg="mod">
          <ac:chgData name="Rick Leunisse" userId="b10153d1-aeff-414b-a0bd-5af6354abed0" providerId="ADAL" clId="{3153CDD0-AB0B-4229-B0DF-9C7136D33F64}" dt="2025-05-27T07:56:09.275" v="1988"/>
          <ac:spMkLst>
            <pc:docMk/>
            <pc:sldMk cId="1454378782" sldId="2147482850"/>
            <ac:spMk id="457" creationId="{284B1BB9-3DC5-8B1E-3FC3-FDB574ED19FF}"/>
          </ac:spMkLst>
        </pc:spChg>
        <pc:spChg chg="mod">
          <ac:chgData name="Rick Leunisse" userId="b10153d1-aeff-414b-a0bd-5af6354abed0" providerId="ADAL" clId="{3153CDD0-AB0B-4229-B0DF-9C7136D33F64}" dt="2025-05-27T07:56:09.275" v="1988"/>
          <ac:spMkLst>
            <pc:docMk/>
            <pc:sldMk cId="1454378782" sldId="2147482850"/>
            <ac:spMk id="458" creationId="{42104B8C-2969-538C-9B34-E8C01E0BBF58}"/>
          </ac:spMkLst>
        </pc:spChg>
        <pc:spChg chg="mod">
          <ac:chgData name="Rick Leunisse" userId="b10153d1-aeff-414b-a0bd-5af6354abed0" providerId="ADAL" clId="{3153CDD0-AB0B-4229-B0DF-9C7136D33F64}" dt="2025-05-27T07:56:09.275" v="1988"/>
          <ac:spMkLst>
            <pc:docMk/>
            <pc:sldMk cId="1454378782" sldId="2147482850"/>
            <ac:spMk id="459" creationId="{87D152FC-071D-0665-2B0C-479B0951B117}"/>
          </ac:spMkLst>
        </pc:spChg>
        <pc:spChg chg="mod">
          <ac:chgData name="Rick Leunisse" userId="b10153d1-aeff-414b-a0bd-5af6354abed0" providerId="ADAL" clId="{3153CDD0-AB0B-4229-B0DF-9C7136D33F64}" dt="2025-05-27T07:56:09.275" v="1988"/>
          <ac:spMkLst>
            <pc:docMk/>
            <pc:sldMk cId="1454378782" sldId="2147482850"/>
            <ac:spMk id="460" creationId="{9644E53C-3D95-4BF6-B215-D9CCDA33B199}"/>
          </ac:spMkLst>
        </pc:spChg>
        <pc:spChg chg="mod">
          <ac:chgData name="Rick Leunisse" userId="b10153d1-aeff-414b-a0bd-5af6354abed0" providerId="ADAL" clId="{3153CDD0-AB0B-4229-B0DF-9C7136D33F64}" dt="2025-05-27T07:56:09.275" v="1988"/>
          <ac:spMkLst>
            <pc:docMk/>
            <pc:sldMk cId="1454378782" sldId="2147482850"/>
            <ac:spMk id="461" creationId="{908C8E4B-D3DF-9CFD-5A2D-4ABA5BED6CD3}"/>
          </ac:spMkLst>
        </pc:spChg>
        <pc:spChg chg="mod">
          <ac:chgData name="Rick Leunisse" userId="b10153d1-aeff-414b-a0bd-5af6354abed0" providerId="ADAL" clId="{3153CDD0-AB0B-4229-B0DF-9C7136D33F64}" dt="2025-05-27T07:56:09.275" v="1988"/>
          <ac:spMkLst>
            <pc:docMk/>
            <pc:sldMk cId="1454378782" sldId="2147482850"/>
            <ac:spMk id="462" creationId="{B7337493-F1FF-6521-DC75-C2F479B7CA6D}"/>
          </ac:spMkLst>
        </pc:spChg>
        <pc:spChg chg="mod">
          <ac:chgData name="Rick Leunisse" userId="b10153d1-aeff-414b-a0bd-5af6354abed0" providerId="ADAL" clId="{3153CDD0-AB0B-4229-B0DF-9C7136D33F64}" dt="2025-05-27T07:56:09.275" v="1988"/>
          <ac:spMkLst>
            <pc:docMk/>
            <pc:sldMk cId="1454378782" sldId="2147482850"/>
            <ac:spMk id="463" creationId="{36C02778-22D8-F131-D873-63C13D361124}"/>
          </ac:spMkLst>
        </pc:spChg>
        <pc:spChg chg="mod">
          <ac:chgData name="Rick Leunisse" userId="b10153d1-aeff-414b-a0bd-5af6354abed0" providerId="ADAL" clId="{3153CDD0-AB0B-4229-B0DF-9C7136D33F64}" dt="2025-05-27T07:56:09.275" v="1988"/>
          <ac:spMkLst>
            <pc:docMk/>
            <pc:sldMk cId="1454378782" sldId="2147482850"/>
            <ac:spMk id="464" creationId="{4DE02578-1052-E1B9-4016-B3BF8BF40EBE}"/>
          </ac:spMkLst>
        </pc:spChg>
        <pc:spChg chg="mod">
          <ac:chgData name="Rick Leunisse" userId="b10153d1-aeff-414b-a0bd-5af6354abed0" providerId="ADAL" clId="{3153CDD0-AB0B-4229-B0DF-9C7136D33F64}" dt="2025-05-27T07:56:09.275" v="1988"/>
          <ac:spMkLst>
            <pc:docMk/>
            <pc:sldMk cId="1454378782" sldId="2147482850"/>
            <ac:spMk id="465" creationId="{7297E1D5-79D4-923E-DAE5-10D09D35E5A1}"/>
          </ac:spMkLst>
        </pc:spChg>
        <pc:spChg chg="mod">
          <ac:chgData name="Rick Leunisse" userId="b10153d1-aeff-414b-a0bd-5af6354abed0" providerId="ADAL" clId="{3153CDD0-AB0B-4229-B0DF-9C7136D33F64}" dt="2025-05-27T07:56:09.275" v="1988"/>
          <ac:spMkLst>
            <pc:docMk/>
            <pc:sldMk cId="1454378782" sldId="2147482850"/>
            <ac:spMk id="467" creationId="{69F752E1-0BC3-DC2B-5BE5-A8C2D8D123A3}"/>
          </ac:spMkLst>
        </pc:spChg>
        <pc:spChg chg="mod">
          <ac:chgData name="Rick Leunisse" userId="b10153d1-aeff-414b-a0bd-5af6354abed0" providerId="ADAL" clId="{3153CDD0-AB0B-4229-B0DF-9C7136D33F64}" dt="2025-05-27T07:56:18.991" v="1991"/>
          <ac:spMkLst>
            <pc:docMk/>
            <pc:sldMk cId="1454378782" sldId="2147482850"/>
            <ac:spMk id="469" creationId="{C6C7B906-E72A-71F4-A788-D3750705051E}"/>
          </ac:spMkLst>
        </pc:spChg>
        <pc:spChg chg="mod">
          <ac:chgData name="Rick Leunisse" userId="b10153d1-aeff-414b-a0bd-5af6354abed0" providerId="ADAL" clId="{3153CDD0-AB0B-4229-B0DF-9C7136D33F64}" dt="2025-05-27T07:56:18.991" v="1991"/>
          <ac:spMkLst>
            <pc:docMk/>
            <pc:sldMk cId="1454378782" sldId="2147482850"/>
            <ac:spMk id="470" creationId="{C242BB15-0439-1BC6-5590-2064E6722CE1}"/>
          </ac:spMkLst>
        </pc:spChg>
        <pc:spChg chg="mod">
          <ac:chgData name="Rick Leunisse" userId="b10153d1-aeff-414b-a0bd-5af6354abed0" providerId="ADAL" clId="{3153CDD0-AB0B-4229-B0DF-9C7136D33F64}" dt="2025-05-27T08:19:17.228" v="2599" actId="14100"/>
          <ac:spMkLst>
            <pc:docMk/>
            <pc:sldMk cId="1454378782" sldId="2147482850"/>
            <ac:spMk id="471" creationId="{B2AAF286-94AF-0CFF-E68E-CB4C79B53280}"/>
          </ac:spMkLst>
        </pc:spChg>
        <pc:spChg chg="mod topLvl">
          <ac:chgData name="Rick Leunisse" userId="b10153d1-aeff-414b-a0bd-5af6354abed0" providerId="ADAL" clId="{3153CDD0-AB0B-4229-B0DF-9C7136D33F64}" dt="2025-05-27T08:19:22.926" v="2603" actId="20577"/>
          <ac:spMkLst>
            <pc:docMk/>
            <pc:sldMk cId="1454378782" sldId="2147482850"/>
            <ac:spMk id="472" creationId="{AD597683-32C6-621A-B8E1-0554131F9801}"/>
          </ac:spMkLst>
        </pc:spChg>
        <pc:spChg chg="mod">
          <ac:chgData name="Rick Leunisse" userId="b10153d1-aeff-414b-a0bd-5af6354abed0" providerId="ADAL" clId="{3153CDD0-AB0B-4229-B0DF-9C7136D33F64}" dt="2025-05-27T07:56:18.991" v="1991"/>
          <ac:spMkLst>
            <pc:docMk/>
            <pc:sldMk cId="1454378782" sldId="2147482850"/>
            <ac:spMk id="473" creationId="{1816B8D5-BBE7-EAB5-08E4-512039546526}"/>
          </ac:spMkLst>
        </pc:spChg>
        <pc:spChg chg="mod">
          <ac:chgData name="Rick Leunisse" userId="b10153d1-aeff-414b-a0bd-5af6354abed0" providerId="ADAL" clId="{3153CDD0-AB0B-4229-B0DF-9C7136D33F64}" dt="2025-05-27T07:56:18.991" v="1991"/>
          <ac:spMkLst>
            <pc:docMk/>
            <pc:sldMk cId="1454378782" sldId="2147482850"/>
            <ac:spMk id="474" creationId="{6CFDD40C-99F3-7A45-A976-58BBBDCB5BAF}"/>
          </ac:spMkLst>
        </pc:spChg>
        <pc:spChg chg="mod">
          <ac:chgData name="Rick Leunisse" userId="b10153d1-aeff-414b-a0bd-5af6354abed0" providerId="ADAL" clId="{3153CDD0-AB0B-4229-B0DF-9C7136D33F64}" dt="2025-05-27T08:19:26.286" v="2606" actId="207"/>
          <ac:spMkLst>
            <pc:docMk/>
            <pc:sldMk cId="1454378782" sldId="2147482850"/>
            <ac:spMk id="476" creationId="{378992DB-099C-AD47-AAFD-2C0A23984E05}"/>
          </ac:spMkLst>
        </pc:spChg>
        <pc:spChg chg="mod">
          <ac:chgData name="Rick Leunisse" userId="b10153d1-aeff-414b-a0bd-5af6354abed0" providerId="ADAL" clId="{3153CDD0-AB0B-4229-B0DF-9C7136D33F64}" dt="2025-05-27T07:56:18.991" v="1991"/>
          <ac:spMkLst>
            <pc:docMk/>
            <pc:sldMk cId="1454378782" sldId="2147482850"/>
            <ac:spMk id="477" creationId="{AC0B59DE-4F32-09E2-2838-B832A016BD43}"/>
          </ac:spMkLst>
        </pc:spChg>
        <pc:spChg chg="mod">
          <ac:chgData name="Rick Leunisse" userId="b10153d1-aeff-414b-a0bd-5af6354abed0" providerId="ADAL" clId="{3153CDD0-AB0B-4229-B0DF-9C7136D33F64}" dt="2025-05-27T07:56:18.991" v="1991"/>
          <ac:spMkLst>
            <pc:docMk/>
            <pc:sldMk cId="1454378782" sldId="2147482850"/>
            <ac:spMk id="478" creationId="{ABEC3D3D-F5DB-5132-447B-E2A3DA20B9BE}"/>
          </ac:spMkLst>
        </pc:spChg>
        <pc:spChg chg="mod topLvl">
          <ac:chgData name="Rick Leunisse" userId="b10153d1-aeff-414b-a0bd-5af6354abed0" providerId="ADAL" clId="{3153CDD0-AB0B-4229-B0DF-9C7136D33F64}" dt="2025-05-27T08:11:59.901" v="2320" actId="165"/>
          <ac:spMkLst>
            <pc:docMk/>
            <pc:sldMk cId="1454378782" sldId="2147482850"/>
            <ac:spMk id="479" creationId="{092B0728-1B55-3050-A727-C770E4524C58}"/>
          </ac:spMkLst>
        </pc:spChg>
        <pc:spChg chg="mod">
          <ac:chgData name="Rick Leunisse" userId="b10153d1-aeff-414b-a0bd-5af6354abed0" providerId="ADAL" clId="{3153CDD0-AB0B-4229-B0DF-9C7136D33F64}" dt="2025-05-27T07:56:18.991" v="1991"/>
          <ac:spMkLst>
            <pc:docMk/>
            <pc:sldMk cId="1454378782" sldId="2147482850"/>
            <ac:spMk id="480" creationId="{090FC2BD-5F17-EF03-6AEA-71CCF9103B16}"/>
          </ac:spMkLst>
        </pc:spChg>
        <pc:spChg chg="add mod">
          <ac:chgData name="Rick Leunisse" userId="b10153d1-aeff-414b-a0bd-5af6354abed0" providerId="ADAL" clId="{3153CDD0-AB0B-4229-B0DF-9C7136D33F64}" dt="2025-05-27T08:11:46.844" v="2319" actId="1076"/>
          <ac:spMkLst>
            <pc:docMk/>
            <pc:sldMk cId="1454378782" sldId="2147482850"/>
            <ac:spMk id="482" creationId="{0621BB91-856A-71A4-183D-44ACD306951D}"/>
          </ac:spMkLst>
        </pc:spChg>
        <pc:spChg chg="add mod">
          <ac:chgData name="Rick Leunisse" userId="b10153d1-aeff-414b-a0bd-5af6354abed0" providerId="ADAL" clId="{3153CDD0-AB0B-4229-B0DF-9C7136D33F64}" dt="2025-05-27T08:12:46.907" v="2352" actId="1076"/>
          <ac:spMkLst>
            <pc:docMk/>
            <pc:sldMk cId="1454378782" sldId="2147482850"/>
            <ac:spMk id="483" creationId="{FB6AF74F-59BD-7C87-6DF1-28353EA4BBAE}"/>
          </ac:spMkLst>
        </pc:spChg>
        <pc:spChg chg="add mod">
          <ac:chgData name="Rick Leunisse" userId="b10153d1-aeff-414b-a0bd-5af6354abed0" providerId="ADAL" clId="{3153CDD0-AB0B-4229-B0DF-9C7136D33F64}" dt="2025-05-27T08:16:34.621" v="2470" actId="1076"/>
          <ac:spMkLst>
            <pc:docMk/>
            <pc:sldMk cId="1454378782" sldId="2147482850"/>
            <ac:spMk id="484" creationId="{470D2272-3735-BBDD-B655-4ED77D5F81FD}"/>
          </ac:spMkLst>
        </pc:spChg>
        <pc:spChg chg="add mod">
          <ac:chgData name="Rick Leunisse" userId="b10153d1-aeff-414b-a0bd-5af6354abed0" providerId="ADAL" clId="{3153CDD0-AB0B-4229-B0DF-9C7136D33F64}" dt="2025-05-27T08:17:11.773" v="2487" actId="1076"/>
          <ac:spMkLst>
            <pc:docMk/>
            <pc:sldMk cId="1454378782" sldId="2147482850"/>
            <ac:spMk id="485" creationId="{BF2757A4-19C8-0DDD-E2DA-A247E5FDAA6C}"/>
          </ac:spMkLst>
        </pc:spChg>
        <pc:spChg chg="add mod">
          <ac:chgData name="Rick Leunisse" userId="b10153d1-aeff-414b-a0bd-5af6354abed0" providerId="ADAL" clId="{3153CDD0-AB0B-4229-B0DF-9C7136D33F64}" dt="2025-05-27T08:18:44.400" v="2585" actId="1076"/>
          <ac:spMkLst>
            <pc:docMk/>
            <pc:sldMk cId="1454378782" sldId="2147482850"/>
            <ac:spMk id="486" creationId="{99C25623-EACF-801D-02BF-6323F68F4438}"/>
          </ac:spMkLst>
        </pc:spChg>
        <pc:spChg chg="add mod">
          <ac:chgData name="Rick Leunisse" userId="b10153d1-aeff-414b-a0bd-5af6354abed0" providerId="ADAL" clId="{3153CDD0-AB0B-4229-B0DF-9C7136D33F64}" dt="2025-05-27T08:19:31.677" v="2608" actId="1076"/>
          <ac:spMkLst>
            <pc:docMk/>
            <pc:sldMk cId="1454378782" sldId="2147482850"/>
            <ac:spMk id="487" creationId="{174EF850-5E02-5D77-D1EC-1686743C92EC}"/>
          </ac:spMkLst>
        </pc:spChg>
        <pc:grpChg chg="mod">
          <ac:chgData name="Rick Leunisse" userId="b10153d1-aeff-414b-a0bd-5af6354abed0" providerId="ADAL" clId="{3153CDD0-AB0B-4229-B0DF-9C7136D33F64}" dt="2025-05-27T07:56:30.172" v="1993" actId="552"/>
          <ac:grpSpMkLst>
            <pc:docMk/>
            <pc:sldMk cId="1454378782" sldId="2147482850"/>
            <ac:grpSpMk id="20" creationId="{2F369805-38C0-EBBE-83BB-E514F4CACF6E}"/>
          </ac:grpSpMkLst>
        </pc:grpChg>
        <pc:grpChg chg="mod">
          <ac:chgData name="Rick Leunisse" userId="b10153d1-aeff-414b-a0bd-5af6354abed0" providerId="ADAL" clId="{3153CDD0-AB0B-4229-B0DF-9C7136D33F64}" dt="2025-05-27T07:56:30.172" v="1993" actId="552"/>
          <ac:grpSpMkLst>
            <pc:docMk/>
            <pc:sldMk cId="1454378782" sldId="2147482850"/>
            <ac:grpSpMk id="21" creationId="{637FDE68-7EC0-F202-25B8-1FDB0150E8BF}"/>
          </ac:grpSpMkLst>
        </pc:grpChg>
        <pc:grpChg chg="mod">
          <ac:chgData name="Rick Leunisse" userId="b10153d1-aeff-414b-a0bd-5af6354abed0" providerId="ADAL" clId="{3153CDD0-AB0B-4229-B0DF-9C7136D33F64}" dt="2025-05-27T07:56:30.172" v="1993" actId="552"/>
          <ac:grpSpMkLst>
            <pc:docMk/>
            <pc:sldMk cId="1454378782" sldId="2147482850"/>
            <ac:grpSpMk id="34" creationId="{C437C101-FED5-6443-7B12-BD99C8E69FF5}"/>
          </ac:grpSpMkLst>
        </pc:grpChg>
        <pc:grpChg chg="mod">
          <ac:chgData name="Rick Leunisse" userId="b10153d1-aeff-414b-a0bd-5af6354abed0" providerId="ADAL" clId="{3153CDD0-AB0B-4229-B0DF-9C7136D33F64}" dt="2025-05-27T07:56:30.172" v="1993" actId="552"/>
          <ac:grpSpMkLst>
            <pc:docMk/>
            <pc:sldMk cId="1454378782" sldId="2147482850"/>
            <ac:grpSpMk id="47" creationId="{E699367C-C753-18A0-8025-D488544BC1B6}"/>
          </ac:grpSpMkLst>
        </pc:grpChg>
        <pc:grpChg chg="mod">
          <ac:chgData name="Rick Leunisse" userId="b10153d1-aeff-414b-a0bd-5af6354abed0" providerId="ADAL" clId="{3153CDD0-AB0B-4229-B0DF-9C7136D33F64}" dt="2025-05-27T07:56:30.172" v="1993" actId="552"/>
          <ac:grpSpMkLst>
            <pc:docMk/>
            <pc:sldMk cId="1454378782" sldId="2147482850"/>
            <ac:grpSpMk id="60" creationId="{17813ADF-A605-9B79-2802-5A6CDE35002D}"/>
          </ac:grpSpMkLst>
        </pc:grpChg>
        <pc:grpChg chg="mod">
          <ac:chgData name="Rick Leunisse" userId="b10153d1-aeff-414b-a0bd-5af6354abed0" providerId="ADAL" clId="{3153CDD0-AB0B-4229-B0DF-9C7136D33F64}" dt="2025-05-27T07:56:30.172" v="1993" actId="552"/>
          <ac:grpSpMkLst>
            <pc:docMk/>
            <pc:sldMk cId="1454378782" sldId="2147482850"/>
            <ac:grpSpMk id="403" creationId="{4652641A-9BF7-4183-5F4B-E461AA506567}"/>
          </ac:grpSpMkLst>
        </pc:grpChg>
        <pc:grpChg chg="mod">
          <ac:chgData name="Rick Leunisse" userId="b10153d1-aeff-414b-a0bd-5af6354abed0" providerId="ADAL" clId="{3153CDD0-AB0B-4229-B0DF-9C7136D33F64}" dt="2025-05-27T07:56:30.172" v="1993" actId="552"/>
          <ac:grpSpMkLst>
            <pc:docMk/>
            <pc:sldMk cId="1454378782" sldId="2147482850"/>
            <ac:grpSpMk id="416" creationId="{2301CF6B-264F-90D8-9046-9E6AC286E940}"/>
          </ac:grpSpMkLst>
        </pc:grpChg>
        <pc:grpChg chg="mod">
          <ac:chgData name="Rick Leunisse" userId="b10153d1-aeff-414b-a0bd-5af6354abed0" providerId="ADAL" clId="{3153CDD0-AB0B-4229-B0DF-9C7136D33F64}" dt="2025-05-27T07:56:30.172" v="1993" actId="552"/>
          <ac:grpSpMkLst>
            <pc:docMk/>
            <pc:sldMk cId="1454378782" sldId="2147482850"/>
            <ac:grpSpMk id="429" creationId="{A2B1A51F-AFDD-421F-7A82-76BE03664FF0}"/>
          </ac:grpSpMkLst>
        </pc:grpChg>
        <pc:grpChg chg="mod">
          <ac:chgData name="Rick Leunisse" userId="b10153d1-aeff-414b-a0bd-5af6354abed0" providerId="ADAL" clId="{3153CDD0-AB0B-4229-B0DF-9C7136D33F64}" dt="2025-05-27T07:56:30.172" v="1993" actId="552"/>
          <ac:grpSpMkLst>
            <pc:docMk/>
            <pc:sldMk cId="1454378782" sldId="2147482850"/>
            <ac:grpSpMk id="442" creationId="{E9FB5769-B0D9-8355-8AB0-78F61C3A4EED}"/>
          </ac:grpSpMkLst>
        </pc:grpChg>
        <pc:grpChg chg="mod">
          <ac:chgData name="Rick Leunisse" userId="b10153d1-aeff-414b-a0bd-5af6354abed0" providerId="ADAL" clId="{3153CDD0-AB0B-4229-B0DF-9C7136D33F64}" dt="2025-05-27T07:56:15.957" v="1990" actId="1076"/>
          <ac:grpSpMkLst>
            <pc:docMk/>
            <pc:sldMk cId="1454378782" sldId="2147482850"/>
            <ac:grpSpMk id="455" creationId="{EE432CD7-20ED-D69A-2897-66970B345996}"/>
          </ac:grpSpMkLst>
        </pc:grpChg>
        <pc:grpChg chg="mod">
          <ac:chgData name="Rick Leunisse" userId="b10153d1-aeff-414b-a0bd-5af6354abed0" providerId="ADAL" clId="{3153CDD0-AB0B-4229-B0DF-9C7136D33F64}" dt="2025-05-27T07:56:30.172" v="1993" actId="552"/>
          <ac:grpSpMkLst>
            <pc:docMk/>
            <pc:sldMk cId="1454378782" sldId="2147482850"/>
            <ac:grpSpMk id="468" creationId="{F9996B81-E8E8-02BF-DA70-7F44386A16EA}"/>
          </ac:grpSpMkLst>
        </pc:grpChg>
        <pc:picChg chg="del">
          <ac:chgData name="Rick Leunisse" userId="b10153d1-aeff-414b-a0bd-5af6354abed0" providerId="ADAL" clId="{3153CDD0-AB0B-4229-B0DF-9C7136D33F64}" dt="2025-05-27T08:01:53.452" v="2172" actId="478"/>
          <ac:picMkLst>
            <pc:docMk/>
            <pc:sldMk cId="1454378782" sldId="2147482850"/>
            <ac:picMk id="391" creationId="{00000000-0000-0000-0000-000000000000}"/>
          </ac:picMkLst>
        </pc:picChg>
        <pc:picChg chg="mod">
          <ac:chgData name="Rick Leunisse" userId="b10153d1-aeff-414b-a0bd-5af6354abed0" providerId="ADAL" clId="{3153CDD0-AB0B-4229-B0DF-9C7136D33F64}" dt="2025-05-27T07:58:23.296" v="2040" actId="1076"/>
          <ac:picMkLst>
            <pc:docMk/>
            <pc:sldMk cId="1454378782" sldId="2147482850"/>
            <ac:picMk id="392" creationId="{00000000-0000-0000-0000-000000000000}"/>
          </ac:picMkLst>
        </pc:picChg>
        <pc:picChg chg="mod">
          <ac:chgData name="Rick Leunisse" userId="b10153d1-aeff-414b-a0bd-5af6354abed0" providerId="ADAL" clId="{3153CDD0-AB0B-4229-B0DF-9C7136D33F64}" dt="2025-05-27T07:51:31.227" v="1821" actId="1076"/>
          <ac:picMkLst>
            <pc:docMk/>
            <pc:sldMk cId="1454378782" sldId="2147482850"/>
            <ac:picMk id="393" creationId="{00000000-0000-0000-0000-000000000000}"/>
          </ac:picMkLst>
        </pc:picChg>
        <pc:picChg chg="del">
          <ac:chgData name="Rick Leunisse" userId="b10153d1-aeff-414b-a0bd-5af6354abed0" providerId="ADAL" clId="{3153CDD0-AB0B-4229-B0DF-9C7136D33F64}" dt="2025-05-27T08:01:54.278" v="2173" actId="478"/>
          <ac:picMkLst>
            <pc:docMk/>
            <pc:sldMk cId="1454378782" sldId="2147482850"/>
            <ac:picMk id="395" creationId="{00000000-0000-0000-0000-000000000000}"/>
          </ac:picMkLst>
        </pc:picChg>
        <pc:picChg chg="add mod">
          <ac:chgData name="Rick Leunisse" userId="b10153d1-aeff-414b-a0bd-5af6354abed0" providerId="ADAL" clId="{3153CDD0-AB0B-4229-B0DF-9C7136D33F64}" dt="2025-05-27T07:58:26.644" v="2042" actId="1076"/>
          <ac:picMkLst>
            <pc:docMk/>
            <pc:sldMk cId="1454378782" sldId="2147482850"/>
            <ac:picMk id="481" creationId="{062AF3C5-6CDD-F458-6DBF-E72BBE82693A}"/>
          </ac:picMkLst>
        </pc:picChg>
        <pc:cxnChg chg="add mod">
          <ac:chgData name="Rick Leunisse" userId="b10153d1-aeff-414b-a0bd-5af6354abed0" providerId="ADAL" clId="{3153CDD0-AB0B-4229-B0DF-9C7136D33F64}" dt="2025-05-27T07:52:38.783" v="1835" actId="1076"/>
          <ac:cxnSpMkLst>
            <pc:docMk/>
            <pc:sldMk cId="1454378782" sldId="2147482850"/>
            <ac:cxnSpMk id="7" creationId="{59A18FCC-4227-3290-DD2F-1EB83A3D780D}"/>
          </ac:cxnSpMkLst>
        </pc:cxnChg>
        <pc:cxnChg chg="add mod">
          <ac:chgData name="Rick Leunisse" userId="b10153d1-aeff-414b-a0bd-5af6354abed0" providerId="ADAL" clId="{3153CDD0-AB0B-4229-B0DF-9C7136D33F64}" dt="2025-05-27T07:50:29.796" v="1772" actId="1076"/>
          <ac:cxnSpMkLst>
            <pc:docMk/>
            <pc:sldMk cId="1454378782" sldId="2147482850"/>
            <ac:cxnSpMk id="11" creationId="{D7167261-DD84-A1BA-1A1D-8CE065867F83}"/>
          </ac:cxnSpMkLst>
        </pc:cxnChg>
        <pc:cxnChg chg="add mod">
          <ac:chgData name="Rick Leunisse" userId="b10153d1-aeff-414b-a0bd-5af6354abed0" providerId="ADAL" clId="{3153CDD0-AB0B-4229-B0DF-9C7136D33F64}" dt="2025-05-27T07:53:21.041" v="1864" actId="14100"/>
          <ac:cxnSpMkLst>
            <pc:docMk/>
            <pc:sldMk cId="1454378782" sldId="2147482850"/>
            <ac:cxnSpMk id="14" creationId="{30A57625-B770-B127-734E-88028E573E74}"/>
          </ac:cxnSpMkLst>
        </pc:cxnChg>
        <pc:cxnChg chg="add mod">
          <ac:chgData name="Rick Leunisse" userId="b10153d1-aeff-414b-a0bd-5af6354abed0" providerId="ADAL" clId="{3153CDD0-AB0B-4229-B0DF-9C7136D33F64}" dt="2025-05-27T07:53:49.453" v="1888" actId="1076"/>
          <ac:cxnSpMkLst>
            <pc:docMk/>
            <pc:sldMk cId="1454378782" sldId="2147482850"/>
            <ac:cxnSpMk id="18" creationId="{E351E98A-6DD7-542A-F167-94E64796D4E7}"/>
          </ac:cxnSpMkLst>
        </pc:cxnChg>
        <pc:cxnChg chg="del">
          <ac:chgData name="Rick Leunisse" userId="b10153d1-aeff-414b-a0bd-5af6354abed0" providerId="ADAL" clId="{3153CDD0-AB0B-4229-B0DF-9C7136D33F64}" dt="2025-05-27T07:47:54.303" v="1731" actId="478"/>
          <ac:cxnSpMkLst>
            <pc:docMk/>
            <pc:sldMk cId="1454378782" sldId="2147482850"/>
            <ac:cxnSpMk id="263" creationId="{00000000-0000-0000-0000-000000000000}"/>
          </ac:cxnSpMkLst>
        </pc:cxnChg>
        <pc:cxnChg chg="mod">
          <ac:chgData name="Rick Leunisse" userId="b10153d1-aeff-414b-a0bd-5af6354abed0" providerId="ADAL" clId="{3153CDD0-AB0B-4229-B0DF-9C7136D33F64}" dt="2025-05-27T07:50:18.167" v="1769" actId="14100"/>
          <ac:cxnSpMkLst>
            <pc:docMk/>
            <pc:sldMk cId="1454378782" sldId="2147482850"/>
            <ac:cxnSpMk id="264" creationId="{00000000-0000-0000-0000-000000000000}"/>
          </ac:cxnSpMkLst>
        </pc:cxnChg>
        <pc:cxnChg chg="del">
          <ac:chgData name="Rick Leunisse" userId="b10153d1-aeff-414b-a0bd-5af6354abed0" providerId="ADAL" clId="{3153CDD0-AB0B-4229-B0DF-9C7136D33F64}" dt="2025-05-27T07:51:50.666" v="1822" actId="478"/>
          <ac:cxnSpMkLst>
            <pc:docMk/>
            <pc:sldMk cId="1454378782" sldId="2147482850"/>
            <ac:cxnSpMk id="265" creationId="{00000000-0000-0000-0000-000000000000}"/>
          </ac:cxnSpMkLst>
        </pc:cxnChg>
        <pc:cxnChg chg="mod">
          <ac:chgData name="Rick Leunisse" userId="b10153d1-aeff-414b-a0bd-5af6354abed0" providerId="ADAL" clId="{3153CDD0-AB0B-4229-B0DF-9C7136D33F64}" dt="2025-05-27T07:52:41.136" v="1837" actId="1076"/>
          <ac:cxnSpMkLst>
            <pc:docMk/>
            <pc:sldMk cId="1454378782" sldId="2147482850"/>
            <ac:cxnSpMk id="343" creationId="{00000000-0000-0000-0000-000000000000}"/>
          </ac:cxnSpMkLst>
        </pc:cxnChg>
        <pc:cxnChg chg="mod">
          <ac:chgData name="Rick Leunisse" userId="b10153d1-aeff-414b-a0bd-5af6354abed0" providerId="ADAL" clId="{3153CDD0-AB0B-4229-B0DF-9C7136D33F64}" dt="2025-05-27T07:45:07.013" v="1673" actId="14100"/>
          <ac:cxnSpMkLst>
            <pc:docMk/>
            <pc:sldMk cId="1454378782" sldId="2147482850"/>
            <ac:cxnSpMk id="397" creationId="{00000000-0000-0000-0000-000000000000}"/>
          </ac:cxnSpMkLst>
        </pc:cxnChg>
      </pc:sldChg>
      <pc:sldChg chg="modSp add mod">
        <pc:chgData name="Rick Leunisse" userId="b10153d1-aeff-414b-a0bd-5af6354abed0" providerId="ADAL" clId="{3153CDD0-AB0B-4229-B0DF-9C7136D33F64}" dt="2025-05-27T14:56:25.962" v="3499"/>
        <pc:sldMkLst>
          <pc:docMk/>
          <pc:sldMk cId="883464690" sldId="2147482851"/>
        </pc:sldMkLst>
        <pc:spChg chg="mod">
          <ac:chgData name="Rick Leunisse" userId="b10153d1-aeff-414b-a0bd-5af6354abed0" providerId="ADAL" clId="{3153CDD0-AB0B-4229-B0DF-9C7136D33F64}" dt="2025-05-27T14:56:25.962" v="3499"/>
          <ac:spMkLst>
            <pc:docMk/>
            <pc:sldMk cId="883464690" sldId="2147482851"/>
            <ac:spMk id="2" creationId="{E9816113-7AB0-FF8D-980E-9ACCBBB0F63C}"/>
          </ac:spMkLst>
        </pc:spChg>
      </pc:sldChg>
      <pc:sldChg chg="modSp add mod">
        <pc:chgData name="Rick Leunisse" userId="b10153d1-aeff-414b-a0bd-5af6354abed0" providerId="ADAL" clId="{3153CDD0-AB0B-4229-B0DF-9C7136D33F64}" dt="2025-05-27T14:57:27.246" v="3502"/>
        <pc:sldMkLst>
          <pc:docMk/>
          <pc:sldMk cId="2640285629" sldId="2147482852"/>
        </pc:sldMkLst>
        <pc:spChg chg="mod">
          <ac:chgData name="Rick Leunisse" userId="b10153d1-aeff-414b-a0bd-5af6354abed0" providerId="ADAL" clId="{3153CDD0-AB0B-4229-B0DF-9C7136D33F64}" dt="2025-05-27T14:57:27.246" v="3502"/>
          <ac:spMkLst>
            <pc:docMk/>
            <pc:sldMk cId="2640285629" sldId="2147482852"/>
            <ac:spMk id="2" creationId="{C7D84849-AC31-8B46-0134-A5CF7A8CCED4}"/>
          </ac:spMkLst>
        </pc:spChg>
      </pc:sldChg>
      <pc:sldChg chg="modSp add mod">
        <pc:chgData name="Rick Leunisse" userId="b10153d1-aeff-414b-a0bd-5af6354abed0" providerId="ADAL" clId="{3153CDD0-AB0B-4229-B0DF-9C7136D33F64}" dt="2025-05-27T14:55:17.378" v="3496"/>
        <pc:sldMkLst>
          <pc:docMk/>
          <pc:sldMk cId="160290785" sldId="2147482853"/>
        </pc:sldMkLst>
        <pc:spChg chg="mod">
          <ac:chgData name="Rick Leunisse" userId="b10153d1-aeff-414b-a0bd-5af6354abed0" providerId="ADAL" clId="{3153CDD0-AB0B-4229-B0DF-9C7136D33F64}" dt="2025-05-27T14:55:17.378" v="3496"/>
          <ac:spMkLst>
            <pc:docMk/>
            <pc:sldMk cId="160290785" sldId="2147482853"/>
            <ac:spMk id="2" creationId="{7174BC4B-8769-B879-2BDF-39A189A5D7B3}"/>
          </ac:spMkLst>
        </pc:spChg>
      </pc:sldChg>
      <pc:sldChg chg="modSp add mod">
        <pc:chgData name="Rick Leunisse" userId="b10153d1-aeff-414b-a0bd-5af6354abed0" providerId="ADAL" clId="{3153CDD0-AB0B-4229-B0DF-9C7136D33F64}" dt="2025-05-27T14:59:39.954" v="3523" actId="20577"/>
        <pc:sldMkLst>
          <pc:docMk/>
          <pc:sldMk cId="2972038953" sldId="2147482854"/>
        </pc:sldMkLst>
        <pc:spChg chg="mod">
          <ac:chgData name="Rick Leunisse" userId="b10153d1-aeff-414b-a0bd-5af6354abed0" providerId="ADAL" clId="{3153CDD0-AB0B-4229-B0DF-9C7136D33F64}" dt="2025-05-27T14:59:39.954" v="3523" actId="20577"/>
          <ac:spMkLst>
            <pc:docMk/>
            <pc:sldMk cId="2972038953" sldId="2147482854"/>
            <ac:spMk id="2" creationId="{5443C4F0-502F-AEB7-0EF6-A7C374627F30}"/>
          </ac:spMkLst>
        </pc:spChg>
      </pc:sldChg>
      <pc:sldChg chg="add del">
        <pc:chgData name="Rick Leunisse" userId="b10153d1-aeff-414b-a0bd-5af6354abed0" providerId="ADAL" clId="{3153CDD0-AB0B-4229-B0DF-9C7136D33F64}" dt="2025-05-27T14:55:10.317" v="3493"/>
        <pc:sldMkLst>
          <pc:docMk/>
          <pc:sldMk cId="4061968494" sldId="2147482854"/>
        </pc:sldMkLst>
      </pc:sldChg>
      <pc:sldChg chg="addSp delSp modSp add mod">
        <pc:chgData name="Rick Leunisse" userId="b10153d1-aeff-414b-a0bd-5af6354abed0" providerId="ADAL" clId="{3153CDD0-AB0B-4229-B0DF-9C7136D33F64}" dt="2025-05-28T14:52:28.952" v="4990" actId="20577"/>
        <pc:sldMkLst>
          <pc:docMk/>
          <pc:sldMk cId="530072247" sldId="2147482855"/>
        </pc:sldMkLst>
        <pc:spChg chg="mod">
          <ac:chgData name="Rick Leunisse" userId="b10153d1-aeff-414b-a0bd-5af6354abed0" providerId="ADAL" clId="{3153CDD0-AB0B-4229-B0DF-9C7136D33F64}" dt="2025-05-28T14:36:39.147" v="3963" actId="20577"/>
          <ac:spMkLst>
            <pc:docMk/>
            <pc:sldMk cId="530072247" sldId="2147482855"/>
            <ac:spMk id="3" creationId="{30D8A639-F529-EAB5-818B-CDC2DDD986BF}"/>
          </ac:spMkLst>
        </pc:spChg>
        <pc:spChg chg="add mod">
          <ac:chgData name="Rick Leunisse" userId="b10153d1-aeff-414b-a0bd-5af6354abed0" providerId="ADAL" clId="{3153CDD0-AB0B-4229-B0DF-9C7136D33F64}" dt="2025-05-28T14:41:41.813" v="4459" actId="1076"/>
          <ac:spMkLst>
            <pc:docMk/>
            <pc:sldMk cId="530072247" sldId="2147482855"/>
            <ac:spMk id="5" creationId="{66C6CC6A-E3BE-83EF-DB40-796E4FC66F0D}"/>
          </ac:spMkLst>
        </pc:spChg>
        <pc:graphicFrameChg chg="mod modGraphic">
          <ac:chgData name="Rick Leunisse" userId="b10153d1-aeff-414b-a0bd-5af6354abed0" providerId="ADAL" clId="{3153CDD0-AB0B-4229-B0DF-9C7136D33F64}" dt="2025-05-28T14:52:28.952" v="4990" actId="20577"/>
          <ac:graphicFrameMkLst>
            <pc:docMk/>
            <pc:sldMk cId="530072247" sldId="2147482855"/>
            <ac:graphicFrameMk id="4" creationId="{30700FF4-B3F2-B425-144A-B8BDC20F28BB}"/>
          </ac:graphicFrameMkLst>
        </pc:graphicFrameChg>
        <pc:picChg chg="add del mod">
          <ac:chgData name="Rick Leunisse" userId="b10153d1-aeff-414b-a0bd-5af6354abed0" providerId="ADAL" clId="{3153CDD0-AB0B-4229-B0DF-9C7136D33F64}" dt="2025-05-28T14:46:17.555" v="4670" actId="478"/>
          <ac:picMkLst>
            <pc:docMk/>
            <pc:sldMk cId="530072247" sldId="2147482855"/>
            <ac:picMk id="7" creationId="{FA1921C1-5C8D-BBCC-8756-6B02EE3AABAF}"/>
          </ac:picMkLst>
        </pc:picChg>
      </pc:sldChg>
      <pc:sldChg chg="add del">
        <pc:chgData name="Rick Leunisse" userId="b10153d1-aeff-414b-a0bd-5af6354abed0" providerId="ADAL" clId="{3153CDD0-AB0B-4229-B0DF-9C7136D33F64}" dt="2025-05-27T15:32:44.332" v="3661" actId="47"/>
        <pc:sldMkLst>
          <pc:docMk/>
          <pc:sldMk cId="2092255558" sldId="2147482855"/>
        </pc:sldMkLst>
      </pc:sldChg>
      <pc:sldChg chg="new del">
        <pc:chgData name="Rick Leunisse" userId="b10153d1-aeff-414b-a0bd-5af6354abed0" providerId="ADAL" clId="{3153CDD0-AB0B-4229-B0DF-9C7136D33F64}" dt="2025-05-28T12:05:00.342" v="3842" actId="47"/>
        <pc:sldMkLst>
          <pc:docMk/>
          <pc:sldMk cId="3842813471" sldId="2147482855"/>
        </pc:sldMkLst>
      </pc:sldChg>
      <pc:sldChg chg="new del">
        <pc:chgData name="Rick Leunisse" userId="b10153d1-aeff-414b-a0bd-5af6354abed0" providerId="ADAL" clId="{3153CDD0-AB0B-4229-B0DF-9C7136D33F64}" dt="2025-05-27T15:33:17.627" v="3667" actId="47"/>
        <pc:sldMkLst>
          <pc:docMk/>
          <pc:sldMk cId="2924809479" sldId="2147482856"/>
        </pc:sldMkLst>
      </pc:sldChg>
      <pc:sldChg chg="new del ord">
        <pc:chgData name="Rick Leunisse" userId="b10153d1-aeff-414b-a0bd-5af6354abed0" providerId="ADAL" clId="{3153CDD0-AB0B-4229-B0DF-9C7136D33F64}" dt="2025-05-28T12:04:57.286" v="3841" actId="47"/>
        <pc:sldMkLst>
          <pc:docMk/>
          <pc:sldMk cId="2666957975" sldId="2147482857"/>
        </pc:sldMkLst>
      </pc:sldChg>
      <pc:sldMasterChg chg="delSldLayout">
        <pc:chgData name="Rick Leunisse" userId="b10153d1-aeff-414b-a0bd-5af6354abed0" providerId="ADAL" clId="{3153CDD0-AB0B-4229-B0DF-9C7136D33F64}" dt="2025-05-27T08:42:06.872" v="2877" actId="47"/>
        <pc:sldMasterMkLst>
          <pc:docMk/>
          <pc:sldMasterMk cId="1942496779" sldId="2147483648"/>
        </pc:sldMasterMkLst>
        <pc:sldLayoutChg chg="del">
          <pc:chgData name="Rick Leunisse" userId="b10153d1-aeff-414b-a0bd-5af6354abed0" providerId="ADAL" clId="{3153CDD0-AB0B-4229-B0DF-9C7136D33F64}" dt="2025-05-27T08:42:06.872" v="2877" actId="47"/>
          <pc:sldLayoutMkLst>
            <pc:docMk/>
            <pc:sldMasterMk cId="1942496779" sldId="2147483648"/>
            <pc:sldLayoutMk cId="2055387993" sldId="2147483906"/>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One-Time Development Cost</c:v>
                </c:pt>
              </c:strCache>
            </c:strRef>
          </c:tx>
          <c:spPr>
            <a:solidFill>
              <a:schemeClr val="accent3"/>
            </a:solidFill>
            <a:ln>
              <a:noFill/>
            </a:ln>
            <a:effectLst/>
          </c:spPr>
          <c:invertIfNegative val="0"/>
          <c:cat>
            <c:strRef>
              <c:f>Sheet1!$A$2:$A$5</c:f>
              <c:strCache>
                <c:ptCount val="4"/>
                <c:pt idx="0">
                  <c:v>Overall</c:v>
                </c:pt>
                <c:pt idx="1">
                  <c:v>AI-Supported Goal Setting</c:v>
                </c:pt>
                <c:pt idx="2">
                  <c:v>Tuition Reimbursement</c:v>
                </c:pt>
                <c:pt idx="3">
                  <c:v>Contingent Worker Onboarding</c:v>
                </c:pt>
              </c:strCache>
            </c:strRef>
          </c:cat>
          <c:val>
            <c:numRef>
              <c:f>Sheet1!$B$2:$B$5</c:f>
              <c:numCache>
                <c:formatCode>[$$-409]#,##0</c:formatCode>
                <c:ptCount val="4"/>
                <c:pt idx="0">
                  <c:v>115000</c:v>
                </c:pt>
                <c:pt idx="1">
                  <c:v>45000</c:v>
                </c:pt>
                <c:pt idx="2">
                  <c:v>25000</c:v>
                </c:pt>
                <c:pt idx="3">
                  <c:v>45000</c:v>
                </c:pt>
              </c:numCache>
            </c:numRef>
          </c:val>
          <c:extLst>
            <c:ext xmlns:c16="http://schemas.microsoft.com/office/drawing/2014/chart" uri="{C3380CC4-5D6E-409C-BE32-E72D297353CC}">
              <c16:uniqueId val="{00000000-10C1-4457-94BD-D77B772BBC0E}"/>
            </c:ext>
          </c:extLst>
        </c:ser>
        <c:ser>
          <c:idx val="1"/>
          <c:order val="1"/>
          <c:tx>
            <c:strRef>
              <c:f>Sheet1!$C$1</c:f>
              <c:strCache>
                <c:ptCount val="1"/>
                <c:pt idx="0">
                  <c:v>Annual Support &amp; License Cost</c:v>
                </c:pt>
              </c:strCache>
            </c:strRef>
          </c:tx>
          <c:spPr>
            <a:solidFill>
              <a:schemeClr val="accent2"/>
            </a:solidFill>
            <a:ln>
              <a:noFill/>
            </a:ln>
            <a:effectLst/>
          </c:spPr>
          <c:invertIfNegative val="0"/>
          <c:cat>
            <c:strRef>
              <c:f>Sheet1!$A$2:$A$5</c:f>
              <c:strCache>
                <c:ptCount val="4"/>
                <c:pt idx="0">
                  <c:v>Overall</c:v>
                </c:pt>
                <c:pt idx="1">
                  <c:v>AI-Supported Goal Setting</c:v>
                </c:pt>
                <c:pt idx="2">
                  <c:v>Tuition Reimbursement</c:v>
                </c:pt>
                <c:pt idx="3">
                  <c:v>Contingent Worker Onboarding</c:v>
                </c:pt>
              </c:strCache>
            </c:strRef>
          </c:cat>
          <c:val>
            <c:numRef>
              <c:f>Sheet1!$C$2:$C$5</c:f>
              <c:numCache>
                <c:formatCode>[$$-409]#,##0</c:formatCode>
                <c:ptCount val="4"/>
                <c:pt idx="0">
                  <c:v>75000</c:v>
                </c:pt>
                <c:pt idx="1">
                  <c:v>15000</c:v>
                </c:pt>
                <c:pt idx="2">
                  <c:v>5000</c:v>
                </c:pt>
                <c:pt idx="3">
                  <c:v>5000</c:v>
                </c:pt>
              </c:numCache>
            </c:numRef>
          </c:val>
          <c:extLst>
            <c:ext xmlns:c16="http://schemas.microsoft.com/office/drawing/2014/chart" uri="{C3380CC4-5D6E-409C-BE32-E72D297353CC}">
              <c16:uniqueId val="{00000001-10C1-4457-94BD-D77B772BBC0E}"/>
            </c:ext>
          </c:extLst>
        </c:ser>
        <c:ser>
          <c:idx val="2"/>
          <c:order val="2"/>
          <c:tx>
            <c:strRef>
              <c:f>Sheet1!$D$1</c:f>
              <c:strCache>
                <c:ptCount val="1"/>
                <c:pt idx="0">
                  <c:v>Estimated Annual Benefit</c:v>
                </c:pt>
              </c:strCache>
            </c:strRef>
          </c:tx>
          <c:spPr>
            <a:solidFill>
              <a:schemeClr val="accent1"/>
            </a:solidFill>
            <a:ln>
              <a:noFill/>
            </a:ln>
            <a:effectLst/>
          </c:spPr>
          <c:invertIfNegative val="0"/>
          <c:cat>
            <c:strRef>
              <c:f>Sheet1!$A$2:$A$5</c:f>
              <c:strCache>
                <c:ptCount val="4"/>
                <c:pt idx="0">
                  <c:v>Overall</c:v>
                </c:pt>
                <c:pt idx="1">
                  <c:v>AI-Supported Goal Setting</c:v>
                </c:pt>
                <c:pt idx="2">
                  <c:v>Tuition Reimbursement</c:v>
                </c:pt>
                <c:pt idx="3">
                  <c:v>Contingent Worker Onboarding</c:v>
                </c:pt>
              </c:strCache>
            </c:strRef>
          </c:cat>
          <c:val>
            <c:numRef>
              <c:f>Sheet1!$D$2:$D$5</c:f>
              <c:numCache>
                <c:formatCode>[$$-409]#,##0</c:formatCode>
                <c:ptCount val="4"/>
                <c:pt idx="0">
                  <c:v>217000</c:v>
                </c:pt>
                <c:pt idx="1">
                  <c:v>145000</c:v>
                </c:pt>
                <c:pt idx="2">
                  <c:v>48000</c:v>
                </c:pt>
                <c:pt idx="3">
                  <c:v>24000</c:v>
                </c:pt>
              </c:numCache>
            </c:numRef>
          </c:val>
          <c:extLst>
            <c:ext xmlns:c16="http://schemas.microsoft.com/office/drawing/2014/chart" uri="{C3380CC4-5D6E-409C-BE32-E72D297353CC}">
              <c16:uniqueId val="{00000002-10C1-4457-94BD-D77B772BBC0E}"/>
            </c:ext>
          </c:extLst>
        </c:ser>
        <c:dLbls>
          <c:showLegendKey val="0"/>
          <c:showVal val="0"/>
          <c:showCatName val="0"/>
          <c:showSerName val="0"/>
          <c:showPercent val="0"/>
          <c:showBubbleSize val="0"/>
        </c:dLbls>
        <c:gapWidth val="182"/>
        <c:axId val="2141924296"/>
        <c:axId val="2141927880"/>
      </c:barChart>
      <c:catAx>
        <c:axId val="2141924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lumMod val="65000"/>
                  </a:schemeClr>
                </a:solidFill>
                <a:latin typeface="+mn-lt"/>
                <a:ea typeface="+mn-ea"/>
                <a:cs typeface="+mn-cs"/>
              </a:defRPr>
            </a:pPr>
            <a:endParaRPr lang="en-US"/>
          </a:p>
        </c:txPr>
        <c:crossAx val="2141927880"/>
        <c:crosses val="autoZero"/>
        <c:auto val="1"/>
        <c:lblAlgn val="ctr"/>
        <c:lblOffset val="100"/>
        <c:noMultiLvlLbl val="0"/>
      </c:catAx>
      <c:valAx>
        <c:axId val="2141927880"/>
        <c:scaling>
          <c:orientation val="minMax"/>
        </c:scaling>
        <c:delete val="0"/>
        <c:axPos val="b"/>
        <c:numFmt formatCode="[$$-409]#,##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lumMod val="65000"/>
                  </a:schemeClr>
                </a:solidFill>
                <a:latin typeface="+mn-lt"/>
                <a:ea typeface="+mn-ea"/>
                <a:cs typeface="+mn-cs"/>
              </a:defRPr>
            </a:pPr>
            <a:endParaRPr lang="en-US"/>
          </a:p>
        </c:txPr>
        <c:crossAx val="2141924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8EB7FB6-8EBE-409F-9BA7-552D7F482CB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93E83507-EEEF-45DC-98C8-B273FA25743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282A1AF-568A-4BCD-AA79-ED46D2C7A35B}" type="datetimeFigureOut">
              <a:rPr lang="en-GB" smtClean="0"/>
              <a:t>28/05/2025</a:t>
            </a:fld>
            <a:endParaRPr lang="en-GB"/>
          </a:p>
        </p:txBody>
      </p:sp>
      <p:sp>
        <p:nvSpPr>
          <p:cNvPr id="4" name="Footer Placeholder 3">
            <a:extLst>
              <a:ext uri="{FF2B5EF4-FFF2-40B4-BE49-F238E27FC236}">
                <a16:creationId xmlns:a16="http://schemas.microsoft.com/office/drawing/2014/main" id="{DE168E99-481D-491C-BCC0-45ADB150453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CC1D62A-9ADB-4B1B-80C0-6BFC5A3F924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D3F230D-6440-4CB6-9B67-C1C6AFE48C18}" type="slidenum">
              <a:rPr lang="en-GB" smtClean="0"/>
              <a:t>‹#›</a:t>
            </a:fld>
            <a:endParaRPr lang="en-GB"/>
          </a:p>
        </p:txBody>
      </p:sp>
    </p:spTree>
    <p:extLst>
      <p:ext uri="{BB962C8B-B14F-4D97-AF65-F5344CB8AC3E}">
        <p14:creationId xmlns:p14="http://schemas.microsoft.com/office/powerpoint/2010/main" val="4375040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Century Gothic" panose="020B0502020202020204"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Century Gothic" panose="020B0502020202020204" pitchFamily="34" charset="0"/>
              </a:defRPr>
            </a:lvl1pPr>
          </a:lstStyle>
          <a:p>
            <a:fld id="{4006C0C5-E47A-420D-ADF9-83FEF6C1286E}" type="datetimeFigureOut">
              <a:rPr lang="en-US" smtClean="0"/>
              <a:pPr/>
              <a:t>5/28/2025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Century Gothic" panose="020B0502020202020204"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Century Gothic" panose="020B0502020202020204" pitchFamily="34" charset="0"/>
              </a:defRPr>
            </a:lvl1pPr>
          </a:lstStyle>
          <a:p>
            <a:fld id="{DA9BA364-B7F9-4793-B2ED-3E6523A682F1}" type="slidenum">
              <a:rPr lang="en-US" smtClean="0"/>
              <a:pPr/>
              <a:t>‹#›</a:t>
            </a:fld>
            <a:endParaRPr lang="en-US"/>
          </a:p>
        </p:txBody>
      </p:sp>
    </p:spTree>
    <p:extLst>
      <p:ext uri="{BB962C8B-B14F-4D97-AF65-F5344CB8AC3E}">
        <p14:creationId xmlns:p14="http://schemas.microsoft.com/office/powerpoint/2010/main" val="1711404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Century Gothic" panose="020B0502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b="1" dirty="0"/>
              <a:t>Calculations example</a:t>
            </a:r>
          </a:p>
          <a:p>
            <a:pPr>
              <a:buNone/>
            </a:pPr>
            <a:r>
              <a:rPr lang="en-US" b="1" dirty="0"/>
              <a:t>Tuition Reimbursement</a:t>
            </a:r>
          </a:p>
          <a:p>
            <a:pPr>
              <a:buFont typeface="Arial" panose="020B0604020202020204" pitchFamily="34" charset="0"/>
              <a:buChar char="•"/>
            </a:pPr>
            <a:r>
              <a:rPr lang="en-US" dirty="0"/>
              <a:t>One-Time Development: $25,000</a:t>
            </a:r>
          </a:p>
          <a:p>
            <a:pPr>
              <a:buFont typeface="Arial" panose="020B0604020202020204" pitchFamily="34" charset="0"/>
              <a:buChar char="•"/>
            </a:pPr>
            <a:r>
              <a:rPr lang="en-US" dirty="0"/>
              <a:t>Annual Support: $5,000</a:t>
            </a:r>
          </a:p>
          <a:p>
            <a:pPr>
              <a:buFont typeface="Arial" panose="020B0604020202020204" pitchFamily="34" charset="0"/>
              <a:buChar char="•"/>
            </a:pPr>
            <a:r>
              <a:rPr lang="en-US" dirty="0"/>
              <a:t>Annual Benefit: $48,000</a:t>
            </a:r>
          </a:p>
          <a:p>
            <a:pPr>
              <a:buFont typeface="Arial" panose="020B0604020202020204" pitchFamily="34" charset="0"/>
              <a:buChar char="•"/>
            </a:pPr>
            <a:r>
              <a:rPr lang="en-US" dirty="0"/>
              <a:t>Annual Net Benefit = $48,000 − $5,000 = </a:t>
            </a:r>
            <a:r>
              <a:rPr lang="en-US" b="1" dirty="0"/>
              <a:t>$43,000</a:t>
            </a:r>
            <a:endParaRPr lang="en-US" dirty="0"/>
          </a:p>
          <a:p>
            <a:pPr>
              <a:buFont typeface="Arial" panose="020B0604020202020204" pitchFamily="34" charset="0"/>
              <a:buChar char="•"/>
            </a:pPr>
            <a:r>
              <a:rPr lang="en-US" dirty="0"/>
              <a:t>ROI = ($43,000 / $25,000) × 100 = </a:t>
            </a:r>
            <a:r>
              <a:rPr lang="en-US" b="1" dirty="0"/>
              <a:t>172.0%</a:t>
            </a:r>
            <a:endParaRPr lang="en-US" dirty="0"/>
          </a:p>
          <a:p>
            <a:endParaRPr lang="en-US" dirty="0"/>
          </a:p>
        </p:txBody>
      </p:sp>
      <p:sp>
        <p:nvSpPr>
          <p:cNvPr id="4" name="Slide Number Placeholder 3"/>
          <p:cNvSpPr>
            <a:spLocks noGrp="1"/>
          </p:cNvSpPr>
          <p:nvPr>
            <p:ph type="sldNum" sz="quarter" idx="5"/>
          </p:nvPr>
        </p:nvSpPr>
        <p:spPr/>
        <p:txBody>
          <a:bodyPr/>
          <a:lstStyle/>
          <a:p>
            <a:fld id="{DA9BA364-B7F9-4793-B2ED-3E6523A682F1}" type="slidenum">
              <a:rPr lang="en-US" smtClean="0"/>
              <a:pPr/>
              <a:t>12</a:t>
            </a:fld>
            <a:endParaRPr lang="en-US"/>
          </a:p>
        </p:txBody>
      </p:sp>
    </p:spTree>
    <p:extLst>
      <p:ext uri="{BB962C8B-B14F-4D97-AF65-F5344CB8AC3E}">
        <p14:creationId xmlns:p14="http://schemas.microsoft.com/office/powerpoint/2010/main" val="20925579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sv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9.jpe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9.jpe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0.jpe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0.jpe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1.jpe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1.jpe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12.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jpe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jpe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jpe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jpe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jpe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2.jpeg"/><Relationship Id="rId1" Type="http://schemas.openxmlformats.org/officeDocument/2006/relationships/slideMaster" Target="../slideMasters/slideMaster1.xml"/><Relationship Id="rId4" Type="http://schemas.openxmlformats.org/officeDocument/2006/relationships/image" Target="../media/image2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4.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6.png"/><Relationship Id="rId1" Type="http://schemas.openxmlformats.org/officeDocument/2006/relationships/slideMaster" Target="../slideMasters/slideMaster1.xml"/><Relationship Id="rId5" Type="http://schemas.openxmlformats.org/officeDocument/2006/relationships/image" Target="../media/image27.png"/><Relationship Id="rId4" Type="http://schemas.openxmlformats.org/officeDocument/2006/relationships/image" Target="../media/image4.sv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00_Titles">
    <p:bg>
      <p:bgPr>
        <a:solidFill>
          <a:schemeClr val="accent2"/>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468E1B-6316-498D-9A41-7E507D53590B}"/>
              </a:ext>
            </a:extLst>
          </p:cNvPr>
          <p:cNvSpPr txBox="1"/>
          <p:nvPr userDrawn="1"/>
        </p:nvSpPr>
        <p:spPr>
          <a:xfrm>
            <a:off x="965200" y="920621"/>
            <a:ext cx="10261600" cy="5016758"/>
          </a:xfrm>
          <a:prstGeom prst="rect">
            <a:avLst/>
          </a:prstGeom>
          <a:noFill/>
        </p:spPr>
        <p:txBody>
          <a:bodyPr wrap="square" rtlCol="0">
            <a:spAutoFit/>
          </a:bodyPr>
          <a:lstStyle/>
          <a:p>
            <a:pPr algn="ctr"/>
            <a:r>
              <a:rPr lang="en-GB" sz="16000" b="1" dirty="0">
                <a:solidFill>
                  <a:schemeClr val="bg1"/>
                </a:solidFill>
              </a:rPr>
              <a:t>Pack Titles</a:t>
            </a:r>
          </a:p>
        </p:txBody>
      </p:sp>
    </p:spTree>
    <p:extLst>
      <p:ext uri="{BB962C8B-B14F-4D97-AF65-F5344CB8AC3E}">
        <p14:creationId xmlns:p14="http://schemas.microsoft.com/office/powerpoint/2010/main" val="578245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3_Title_01">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DBF2BB97-546E-2376-B065-038915E212E6}"/>
              </a:ext>
            </a:extLst>
          </p:cNvPr>
          <p:cNvSpPr>
            <a:spLocks/>
          </p:cNvSpPr>
          <p:nvPr userDrawn="1"/>
        </p:nvSpPr>
        <p:spPr bwMode="auto">
          <a:xfrm>
            <a:off x="8993188" y="2968625"/>
            <a:ext cx="3201988" cy="3889375"/>
          </a:xfrm>
          <a:custGeom>
            <a:avLst/>
            <a:gdLst>
              <a:gd name="T0" fmla="*/ 0 w 1009"/>
              <a:gd name="T1" fmla="*/ 1225 h 1225"/>
              <a:gd name="T2" fmla="*/ 1009 w 1009"/>
              <a:gd name="T3" fmla="*/ 1225 h 1225"/>
              <a:gd name="T4" fmla="*/ 1009 w 1009"/>
              <a:gd name="T5" fmla="*/ 0 h 1225"/>
              <a:gd name="T6" fmla="*/ 14 w 1009"/>
              <a:gd name="T7" fmla="*/ 1209 h 1225"/>
              <a:gd name="T8" fmla="*/ 0 w 1009"/>
              <a:gd name="T9" fmla="*/ 1225 h 1225"/>
            </a:gdLst>
            <a:ahLst/>
            <a:cxnLst>
              <a:cxn ang="0">
                <a:pos x="T0" y="T1"/>
              </a:cxn>
              <a:cxn ang="0">
                <a:pos x="T2" y="T3"/>
              </a:cxn>
              <a:cxn ang="0">
                <a:pos x="T4" y="T5"/>
              </a:cxn>
              <a:cxn ang="0">
                <a:pos x="T6" y="T7"/>
              </a:cxn>
              <a:cxn ang="0">
                <a:pos x="T8" y="T9"/>
              </a:cxn>
            </a:cxnLst>
            <a:rect l="0" t="0" r="r" b="b"/>
            <a:pathLst>
              <a:path w="1009" h="1225">
                <a:moveTo>
                  <a:pt x="0" y="1225"/>
                </a:moveTo>
                <a:cubicBezTo>
                  <a:pt x="1009" y="1225"/>
                  <a:pt x="1009" y="1225"/>
                  <a:pt x="1009" y="1225"/>
                </a:cubicBezTo>
                <a:cubicBezTo>
                  <a:pt x="1009" y="0"/>
                  <a:pt x="1009" y="0"/>
                  <a:pt x="1009" y="0"/>
                </a:cubicBezTo>
                <a:cubicBezTo>
                  <a:pt x="14" y="1209"/>
                  <a:pt x="14" y="1209"/>
                  <a:pt x="14" y="1209"/>
                </a:cubicBezTo>
                <a:cubicBezTo>
                  <a:pt x="9" y="1214"/>
                  <a:pt x="5" y="1220"/>
                  <a:pt x="0" y="1225"/>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4" name="Freeform 6">
            <a:extLst>
              <a:ext uri="{FF2B5EF4-FFF2-40B4-BE49-F238E27FC236}">
                <a16:creationId xmlns:a16="http://schemas.microsoft.com/office/drawing/2014/main" id="{AC128E38-FE6B-CE00-E2C5-9F09C5A7D564}"/>
              </a:ext>
            </a:extLst>
          </p:cNvPr>
          <p:cNvSpPr>
            <a:spLocks/>
          </p:cNvSpPr>
          <p:nvPr userDrawn="1"/>
        </p:nvSpPr>
        <p:spPr bwMode="auto">
          <a:xfrm>
            <a:off x="4978400" y="0"/>
            <a:ext cx="4176713" cy="6858000"/>
          </a:xfrm>
          <a:custGeom>
            <a:avLst/>
            <a:gdLst>
              <a:gd name="T0" fmla="*/ 248 w 1316"/>
              <a:gd name="T1" fmla="*/ 1297 h 2160"/>
              <a:gd name="T2" fmla="*/ 1316 w 1316"/>
              <a:gd name="T3" fmla="*/ 0 h 2160"/>
              <a:gd name="T4" fmla="*/ 1262 w 1316"/>
              <a:gd name="T5" fmla="*/ 0 h 2160"/>
              <a:gd name="T6" fmla="*/ 217 w 1316"/>
              <a:gd name="T7" fmla="*/ 1270 h 2160"/>
              <a:gd name="T8" fmla="*/ 231 w 1316"/>
              <a:gd name="T9" fmla="*/ 2160 h 2160"/>
              <a:gd name="T10" fmla="*/ 289 w 1316"/>
              <a:gd name="T11" fmla="*/ 2160 h 2160"/>
              <a:gd name="T12" fmla="*/ 248 w 1316"/>
              <a:gd name="T13" fmla="*/ 1297 h 2160"/>
            </a:gdLst>
            <a:ahLst/>
            <a:cxnLst>
              <a:cxn ang="0">
                <a:pos x="T0" y="T1"/>
              </a:cxn>
              <a:cxn ang="0">
                <a:pos x="T2" y="T3"/>
              </a:cxn>
              <a:cxn ang="0">
                <a:pos x="T4" y="T5"/>
              </a:cxn>
              <a:cxn ang="0">
                <a:pos x="T6" y="T7"/>
              </a:cxn>
              <a:cxn ang="0">
                <a:pos x="T8" y="T9"/>
              </a:cxn>
              <a:cxn ang="0">
                <a:pos x="T10" y="T11"/>
              </a:cxn>
              <a:cxn ang="0">
                <a:pos x="T12" y="T13"/>
              </a:cxn>
            </a:cxnLst>
            <a:rect l="0" t="0" r="r" b="b"/>
            <a:pathLst>
              <a:path w="1316" h="2160">
                <a:moveTo>
                  <a:pt x="248" y="1297"/>
                </a:moveTo>
                <a:cubicBezTo>
                  <a:pt x="1316" y="0"/>
                  <a:pt x="1316" y="0"/>
                  <a:pt x="1316" y="0"/>
                </a:cubicBezTo>
                <a:cubicBezTo>
                  <a:pt x="1262" y="0"/>
                  <a:pt x="1262" y="0"/>
                  <a:pt x="1262" y="0"/>
                </a:cubicBezTo>
                <a:cubicBezTo>
                  <a:pt x="217" y="1270"/>
                  <a:pt x="217" y="1270"/>
                  <a:pt x="217" y="1270"/>
                </a:cubicBezTo>
                <a:cubicBezTo>
                  <a:pt x="0" y="1534"/>
                  <a:pt x="12" y="1911"/>
                  <a:pt x="231" y="2160"/>
                </a:cubicBezTo>
                <a:cubicBezTo>
                  <a:pt x="289" y="2160"/>
                  <a:pt x="289" y="2160"/>
                  <a:pt x="289" y="2160"/>
                </a:cubicBezTo>
                <a:cubicBezTo>
                  <a:pt x="58" y="1928"/>
                  <a:pt x="36" y="1555"/>
                  <a:pt x="248" y="1297"/>
                </a:cubicBezTo>
                <a:close/>
              </a:path>
            </a:pathLst>
          </a:custGeom>
          <a:solidFill>
            <a:schemeClr val="bg1"/>
          </a:solidFill>
          <a:ln>
            <a:noFill/>
          </a:ln>
          <a:effectLst>
            <a:outerShdw blurRad="317500" sx="102000" sy="102000" algn="ctr" rotWithShape="0">
              <a:schemeClr val="tx1">
                <a:alpha val="15000"/>
              </a:schemeClr>
            </a:outerShdw>
          </a:effec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8" name="Freeform 7">
            <a:extLst>
              <a:ext uri="{FF2B5EF4-FFF2-40B4-BE49-F238E27FC236}">
                <a16:creationId xmlns:a16="http://schemas.microsoft.com/office/drawing/2014/main" id="{8B5729F8-3456-9B44-D534-4BC2F1FEFA8F}"/>
              </a:ext>
            </a:extLst>
          </p:cNvPr>
          <p:cNvSpPr>
            <a:spLocks/>
          </p:cNvSpPr>
          <p:nvPr userDrawn="1"/>
        </p:nvSpPr>
        <p:spPr bwMode="auto">
          <a:xfrm>
            <a:off x="8789988" y="2733675"/>
            <a:ext cx="3405188" cy="4124325"/>
          </a:xfrm>
          <a:custGeom>
            <a:avLst/>
            <a:gdLst>
              <a:gd name="T0" fmla="*/ 40 w 1073"/>
              <a:gd name="T1" fmla="*/ 1254 h 1299"/>
              <a:gd name="T2" fmla="*/ 0 w 1073"/>
              <a:gd name="T3" fmla="*/ 1299 h 1299"/>
              <a:gd name="T4" fmla="*/ 64 w 1073"/>
              <a:gd name="T5" fmla="*/ 1299 h 1299"/>
              <a:gd name="T6" fmla="*/ 78 w 1073"/>
              <a:gd name="T7" fmla="*/ 1283 h 1299"/>
              <a:gd name="T8" fmla="*/ 1073 w 1073"/>
              <a:gd name="T9" fmla="*/ 74 h 1299"/>
              <a:gd name="T10" fmla="*/ 1073 w 1073"/>
              <a:gd name="T11" fmla="*/ 0 h 1299"/>
              <a:gd name="T12" fmla="*/ 40 w 1073"/>
              <a:gd name="T13" fmla="*/ 1254 h 1299"/>
            </a:gdLst>
            <a:ahLst/>
            <a:cxnLst>
              <a:cxn ang="0">
                <a:pos x="T0" y="T1"/>
              </a:cxn>
              <a:cxn ang="0">
                <a:pos x="T2" y="T3"/>
              </a:cxn>
              <a:cxn ang="0">
                <a:pos x="T4" y="T5"/>
              </a:cxn>
              <a:cxn ang="0">
                <a:pos x="T6" y="T7"/>
              </a:cxn>
              <a:cxn ang="0">
                <a:pos x="T8" y="T9"/>
              </a:cxn>
              <a:cxn ang="0">
                <a:pos x="T10" y="T11"/>
              </a:cxn>
              <a:cxn ang="0">
                <a:pos x="T12" y="T13"/>
              </a:cxn>
            </a:cxnLst>
            <a:rect l="0" t="0" r="r" b="b"/>
            <a:pathLst>
              <a:path w="1073" h="1299">
                <a:moveTo>
                  <a:pt x="40" y="1254"/>
                </a:moveTo>
                <a:cubicBezTo>
                  <a:pt x="28" y="1270"/>
                  <a:pt x="14" y="1285"/>
                  <a:pt x="0" y="1299"/>
                </a:cubicBezTo>
                <a:cubicBezTo>
                  <a:pt x="64" y="1299"/>
                  <a:pt x="64" y="1299"/>
                  <a:pt x="64" y="1299"/>
                </a:cubicBezTo>
                <a:cubicBezTo>
                  <a:pt x="69" y="1294"/>
                  <a:pt x="73" y="1288"/>
                  <a:pt x="78" y="1283"/>
                </a:cubicBezTo>
                <a:cubicBezTo>
                  <a:pt x="1073" y="74"/>
                  <a:pt x="1073" y="74"/>
                  <a:pt x="1073" y="74"/>
                </a:cubicBezTo>
                <a:cubicBezTo>
                  <a:pt x="1073" y="0"/>
                  <a:pt x="1073" y="0"/>
                  <a:pt x="1073" y="0"/>
                </a:cubicBezTo>
                <a:lnTo>
                  <a:pt x="40" y="12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0" name="Freeform 8">
            <a:extLst>
              <a:ext uri="{FF2B5EF4-FFF2-40B4-BE49-F238E27FC236}">
                <a16:creationId xmlns:a16="http://schemas.microsoft.com/office/drawing/2014/main" id="{A6A60091-9A11-243A-4690-E47848C89BE1}"/>
              </a:ext>
            </a:extLst>
          </p:cNvPr>
          <p:cNvSpPr>
            <a:spLocks/>
          </p:cNvSpPr>
          <p:nvPr userDrawn="1"/>
        </p:nvSpPr>
        <p:spPr bwMode="auto">
          <a:xfrm>
            <a:off x="5092700" y="0"/>
            <a:ext cx="7102475" cy="6858000"/>
          </a:xfrm>
          <a:custGeom>
            <a:avLst/>
            <a:gdLst>
              <a:gd name="T0" fmla="*/ 253 w 2238"/>
              <a:gd name="T1" fmla="*/ 2160 h 2160"/>
              <a:gd name="T2" fmla="*/ 1165 w 2238"/>
              <a:gd name="T3" fmla="*/ 2160 h 2160"/>
              <a:gd name="T4" fmla="*/ 1205 w 2238"/>
              <a:gd name="T5" fmla="*/ 2115 h 2160"/>
              <a:gd name="T6" fmla="*/ 2238 w 2238"/>
              <a:gd name="T7" fmla="*/ 861 h 2160"/>
              <a:gd name="T8" fmla="*/ 2238 w 2238"/>
              <a:gd name="T9" fmla="*/ 0 h 2160"/>
              <a:gd name="T10" fmla="*/ 1280 w 2238"/>
              <a:gd name="T11" fmla="*/ 0 h 2160"/>
              <a:gd name="T12" fmla="*/ 212 w 2238"/>
              <a:gd name="T13" fmla="*/ 1297 h 2160"/>
              <a:gd name="T14" fmla="*/ 253 w 2238"/>
              <a:gd name="T15" fmla="*/ 2160 h 2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38" h="2160">
                <a:moveTo>
                  <a:pt x="253" y="2160"/>
                </a:moveTo>
                <a:cubicBezTo>
                  <a:pt x="1165" y="2160"/>
                  <a:pt x="1165" y="2160"/>
                  <a:pt x="1165" y="2160"/>
                </a:cubicBezTo>
                <a:cubicBezTo>
                  <a:pt x="1179" y="2146"/>
                  <a:pt x="1193" y="2131"/>
                  <a:pt x="1205" y="2115"/>
                </a:cubicBezTo>
                <a:cubicBezTo>
                  <a:pt x="2238" y="861"/>
                  <a:pt x="2238" y="861"/>
                  <a:pt x="2238" y="861"/>
                </a:cubicBezTo>
                <a:cubicBezTo>
                  <a:pt x="2238" y="0"/>
                  <a:pt x="2238" y="0"/>
                  <a:pt x="2238" y="0"/>
                </a:cubicBezTo>
                <a:cubicBezTo>
                  <a:pt x="1280" y="0"/>
                  <a:pt x="1280" y="0"/>
                  <a:pt x="1280" y="0"/>
                </a:cubicBezTo>
                <a:cubicBezTo>
                  <a:pt x="212" y="1297"/>
                  <a:pt x="212" y="1297"/>
                  <a:pt x="212" y="1297"/>
                </a:cubicBezTo>
                <a:cubicBezTo>
                  <a:pt x="0" y="1555"/>
                  <a:pt x="22" y="1928"/>
                  <a:pt x="253" y="2160"/>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2" name="Freeform 9">
            <a:extLst>
              <a:ext uri="{FF2B5EF4-FFF2-40B4-BE49-F238E27FC236}">
                <a16:creationId xmlns:a16="http://schemas.microsoft.com/office/drawing/2014/main" id="{FB2E4C60-59AB-1E4B-B118-588C1F019064}"/>
              </a:ext>
            </a:extLst>
          </p:cNvPr>
          <p:cNvSpPr>
            <a:spLocks/>
          </p:cNvSpPr>
          <p:nvPr userDrawn="1"/>
        </p:nvSpPr>
        <p:spPr bwMode="auto">
          <a:xfrm>
            <a:off x="5603875" y="0"/>
            <a:ext cx="2928938" cy="3146425"/>
          </a:xfrm>
          <a:custGeom>
            <a:avLst/>
            <a:gdLst>
              <a:gd name="T0" fmla="*/ 43 w 923"/>
              <a:gd name="T1" fmla="*/ 961 h 991"/>
              <a:gd name="T2" fmla="*/ 164 w 923"/>
              <a:gd name="T3" fmla="*/ 949 h 991"/>
              <a:gd name="T4" fmla="*/ 923 w 923"/>
              <a:gd name="T5" fmla="*/ 0 h 991"/>
              <a:gd name="T6" fmla="*/ 701 w 923"/>
              <a:gd name="T7" fmla="*/ 0 h 991"/>
              <a:gd name="T8" fmla="*/ 31 w 923"/>
              <a:gd name="T9" fmla="*/ 839 h 991"/>
              <a:gd name="T10" fmla="*/ 43 w 923"/>
              <a:gd name="T11" fmla="*/ 961 h 991"/>
            </a:gdLst>
            <a:ahLst/>
            <a:cxnLst>
              <a:cxn ang="0">
                <a:pos x="T0" y="T1"/>
              </a:cxn>
              <a:cxn ang="0">
                <a:pos x="T2" y="T3"/>
              </a:cxn>
              <a:cxn ang="0">
                <a:pos x="T4" y="T5"/>
              </a:cxn>
              <a:cxn ang="0">
                <a:pos x="T6" y="T7"/>
              </a:cxn>
              <a:cxn ang="0">
                <a:pos x="T8" y="T9"/>
              </a:cxn>
              <a:cxn ang="0">
                <a:pos x="T10" y="T11"/>
              </a:cxn>
            </a:cxnLst>
            <a:rect l="0" t="0" r="r" b="b"/>
            <a:pathLst>
              <a:path w="923" h="991">
                <a:moveTo>
                  <a:pt x="43" y="961"/>
                </a:moveTo>
                <a:cubicBezTo>
                  <a:pt x="80" y="991"/>
                  <a:pt x="134" y="986"/>
                  <a:pt x="164" y="949"/>
                </a:cubicBezTo>
                <a:cubicBezTo>
                  <a:pt x="923" y="0"/>
                  <a:pt x="923" y="0"/>
                  <a:pt x="923" y="0"/>
                </a:cubicBezTo>
                <a:cubicBezTo>
                  <a:pt x="701" y="0"/>
                  <a:pt x="701" y="0"/>
                  <a:pt x="701" y="0"/>
                </a:cubicBezTo>
                <a:cubicBezTo>
                  <a:pt x="31" y="839"/>
                  <a:pt x="31" y="839"/>
                  <a:pt x="31" y="839"/>
                </a:cubicBezTo>
                <a:cubicBezTo>
                  <a:pt x="0" y="876"/>
                  <a:pt x="6" y="930"/>
                  <a:pt x="43" y="961"/>
                </a:cubicBezTo>
                <a:close/>
              </a:path>
            </a:pathLst>
          </a:custGeom>
          <a:gradFill>
            <a:gsLst>
              <a:gs pos="20000">
                <a:schemeClr val="bg1">
                  <a:alpha val="0"/>
                </a:schemeClr>
              </a:gs>
              <a:gs pos="100000">
                <a:schemeClr val="accent2">
                  <a:alpha val="80000"/>
                </a:schemeClr>
              </a:gs>
            </a:gsLst>
            <a:lin ang="18900000" scaled="1"/>
          </a:gra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3" name="Freeform 10">
            <a:extLst>
              <a:ext uri="{FF2B5EF4-FFF2-40B4-BE49-F238E27FC236}">
                <a16:creationId xmlns:a16="http://schemas.microsoft.com/office/drawing/2014/main" id="{43E59692-4B39-8972-EBB2-80B40749396F}"/>
              </a:ext>
            </a:extLst>
          </p:cNvPr>
          <p:cNvSpPr>
            <a:spLocks/>
          </p:cNvSpPr>
          <p:nvPr userDrawn="1"/>
        </p:nvSpPr>
        <p:spPr bwMode="auto">
          <a:xfrm>
            <a:off x="5346700" y="0"/>
            <a:ext cx="1998663" cy="1393825"/>
          </a:xfrm>
          <a:custGeom>
            <a:avLst/>
            <a:gdLst>
              <a:gd name="T0" fmla="*/ 93 w 630"/>
              <a:gd name="T1" fmla="*/ 371 h 439"/>
              <a:gd name="T2" fmla="*/ 363 w 630"/>
              <a:gd name="T3" fmla="*/ 345 h 439"/>
              <a:gd name="T4" fmla="*/ 630 w 630"/>
              <a:gd name="T5" fmla="*/ 0 h 439"/>
              <a:gd name="T6" fmla="*/ 146 w 630"/>
              <a:gd name="T7" fmla="*/ 0 h 439"/>
              <a:gd name="T8" fmla="*/ 67 w 630"/>
              <a:gd name="T9" fmla="*/ 102 h 439"/>
              <a:gd name="T10" fmla="*/ 93 w 630"/>
              <a:gd name="T11" fmla="*/ 371 h 439"/>
            </a:gdLst>
            <a:ahLst/>
            <a:cxnLst>
              <a:cxn ang="0">
                <a:pos x="T0" y="T1"/>
              </a:cxn>
              <a:cxn ang="0">
                <a:pos x="T2" y="T3"/>
              </a:cxn>
              <a:cxn ang="0">
                <a:pos x="T4" y="T5"/>
              </a:cxn>
              <a:cxn ang="0">
                <a:pos x="T6" y="T7"/>
              </a:cxn>
              <a:cxn ang="0">
                <a:pos x="T8" y="T9"/>
              </a:cxn>
              <a:cxn ang="0">
                <a:pos x="T10" y="T11"/>
              </a:cxn>
            </a:cxnLst>
            <a:rect l="0" t="0" r="r" b="b"/>
            <a:pathLst>
              <a:path w="630" h="439">
                <a:moveTo>
                  <a:pt x="93" y="371"/>
                </a:moveTo>
                <a:cubicBezTo>
                  <a:pt x="175" y="439"/>
                  <a:pt x="296" y="427"/>
                  <a:pt x="363" y="345"/>
                </a:cubicBezTo>
                <a:cubicBezTo>
                  <a:pt x="630" y="0"/>
                  <a:pt x="630" y="0"/>
                  <a:pt x="630" y="0"/>
                </a:cubicBezTo>
                <a:cubicBezTo>
                  <a:pt x="146" y="0"/>
                  <a:pt x="146" y="0"/>
                  <a:pt x="146" y="0"/>
                </a:cubicBezTo>
                <a:cubicBezTo>
                  <a:pt x="67" y="102"/>
                  <a:pt x="67" y="102"/>
                  <a:pt x="67" y="102"/>
                </a:cubicBezTo>
                <a:cubicBezTo>
                  <a:pt x="0" y="183"/>
                  <a:pt x="12" y="304"/>
                  <a:pt x="93" y="37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grpSp>
        <p:nvGrpSpPr>
          <p:cNvPr id="17" name="Group 16">
            <a:extLst>
              <a:ext uri="{FF2B5EF4-FFF2-40B4-BE49-F238E27FC236}">
                <a16:creationId xmlns:a16="http://schemas.microsoft.com/office/drawing/2014/main" id="{CF3E33AC-C2A4-2453-4861-06F41525F5CF}"/>
              </a:ext>
            </a:extLst>
          </p:cNvPr>
          <p:cNvGrpSpPr/>
          <p:nvPr userDrawn="1"/>
        </p:nvGrpSpPr>
        <p:grpSpPr>
          <a:xfrm>
            <a:off x="779624" y="3296818"/>
            <a:ext cx="838200" cy="109793"/>
            <a:chOff x="571500" y="930335"/>
            <a:chExt cx="838200" cy="120483"/>
          </a:xfrm>
        </p:grpSpPr>
        <p:sp>
          <p:nvSpPr>
            <p:cNvPr id="18" name="Oval 17">
              <a:extLst>
                <a:ext uri="{FF2B5EF4-FFF2-40B4-BE49-F238E27FC236}">
                  <a16:creationId xmlns:a16="http://schemas.microsoft.com/office/drawing/2014/main" id="{4672F34E-4989-E680-20F1-EA622D010775}"/>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9" name="Oval 18">
              <a:extLst>
                <a:ext uri="{FF2B5EF4-FFF2-40B4-BE49-F238E27FC236}">
                  <a16:creationId xmlns:a16="http://schemas.microsoft.com/office/drawing/2014/main" id="{E8A4A11C-2E10-72C7-E854-84B098654A80}"/>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0" name="Oval 19">
              <a:extLst>
                <a:ext uri="{FF2B5EF4-FFF2-40B4-BE49-F238E27FC236}">
                  <a16:creationId xmlns:a16="http://schemas.microsoft.com/office/drawing/2014/main" id="{B2DE206A-622F-EA46-C4DF-886AA2833B63}"/>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1" name="Oval 20">
              <a:extLst>
                <a:ext uri="{FF2B5EF4-FFF2-40B4-BE49-F238E27FC236}">
                  <a16:creationId xmlns:a16="http://schemas.microsoft.com/office/drawing/2014/main" id="{A3AFE959-47DD-428A-A000-D67B419BADA1}"/>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2" name="Oval 21">
              <a:extLst>
                <a:ext uri="{FF2B5EF4-FFF2-40B4-BE49-F238E27FC236}">
                  <a16:creationId xmlns:a16="http://schemas.microsoft.com/office/drawing/2014/main" id="{07CA2062-4019-7511-37EC-886567F5C1DB}"/>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dirty="0">
                <a:latin typeface="Century Gothic" panose="020B0502020202020204" pitchFamily="34" charset="0"/>
              </a:endParaRPr>
            </a:p>
          </p:txBody>
        </p:sp>
      </p:grpSp>
      <p:pic>
        <p:nvPicPr>
          <p:cNvPr id="23" name="Graphic 22">
            <a:extLst>
              <a:ext uri="{FF2B5EF4-FFF2-40B4-BE49-F238E27FC236}">
                <a16:creationId xmlns:a16="http://schemas.microsoft.com/office/drawing/2014/main" id="{41DE2E4A-2735-FCE2-F802-ADE4A747258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87164" y="1644144"/>
            <a:ext cx="5073003" cy="1515714"/>
          </a:xfrm>
          <a:prstGeom prst="rect">
            <a:avLst/>
          </a:prstGeom>
        </p:spPr>
      </p:pic>
      <p:pic>
        <p:nvPicPr>
          <p:cNvPr id="24" name="Graphic 23">
            <a:extLst>
              <a:ext uri="{FF2B5EF4-FFF2-40B4-BE49-F238E27FC236}">
                <a16:creationId xmlns:a16="http://schemas.microsoft.com/office/drawing/2014/main" id="{B472AB25-CD8E-91AD-81B1-7772E0E465A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166922" y="5869380"/>
            <a:ext cx="806512" cy="806512"/>
          </a:xfrm>
          <a:prstGeom prst="rect">
            <a:avLst/>
          </a:prstGeom>
        </p:spPr>
      </p:pic>
      <p:sp>
        <p:nvSpPr>
          <p:cNvPr id="28" name="Text Placeholder 26">
            <a:extLst>
              <a:ext uri="{FF2B5EF4-FFF2-40B4-BE49-F238E27FC236}">
                <a16:creationId xmlns:a16="http://schemas.microsoft.com/office/drawing/2014/main" id="{DEB4D3B2-80D6-2CE3-A8BA-D0E309F69ABE}"/>
              </a:ext>
            </a:extLst>
          </p:cNvPr>
          <p:cNvSpPr>
            <a:spLocks noGrp="1"/>
          </p:cNvSpPr>
          <p:nvPr>
            <p:ph type="body" sz="quarter" idx="11" hasCustomPrompt="1"/>
          </p:nvPr>
        </p:nvSpPr>
        <p:spPr>
          <a:xfrm>
            <a:off x="634567" y="3560610"/>
            <a:ext cx="4712133" cy="1118620"/>
          </a:xfrm>
        </p:spPr>
        <p:txBody>
          <a:bodyPr anchor="t">
            <a:noAutofit/>
          </a:bodyPr>
          <a:lstStyle>
            <a:lvl1pPr marL="0" indent="0">
              <a:buNone/>
              <a:defRPr sz="2400">
                <a:solidFill>
                  <a:schemeClr val="bg2">
                    <a:lumMod val="50000"/>
                  </a:schemeClr>
                </a:solidFill>
              </a:defRPr>
            </a:lvl1pPr>
            <a:lvl2pPr marL="457200" indent="0">
              <a:buNone/>
              <a:defRPr sz="1400"/>
            </a:lvl2pPr>
            <a:lvl3pPr marL="914400" indent="0">
              <a:buNone/>
              <a:defRPr sz="1200"/>
            </a:lvl3pPr>
            <a:lvl4pPr marL="1371600" indent="0">
              <a:buNone/>
              <a:defRPr sz="1100"/>
            </a:lvl4pPr>
            <a:lvl5pPr marL="1828800" indent="0">
              <a:buNone/>
              <a:defRPr sz="1100"/>
            </a:lvl5pPr>
          </a:lstStyle>
          <a:p>
            <a:pPr lvl="0"/>
            <a:r>
              <a:rPr lang="en-US" dirty="0"/>
              <a:t>Click to edit slogan</a:t>
            </a:r>
            <a:endParaRPr lang="en-GB" dirty="0"/>
          </a:p>
        </p:txBody>
      </p:sp>
      <p:sp>
        <p:nvSpPr>
          <p:cNvPr id="31" name="Text Placeholder 30">
            <a:extLst>
              <a:ext uri="{FF2B5EF4-FFF2-40B4-BE49-F238E27FC236}">
                <a16:creationId xmlns:a16="http://schemas.microsoft.com/office/drawing/2014/main" id="{E76DE10A-8EC2-E4DC-9FE2-13F12C16AE7B}"/>
              </a:ext>
            </a:extLst>
          </p:cNvPr>
          <p:cNvSpPr>
            <a:spLocks noGrp="1"/>
          </p:cNvSpPr>
          <p:nvPr>
            <p:ph type="body" sz="quarter" idx="12" hasCustomPrompt="1"/>
          </p:nvPr>
        </p:nvSpPr>
        <p:spPr>
          <a:xfrm>
            <a:off x="587164" y="5695549"/>
            <a:ext cx="3947891" cy="347662"/>
          </a:xfrm>
          <a:prstGeom prst="roundRect">
            <a:avLst>
              <a:gd name="adj" fmla="val 50000"/>
            </a:avLst>
          </a:prstGeom>
          <a:ln>
            <a:solidFill>
              <a:schemeClr val="accent2"/>
            </a:solidFill>
          </a:ln>
        </p:spPr>
        <p:txBody>
          <a:bodyPr anchor="ctr">
            <a:no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text</a:t>
            </a:r>
            <a:endParaRPr lang="en-GB" dirty="0"/>
          </a:p>
        </p:txBody>
      </p:sp>
      <p:sp>
        <p:nvSpPr>
          <p:cNvPr id="3" name="Picture Placeholder 25">
            <a:extLst>
              <a:ext uri="{FF2B5EF4-FFF2-40B4-BE49-F238E27FC236}">
                <a16:creationId xmlns:a16="http://schemas.microsoft.com/office/drawing/2014/main" id="{B42C0998-56EC-FA9F-2B82-6F789C92B2CF}"/>
              </a:ext>
            </a:extLst>
          </p:cNvPr>
          <p:cNvSpPr>
            <a:spLocks noGrp="1" noChangeAspect="1"/>
          </p:cNvSpPr>
          <p:nvPr>
            <p:ph type="pic" sz="quarter" idx="13"/>
          </p:nvPr>
        </p:nvSpPr>
        <p:spPr>
          <a:xfrm>
            <a:off x="5282354" y="-1244910"/>
            <a:ext cx="8911163" cy="8640389"/>
          </a:xfrm>
          <a:custGeom>
            <a:avLst/>
            <a:gdLst>
              <a:gd name="connsiteX0" fmla="*/ 0 w 5437631"/>
              <a:gd name="connsiteY0" fmla="*/ 906290 h 6857999"/>
              <a:gd name="connsiteX1" fmla="*/ 906290 w 5437631"/>
              <a:gd name="connsiteY1" fmla="*/ 0 h 6857999"/>
              <a:gd name="connsiteX2" fmla="*/ 4531341 w 5437631"/>
              <a:gd name="connsiteY2" fmla="*/ 0 h 6857999"/>
              <a:gd name="connsiteX3" fmla="*/ 5437631 w 5437631"/>
              <a:gd name="connsiteY3" fmla="*/ 906290 h 6857999"/>
              <a:gd name="connsiteX4" fmla="*/ 5437631 w 5437631"/>
              <a:gd name="connsiteY4" fmla="*/ 5951709 h 6857999"/>
              <a:gd name="connsiteX5" fmla="*/ 4531341 w 5437631"/>
              <a:gd name="connsiteY5" fmla="*/ 6857999 h 6857999"/>
              <a:gd name="connsiteX6" fmla="*/ 906290 w 5437631"/>
              <a:gd name="connsiteY6" fmla="*/ 6857999 h 6857999"/>
              <a:gd name="connsiteX7" fmla="*/ 0 w 5437631"/>
              <a:gd name="connsiteY7" fmla="*/ 5951709 h 6857999"/>
              <a:gd name="connsiteX8" fmla="*/ 0 w 5437631"/>
              <a:gd name="connsiteY8" fmla="*/ 906290 h 6857999"/>
              <a:gd name="connsiteX0" fmla="*/ 0 w 5437631"/>
              <a:gd name="connsiteY0" fmla="*/ 918482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0 w 5437631"/>
              <a:gd name="connsiteY8" fmla="*/ 918482 h 6870191"/>
              <a:gd name="connsiteX0" fmla="*/ 560832 w 5437631"/>
              <a:gd name="connsiteY0" fmla="*/ 4112786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560832 w 5437631"/>
              <a:gd name="connsiteY8" fmla="*/ 4112786 h 6870191"/>
              <a:gd name="connsiteX0" fmla="*/ 560832 w 5437631"/>
              <a:gd name="connsiteY0" fmla="*/ 4117615 h 6875020"/>
              <a:gd name="connsiteX1" fmla="*/ 2430290 w 5437631"/>
              <a:gd name="connsiteY1" fmla="*/ 4829 h 6875020"/>
              <a:gd name="connsiteX2" fmla="*/ 4531341 w 5437631"/>
              <a:gd name="connsiteY2" fmla="*/ 17021 h 6875020"/>
              <a:gd name="connsiteX3" fmla="*/ 5437631 w 5437631"/>
              <a:gd name="connsiteY3" fmla="*/ 923311 h 6875020"/>
              <a:gd name="connsiteX4" fmla="*/ 5437631 w 5437631"/>
              <a:gd name="connsiteY4" fmla="*/ 5968730 h 6875020"/>
              <a:gd name="connsiteX5" fmla="*/ 4531341 w 5437631"/>
              <a:gd name="connsiteY5" fmla="*/ 6875020 h 6875020"/>
              <a:gd name="connsiteX6" fmla="*/ 906290 w 5437631"/>
              <a:gd name="connsiteY6" fmla="*/ 6875020 h 6875020"/>
              <a:gd name="connsiteX7" fmla="*/ 0 w 5437631"/>
              <a:gd name="connsiteY7" fmla="*/ 5968730 h 6875020"/>
              <a:gd name="connsiteX8" fmla="*/ 560832 w 5437631"/>
              <a:gd name="connsiteY8" fmla="*/ 4117615 h 6875020"/>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531341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104621 w 5437631"/>
              <a:gd name="connsiteY4" fmla="*/ 1663263 h 6881439"/>
              <a:gd name="connsiteX5" fmla="*/ 906290 w 5437631"/>
              <a:gd name="connsiteY5" fmla="*/ 6881439 h 6881439"/>
              <a:gd name="connsiteX6" fmla="*/ 0 w 5437631"/>
              <a:gd name="connsiteY6" fmla="*/ 5975149 h 6881439"/>
              <a:gd name="connsiteX7" fmla="*/ 560832 w 5437631"/>
              <a:gd name="connsiteY7" fmla="*/ 4124034 h 6881439"/>
              <a:gd name="connsiteX0" fmla="*/ 560832 w 4679240"/>
              <a:gd name="connsiteY0" fmla="*/ 4124034 h 6881439"/>
              <a:gd name="connsiteX1" fmla="*/ 2430290 w 4679240"/>
              <a:gd name="connsiteY1" fmla="*/ 11248 h 6881439"/>
              <a:gd name="connsiteX2" fmla="*/ 4531341 w 4679240"/>
              <a:gd name="connsiteY2" fmla="*/ 23440 h 6881439"/>
              <a:gd name="connsiteX3" fmla="*/ 4104621 w 4679240"/>
              <a:gd name="connsiteY3" fmla="*/ 1663263 h 6881439"/>
              <a:gd name="connsiteX4" fmla="*/ 906290 w 4679240"/>
              <a:gd name="connsiteY4" fmla="*/ 6881439 h 6881439"/>
              <a:gd name="connsiteX5" fmla="*/ 0 w 4679240"/>
              <a:gd name="connsiteY5" fmla="*/ 5975149 h 6881439"/>
              <a:gd name="connsiteX6" fmla="*/ 560832 w 4679240"/>
              <a:gd name="connsiteY6" fmla="*/ 4124034 h 6881439"/>
              <a:gd name="connsiteX0" fmla="*/ 560832 w 5598685"/>
              <a:gd name="connsiteY0" fmla="*/ 4124034 h 6881439"/>
              <a:gd name="connsiteX1" fmla="*/ 2430290 w 5598685"/>
              <a:gd name="connsiteY1" fmla="*/ 11248 h 6881439"/>
              <a:gd name="connsiteX2" fmla="*/ 4531341 w 5598685"/>
              <a:gd name="connsiteY2" fmla="*/ 23440 h 6881439"/>
              <a:gd name="connsiteX3" fmla="*/ 5433549 w 5598685"/>
              <a:gd name="connsiteY3" fmla="*/ 1065855 h 6881439"/>
              <a:gd name="connsiteX4" fmla="*/ 906290 w 5598685"/>
              <a:gd name="connsiteY4" fmla="*/ 6881439 h 6881439"/>
              <a:gd name="connsiteX5" fmla="*/ 0 w 5598685"/>
              <a:gd name="connsiteY5" fmla="*/ 5975149 h 6881439"/>
              <a:gd name="connsiteX6" fmla="*/ 560832 w 5598685"/>
              <a:gd name="connsiteY6" fmla="*/ 4124034 h 6881439"/>
              <a:gd name="connsiteX0" fmla="*/ 560832 w 5770795"/>
              <a:gd name="connsiteY0" fmla="*/ 4124034 h 6881439"/>
              <a:gd name="connsiteX1" fmla="*/ 2430290 w 5770795"/>
              <a:gd name="connsiteY1" fmla="*/ 11248 h 6881439"/>
              <a:gd name="connsiteX2" fmla="*/ 5421357 w 5770795"/>
              <a:gd name="connsiteY2" fmla="*/ 23440 h 6881439"/>
              <a:gd name="connsiteX3" fmla="*/ 5433549 w 5770795"/>
              <a:gd name="connsiteY3" fmla="*/ 1065855 h 6881439"/>
              <a:gd name="connsiteX4" fmla="*/ 906290 w 5770795"/>
              <a:gd name="connsiteY4" fmla="*/ 6881439 h 6881439"/>
              <a:gd name="connsiteX5" fmla="*/ 0 w 5770795"/>
              <a:gd name="connsiteY5" fmla="*/ 5975149 h 6881439"/>
              <a:gd name="connsiteX6" fmla="*/ 560832 w 5770795"/>
              <a:gd name="connsiteY6" fmla="*/ 4124034 h 6881439"/>
              <a:gd name="connsiteX0" fmla="*/ 560832 w 5770795"/>
              <a:gd name="connsiteY0" fmla="*/ 4124034 h 6881439"/>
              <a:gd name="connsiteX1" fmla="*/ 2430290 w 5770795"/>
              <a:gd name="connsiteY1" fmla="*/ 11248 h 6881439"/>
              <a:gd name="connsiteX2" fmla="*/ 4328160 w 5770795"/>
              <a:gd name="connsiteY2" fmla="*/ 328241 h 6881439"/>
              <a:gd name="connsiteX3" fmla="*/ 5421357 w 5770795"/>
              <a:gd name="connsiteY3" fmla="*/ 23440 h 6881439"/>
              <a:gd name="connsiteX4" fmla="*/ 5433549 w 5770795"/>
              <a:gd name="connsiteY4" fmla="*/ 1065855 h 6881439"/>
              <a:gd name="connsiteX5" fmla="*/ 906290 w 5770795"/>
              <a:gd name="connsiteY5" fmla="*/ 6881439 h 6881439"/>
              <a:gd name="connsiteX6" fmla="*/ 0 w 5770795"/>
              <a:gd name="connsiteY6" fmla="*/ 5975149 h 6881439"/>
              <a:gd name="connsiteX7" fmla="*/ 560832 w 5770795"/>
              <a:gd name="connsiteY7" fmla="*/ 4124034 h 6881439"/>
              <a:gd name="connsiteX0" fmla="*/ 560832 w 5770795"/>
              <a:gd name="connsiteY0" fmla="*/ 4455612 h 7213017"/>
              <a:gd name="connsiteX1" fmla="*/ 2430290 w 5770795"/>
              <a:gd name="connsiteY1" fmla="*/ 342826 h 7213017"/>
              <a:gd name="connsiteX2" fmla="*/ 5421357 w 5770795"/>
              <a:gd name="connsiteY2" fmla="*/ 355018 h 7213017"/>
              <a:gd name="connsiteX3" fmla="*/ 5433549 w 5770795"/>
              <a:gd name="connsiteY3" fmla="*/ 1397433 h 7213017"/>
              <a:gd name="connsiteX4" fmla="*/ 906290 w 5770795"/>
              <a:gd name="connsiteY4" fmla="*/ 7213017 h 7213017"/>
              <a:gd name="connsiteX5" fmla="*/ 0 w 5770795"/>
              <a:gd name="connsiteY5" fmla="*/ 6306727 h 7213017"/>
              <a:gd name="connsiteX6" fmla="*/ 560832 w 5770795"/>
              <a:gd name="connsiteY6" fmla="*/ 4455612 h 7213017"/>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24035 h 6881440"/>
              <a:gd name="connsiteX1" fmla="*/ 2430290 w 5770795"/>
              <a:gd name="connsiteY1" fmla="*/ 11249 h 6881440"/>
              <a:gd name="connsiteX2" fmla="*/ 5421357 w 5770795"/>
              <a:gd name="connsiteY2" fmla="*/ 23441 h 6881440"/>
              <a:gd name="connsiteX3" fmla="*/ 5433549 w 5770795"/>
              <a:gd name="connsiteY3" fmla="*/ 1065856 h 6881440"/>
              <a:gd name="connsiteX4" fmla="*/ 906290 w 5770795"/>
              <a:gd name="connsiteY4" fmla="*/ 6881440 h 6881440"/>
              <a:gd name="connsiteX5" fmla="*/ 0 w 5770795"/>
              <a:gd name="connsiteY5" fmla="*/ 5975150 h 6881440"/>
              <a:gd name="connsiteX6" fmla="*/ 560832 w 5770795"/>
              <a:gd name="connsiteY6" fmla="*/ 4124035 h 6881440"/>
              <a:gd name="connsiteX0" fmla="*/ 560832 w 5704032"/>
              <a:gd name="connsiteY0" fmla="*/ 4124035 h 6881440"/>
              <a:gd name="connsiteX1" fmla="*/ 2430290 w 5704032"/>
              <a:gd name="connsiteY1" fmla="*/ 11249 h 6881440"/>
              <a:gd name="connsiteX2" fmla="*/ 5421357 w 5704032"/>
              <a:gd name="connsiteY2" fmla="*/ 23441 h 6881440"/>
              <a:gd name="connsiteX3" fmla="*/ 5433549 w 5704032"/>
              <a:gd name="connsiteY3" fmla="*/ 1065856 h 6881440"/>
              <a:gd name="connsiteX4" fmla="*/ 906290 w 5704032"/>
              <a:gd name="connsiteY4" fmla="*/ 6881440 h 6881440"/>
              <a:gd name="connsiteX5" fmla="*/ 0 w 5704032"/>
              <a:gd name="connsiteY5" fmla="*/ 5975150 h 6881440"/>
              <a:gd name="connsiteX6" fmla="*/ 560832 w 5704032"/>
              <a:gd name="connsiteY6" fmla="*/ 4124035 h 6881440"/>
              <a:gd name="connsiteX0" fmla="*/ 560832 w 5434131"/>
              <a:gd name="connsiteY0" fmla="*/ 4124035 h 6881440"/>
              <a:gd name="connsiteX1" fmla="*/ 2430290 w 5434131"/>
              <a:gd name="connsiteY1" fmla="*/ 11249 h 6881440"/>
              <a:gd name="connsiteX2" fmla="*/ 5421357 w 5434131"/>
              <a:gd name="connsiteY2" fmla="*/ 23441 h 6881440"/>
              <a:gd name="connsiteX3" fmla="*/ 5433549 w 5434131"/>
              <a:gd name="connsiteY3" fmla="*/ 1065856 h 6881440"/>
              <a:gd name="connsiteX4" fmla="*/ 906290 w 5434131"/>
              <a:gd name="connsiteY4" fmla="*/ 6881440 h 6881440"/>
              <a:gd name="connsiteX5" fmla="*/ 0 w 5434131"/>
              <a:gd name="connsiteY5" fmla="*/ 5975150 h 6881440"/>
              <a:gd name="connsiteX6" fmla="*/ 560832 w 5434131"/>
              <a:gd name="connsiteY6" fmla="*/ 4124035 h 6881440"/>
              <a:gd name="connsiteX0" fmla="*/ 0 w 5434131"/>
              <a:gd name="connsiteY0" fmla="*/ 5963901 h 6870191"/>
              <a:gd name="connsiteX1" fmla="*/ 2430290 w 5434131"/>
              <a:gd name="connsiteY1" fmla="*/ 0 h 6870191"/>
              <a:gd name="connsiteX2" fmla="*/ 5421357 w 5434131"/>
              <a:gd name="connsiteY2" fmla="*/ 12192 h 6870191"/>
              <a:gd name="connsiteX3" fmla="*/ 5433549 w 5434131"/>
              <a:gd name="connsiteY3" fmla="*/ 1054607 h 6870191"/>
              <a:gd name="connsiteX4" fmla="*/ 906290 w 5434131"/>
              <a:gd name="connsiteY4" fmla="*/ 6870191 h 6870191"/>
              <a:gd name="connsiteX5" fmla="*/ 0 w 5434131"/>
              <a:gd name="connsiteY5" fmla="*/ 5963901 h 6870191"/>
              <a:gd name="connsiteX0" fmla="*/ 0 w 5702355"/>
              <a:gd name="connsiteY0" fmla="*/ 4269213 h 6870191"/>
              <a:gd name="connsiteX1" fmla="*/ 2698514 w 5702355"/>
              <a:gd name="connsiteY1" fmla="*/ 0 h 6870191"/>
              <a:gd name="connsiteX2" fmla="*/ 5689581 w 5702355"/>
              <a:gd name="connsiteY2" fmla="*/ 12192 h 6870191"/>
              <a:gd name="connsiteX3" fmla="*/ 5701773 w 5702355"/>
              <a:gd name="connsiteY3" fmla="*/ 1054607 h 6870191"/>
              <a:gd name="connsiteX4" fmla="*/ 1174514 w 5702355"/>
              <a:gd name="connsiteY4" fmla="*/ 6870191 h 6870191"/>
              <a:gd name="connsiteX5" fmla="*/ 0 w 5702355"/>
              <a:gd name="connsiteY5" fmla="*/ 4269213 h 6870191"/>
              <a:gd name="connsiteX0" fmla="*/ 0 w 5702355"/>
              <a:gd name="connsiteY0" fmla="*/ 4269213 h 5894831"/>
              <a:gd name="connsiteX1" fmla="*/ 2698514 w 5702355"/>
              <a:gd name="connsiteY1" fmla="*/ 0 h 5894831"/>
              <a:gd name="connsiteX2" fmla="*/ 5689581 w 5702355"/>
              <a:gd name="connsiteY2" fmla="*/ 12192 h 5894831"/>
              <a:gd name="connsiteX3" fmla="*/ 5701773 w 5702355"/>
              <a:gd name="connsiteY3" fmla="*/ 1054607 h 5894831"/>
              <a:gd name="connsiteX4" fmla="*/ 1747538 w 5702355"/>
              <a:gd name="connsiteY4" fmla="*/ 5894831 h 5894831"/>
              <a:gd name="connsiteX5" fmla="*/ 0 w 5702355"/>
              <a:gd name="connsiteY5" fmla="*/ 4269213 h 5894831"/>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0 w 5702355"/>
              <a:gd name="connsiteY0" fmla="*/ 4269213 h 5937016"/>
              <a:gd name="connsiteX1" fmla="*/ 2698514 w 5702355"/>
              <a:gd name="connsiteY1" fmla="*/ 0 h 5937016"/>
              <a:gd name="connsiteX2" fmla="*/ 5689581 w 5702355"/>
              <a:gd name="connsiteY2" fmla="*/ 12192 h 5937016"/>
              <a:gd name="connsiteX3" fmla="*/ 5701773 w 5702355"/>
              <a:gd name="connsiteY3" fmla="*/ 1054607 h 5937016"/>
              <a:gd name="connsiteX4" fmla="*/ 1747538 w 5702355"/>
              <a:gd name="connsiteY4" fmla="*/ 5894831 h 5937016"/>
              <a:gd name="connsiteX5" fmla="*/ 0 w 5702355"/>
              <a:gd name="connsiteY5" fmla="*/ 4269213 h 5937016"/>
              <a:gd name="connsiteX0" fmla="*/ 0 w 6068115"/>
              <a:gd name="connsiteY0" fmla="*/ 3927837 h 5929850"/>
              <a:gd name="connsiteX1" fmla="*/ 3064274 w 6068115"/>
              <a:gd name="connsiteY1" fmla="*/ 0 h 5929850"/>
              <a:gd name="connsiteX2" fmla="*/ 6055341 w 6068115"/>
              <a:gd name="connsiteY2" fmla="*/ 12192 h 5929850"/>
              <a:gd name="connsiteX3" fmla="*/ 6067533 w 6068115"/>
              <a:gd name="connsiteY3" fmla="*/ 1054607 h 5929850"/>
              <a:gd name="connsiteX4" fmla="*/ 2113298 w 6068115"/>
              <a:gd name="connsiteY4" fmla="*/ 5894831 h 5929850"/>
              <a:gd name="connsiteX5" fmla="*/ 0 w 6068115"/>
              <a:gd name="connsiteY5" fmla="*/ 3927837 h 5929850"/>
              <a:gd name="connsiteX0" fmla="*/ 0 w 6068115"/>
              <a:gd name="connsiteY0" fmla="*/ 3927837 h 5667023"/>
              <a:gd name="connsiteX1" fmla="*/ 3064274 w 6068115"/>
              <a:gd name="connsiteY1" fmla="*/ 0 h 5667023"/>
              <a:gd name="connsiteX2" fmla="*/ 6055341 w 6068115"/>
              <a:gd name="connsiteY2" fmla="*/ 12192 h 5667023"/>
              <a:gd name="connsiteX3" fmla="*/ 6067533 w 6068115"/>
              <a:gd name="connsiteY3" fmla="*/ 1054607 h 5667023"/>
              <a:gd name="connsiteX4" fmla="*/ 2320562 w 6068115"/>
              <a:gd name="connsiteY4" fmla="*/ 5626607 h 5667023"/>
              <a:gd name="connsiteX5" fmla="*/ 0 w 6068115"/>
              <a:gd name="connsiteY5" fmla="*/ 3927837 h 5667023"/>
              <a:gd name="connsiteX0" fmla="*/ 0 w 6068115"/>
              <a:gd name="connsiteY0" fmla="*/ 3927837 h 6262613"/>
              <a:gd name="connsiteX1" fmla="*/ 3064274 w 6068115"/>
              <a:gd name="connsiteY1" fmla="*/ 0 h 6262613"/>
              <a:gd name="connsiteX2" fmla="*/ 6055341 w 6068115"/>
              <a:gd name="connsiteY2" fmla="*/ 12192 h 6262613"/>
              <a:gd name="connsiteX3" fmla="*/ 6067533 w 6068115"/>
              <a:gd name="connsiteY3" fmla="*/ 1054607 h 6262613"/>
              <a:gd name="connsiteX4" fmla="*/ 2320562 w 6068115"/>
              <a:gd name="connsiteY4" fmla="*/ 5626607 h 6262613"/>
              <a:gd name="connsiteX5" fmla="*/ 0 w 6068115"/>
              <a:gd name="connsiteY5" fmla="*/ 3927837 h 6262613"/>
              <a:gd name="connsiteX0" fmla="*/ 388132 w 6456247"/>
              <a:gd name="connsiteY0" fmla="*/ 3927837 h 6423592"/>
              <a:gd name="connsiteX1" fmla="*/ 3452406 w 6456247"/>
              <a:gd name="connsiteY1" fmla="*/ 0 h 6423592"/>
              <a:gd name="connsiteX2" fmla="*/ 6443473 w 6456247"/>
              <a:gd name="connsiteY2" fmla="*/ 12192 h 6423592"/>
              <a:gd name="connsiteX3" fmla="*/ 6455665 w 6456247"/>
              <a:gd name="connsiteY3" fmla="*/ 1054607 h 6423592"/>
              <a:gd name="connsiteX4" fmla="*/ 2708694 w 6456247"/>
              <a:gd name="connsiteY4" fmla="*/ 5626607 h 6423592"/>
              <a:gd name="connsiteX5" fmla="*/ 388132 w 6456247"/>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3753 w 6451287"/>
              <a:gd name="connsiteY0" fmla="*/ 3927837 h 6311517"/>
              <a:gd name="connsiteX1" fmla="*/ 3448027 w 6451287"/>
              <a:gd name="connsiteY1" fmla="*/ 0 h 6311517"/>
              <a:gd name="connsiteX2" fmla="*/ 6439094 w 6451287"/>
              <a:gd name="connsiteY2" fmla="*/ 12192 h 6311517"/>
              <a:gd name="connsiteX3" fmla="*/ 6451286 w 6451287"/>
              <a:gd name="connsiteY3" fmla="*/ 1054607 h 6311517"/>
              <a:gd name="connsiteX4" fmla="*/ 2704315 w 6451287"/>
              <a:gd name="connsiteY4" fmla="*/ 5626607 h 6311517"/>
              <a:gd name="connsiteX5" fmla="*/ 383753 w 6451287"/>
              <a:gd name="connsiteY5" fmla="*/ 3927837 h 6311517"/>
              <a:gd name="connsiteX0" fmla="*/ 372925 w 6525803"/>
              <a:gd name="connsiteY0" fmla="*/ 3915645 h 6309124"/>
              <a:gd name="connsiteX1" fmla="*/ 3522543 w 6525803"/>
              <a:gd name="connsiteY1" fmla="*/ 0 h 6309124"/>
              <a:gd name="connsiteX2" fmla="*/ 6513610 w 6525803"/>
              <a:gd name="connsiteY2" fmla="*/ 12192 h 6309124"/>
              <a:gd name="connsiteX3" fmla="*/ 6525802 w 6525803"/>
              <a:gd name="connsiteY3" fmla="*/ 1054607 h 6309124"/>
              <a:gd name="connsiteX4" fmla="*/ 2778831 w 6525803"/>
              <a:gd name="connsiteY4" fmla="*/ 5626607 h 6309124"/>
              <a:gd name="connsiteX5" fmla="*/ 372925 w 6525803"/>
              <a:gd name="connsiteY5" fmla="*/ 3915645 h 6309124"/>
              <a:gd name="connsiteX0" fmla="*/ 364084 w 6516962"/>
              <a:gd name="connsiteY0" fmla="*/ 3915645 h 6318938"/>
              <a:gd name="connsiteX1" fmla="*/ 3513702 w 6516962"/>
              <a:gd name="connsiteY1" fmla="*/ 0 h 6318938"/>
              <a:gd name="connsiteX2" fmla="*/ 6504769 w 6516962"/>
              <a:gd name="connsiteY2" fmla="*/ 12192 h 6318938"/>
              <a:gd name="connsiteX3" fmla="*/ 6516961 w 6516962"/>
              <a:gd name="connsiteY3" fmla="*/ 1054607 h 6318938"/>
              <a:gd name="connsiteX4" fmla="*/ 2843142 w 6516962"/>
              <a:gd name="connsiteY4" fmla="*/ 5638799 h 6318938"/>
              <a:gd name="connsiteX5" fmla="*/ 364084 w 6516962"/>
              <a:gd name="connsiteY5" fmla="*/ 3915645 h 63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16962" h="6318938">
                <a:moveTo>
                  <a:pt x="364084" y="3915645"/>
                </a:moveTo>
                <a:lnTo>
                  <a:pt x="3513702" y="0"/>
                </a:lnTo>
                <a:lnTo>
                  <a:pt x="6504769" y="12192"/>
                </a:lnTo>
                <a:cubicBezTo>
                  <a:pt x="6515600" y="872744"/>
                  <a:pt x="6511536" y="106679"/>
                  <a:pt x="6516961" y="1054607"/>
                </a:cubicBezTo>
                <a:cubicBezTo>
                  <a:pt x="6519683" y="1066799"/>
                  <a:pt x="2876996" y="5626607"/>
                  <a:pt x="2843142" y="5638799"/>
                </a:cubicBezTo>
                <a:cubicBezTo>
                  <a:pt x="1111220" y="7345679"/>
                  <a:pt x="-818540" y="5489071"/>
                  <a:pt x="364084" y="3915645"/>
                </a:cubicBezTo>
                <a:close/>
              </a:path>
            </a:pathLst>
          </a:custGeom>
        </p:spPr>
        <p:txBody>
          <a:bodyPr/>
          <a:lstStyle>
            <a:lvl1pPr marL="0" indent="0" algn="ctr">
              <a:buNone/>
              <a:defRPr/>
            </a:lvl1pPr>
          </a:lstStyle>
          <a:p>
            <a:r>
              <a:rPr lang="en-US"/>
              <a:t>Click icon</a:t>
            </a:r>
          </a:p>
          <a:p>
            <a:r>
              <a:rPr lang="en-US"/>
              <a:t>Below to</a:t>
            </a:r>
          </a:p>
          <a:p>
            <a:r>
              <a:rPr lang="en-US"/>
              <a:t>Add image</a:t>
            </a:r>
          </a:p>
          <a:p>
            <a:endParaRPr lang="en-US"/>
          </a:p>
        </p:txBody>
      </p:sp>
    </p:spTree>
    <p:extLst>
      <p:ext uri="{BB962C8B-B14F-4D97-AF65-F5344CB8AC3E}">
        <p14:creationId xmlns:p14="http://schemas.microsoft.com/office/powerpoint/2010/main" val="2152974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2_Title_01">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DBF2BB97-546E-2376-B065-038915E212E6}"/>
              </a:ext>
            </a:extLst>
          </p:cNvPr>
          <p:cNvSpPr>
            <a:spLocks/>
          </p:cNvSpPr>
          <p:nvPr userDrawn="1"/>
        </p:nvSpPr>
        <p:spPr bwMode="auto">
          <a:xfrm>
            <a:off x="8993188" y="2968625"/>
            <a:ext cx="3201988" cy="3889375"/>
          </a:xfrm>
          <a:custGeom>
            <a:avLst/>
            <a:gdLst>
              <a:gd name="T0" fmla="*/ 0 w 1009"/>
              <a:gd name="T1" fmla="*/ 1225 h 1225"/>
              <a:gd name="T2" fmla="*/ 1009 w 1009"/>
              <a:gd name="T3" fmla="*/ 1225 h 1225"/>
              <a:gd name="T4" fmla="*/ 1009 w 1009"/>
              <a:gd name="T5" fmla="*/ 0 h 1225"/>
              <a:gd name="T6" fmla="*/ 14 w 1009"/>
              <a:gd name="T7" fmla="*/ 1209 h 1225"/>
              <a:gd name="T8" fmla="*/ 0 w 1009"/>
              <a:gd name="T9" fmla="*/ 1225 h 1225"/>
            </a:gdLst>
            <a:ahLst/>
            <a:cxnLst>
              <a:cxn ang="0">
                <a:pos x="T0" y="T1"/>
              </a:cxn>
              <a:cxn ang="0">
                <a:pos x="T2" y="T3"/>
              </a:cxn>
              <a:cxn ang="0">
                <a:pos x="T4" y="T5"/>
              </a:cxn>
              <a:cxn ang="0">
                <a:pos x="T6" y="T7"/>
              </a:cxn>
              <a:cxn ang="0">
                <a:pos x="T8" y="T9"/>
              </a:cxn>
            </a:cxnLst>
            <a:rect l="0" t="0" r="r" b="b"/>
            <a:pathLst>
              <a:path w="1009" h="1225">
                <a:moveTo>
                  <a:pt x="0" y="1225"/>
                </a:moveTo>
                <a:cubicBezTo>
                  <a:pt x="1009" y="1225"/>
                  <a:pt x="1009" y="1225"/>
                  <a:pt x="1009" y="1225"/>
                </a:cubicBezTo>
                <a:cubicBezTo>
                  <a:pt x="1009" y="0"/>
                  <a:pt x="1009" y="0"/>
                  <a:pt x="1009" y="0"/>
                </a:cubicBezTo>
                <a:cubicBezTo>
                  <a:pt x="14" y="1209"/>
                  <a:pt x="14" y="1209"/>
                  <a:pt x="14" y="1209"/>
                </a:cubicBezTo>
                <a:cubicBezTo>
                  <a:pt x="9" y="1214"/>
                  <a:pt x="5" y="1220"/>
                  <a:pt x="0" y="1225"/>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4" name="Freeform 6">
            <a:extLst>
              <a:ext uri="{FF2B5EF4-FFF2-40B4-BE49-F238E27FC236}">
                <a16:creationId xmlns:a16="http://schemas.microsoft.com/office/drawing/2014/main" id="{AC128E38-FE6B-CE00-E2C5-9F09C5A7D564}"/>
              </a:ext>
            </a:extLst>
          </p:cNvPr>
          <p:cNvSpPr>
            <a:spLocks/>
          </p:cNvSpPr>
          <p:nvPr userDrawn="1"/>
        </p:nvSpPr>
        <p:spPr bwMode="auto">
          <a:xfrm>
            <a:off x="4978400" y="0"/>
            <a:ext cx="4176713" cy="6858000"/>
          </a:xfrm>
          <a:custGeom>
            <a:avLst/>
            <a:gdLst>
              <a:gd name="T0" fmla="*/ 248 w 1316"/>
              <a:gd name="T1" fmla="*/ 1297 h 2160"/>
              <a:gd name="T2" fmla="*/ 1316 w 1316"/>
              <a:gd name="T3" fmla="*/ 0 h 2160"/>
              <a:gd name="T4" fmla="*/ 1262 w 1316"/>
              <a:gd name="T5" fmla="*/ 0 h 2160"/>
              <a:gd name="T6" fmla="*/ 217 w 1316"/>
              <a:gd name="T7" fmla="*/ 1270 h 2160"/>
              <a:gd name="T8" fmla="*/ 231 w 1316"/>
              <a:gd name="T9" fmla="*/ 2160 h 2160"/>
              <a:gd name="T10" fmla="*/ 289 w 1316"/>
              <a:gd name="T11" fmla="*/ 2160 h 2160"/>
              <a:gd name="T12" fmla="*/ 248 w 1316"/>
              <a:gd name="T13" fmla="*/ 1297 h 2160"/>
            </a:gdLst>
            <a:ahLst/>
            <a:cxnLst>
              <a:cxn ang="0">
                <a:pos x="T0" y="T1"/>
              </a:cxn>
              <a:cxn ang="0">
                <a:pos x="T2" y="T3"/>
              </a:cxn>
              <a:cxn ang="0">
                <a:pos x="T4" y="T5"/>
              </a:cxn>
              <a:cxn ang="0">
                <a:pos x="T6" y="T7"/>
              </a:cxn>
              <a:cxn ang="0">
                <a:pos x="T8" y="T9"/>
              </a:cxn>
              <a:cxn ang="0">
                <a:pos x="T10" y="T11"/>
              </a:cxn>
              <a:cxn ang="0">
                <a:pos x="T12" y="T13"/>
              </a:cxn>
            </a:cxnLst>
            <a:rect l="0" t="0" r="r" b="b"/>
            <a:pathLst>
              <a:path w="1316" h="2160">
                <a:moveTo>
                  <a:pt x="248" y="1297"/>
                </a:moveTo>
                <a:cubicBezTo>
                  <a:pt x="1316" y="0"/>
                  <a:pt x="1316" y="0"/>
                  <a:pt x="1316" y="0"/>
                </a:cubicBezTo>
                <a:cubicBezTo>
                  <a:pt x="1262" y="0"/>
                  <a:pt x="1262" y="0"/>
                  <a:pt x="1262" y="0"/>
                </a:cubicBezTo>
                <a:cubicBezTo>
                  <a:pt x="217" y="1270"/>
                  <a:pt x="217" y="1270"/>
                  <a:pt x="217" y="1270"/>
                </a:cubicBezTo>
                <a:cubicBezTo>
                  <a:pt x="0" y="1534"/>
                  <a:pt x="12" y="1911"/>
                  <a:pt x="231" y="2160"/>
                </a:cubicBezTo>
                <a:cubicBezTo>
                  <a:pt x="289" y="2160"/>
                  <a:pt x="289" y="2160"/>
                  <a:pt x="289" y="2160"/>
                </a:cubicBezTo>
                <a:cubicBezTo>
                  <a:pt x="58" y="1928"/>
                  <a:pt x="36" y="1555"/>
                  <a:pt x="248" y="1297"/>
                </a:cubicBezTo>
                <a:close/>
              </a:path>
            </a:pathLst>
          </a:custGeom>
          <a:solidFill>
            <a:schemeClr val="bg1"/>
          </a:solidFill>
          <a:ln>
            <a:noFill/>
          </a:ln>
          <a:effectLst>
            <a:outerShdw blurRad="317500" sx="102000" sy="102000" algn="ctr" rotWithShape="0">
              <a:schemeClr val="tx1">
                <a:alpha val="15000"/>
              </a:schemeClr>
            </a:outerShdw>
          </a:effec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8" name="Freeform 7">
            <a:extLst>
              <a:ext uri="{FF2B5EF4-FFF2-40B4-BE49-F238E27FC236}">
                <a16:creationId xmlns:a16="http://schemas.microsoft.com/office/drawing/2014/main" id="{8B5729F8-3456-9B44-D534-4BC2F1FEFA8F}"/>
              </a:ext>
            </a:extLst>
          </p:cNvPr>
          <p:cNvSpPr>
            <a:spLocks/>
          </p:cNvSpPr>
          <p:nvPr userDrawn="1"/>
        </p:nvSpPr>
        <p:spPr bwMode="auto">
          <a:xfrm>
            <a:off x="8789988" y="2733675"/>
            <a:ext cx="3405188" cy="4124325"/>
          </a:xfrm>
          <a:custGeom>
            <a:avLst/>
            <a:gdLst>
              <a:gd name="T0" fmla="*/ 40 w 1073"/>
              <a:gd name="T1" fmla="*/ 1254 h 1299"/>
              <a:gd name="T2" fmla="*/ 0 w 1073"/>
              <a:gd name="T3" fmla="*/ 1299 h 1299"/>
              <a:gd name="T4" fmla="*/ 64 w 1073"/>
              <a:gd name="T5" fmla="*/ 1299 h 1299"/>
              <a:gd name="T6" fmla="*/ 78 w 1073"/>
              <a:gd name="T7" fmla="*/ 1283 h 1299"/>
              <a:gd name="T8" fmla="*/ 1073 w 1073"/>
              <a:gd name="T9" fmla="*/ 74 h 1299"/>
              <a:gd name="T10" fmla="*/ 1073 w 1073"/>
              <a:gd name="T11" fmla="*/ 0 h 1299"/>
              <a:gd name="T12" fmla="*/ 40 w 1073"/>
              <a:gd name="T13" fmla="*/ 1254 h 1299"/>
            </a:gdLst>
            <a:ahLst/>
            <a:cxnLst>
              <a:cxn ang="0">
                <a:pos x="T0" y="T1"/>
              </a:cxn>
              <a:cxn ang="0">
                <a:pos x="T2" y="T3"/>
              </a:cxn>
              <a:cxn ang="0">
                <a:pos x="T4" y="T5"/>
              </a:cxn>
              <a:cxn ang="0">
                <a:pos x="T6" y="T7"/>
              </a:cxn>
              <a:cxn ang="0">
                <a:pos x="T8" y="T9"/>
              </a:cxn>
              <a:cxn ang="0">
                <a:pos x="T10" y="T11"/>
              </a:cxn>
              <a:cxn ang="0">
                <a:pos x="T12" y="T13"/>
              </a:cxn>
            </a:cxnLst>
            <a:rect l="0" t="0" r="r" b="b"/>
            <a:pathLst>
              <a:path w="1073" h="1299">
                <a:moveTo>
                  <a:pt x="40" y="1254"/>
                </a:moveTo>
                <a:cubicBezTo>
                  <a:pt x="28" y="1270"/>
                  <a:pt x="14" y="1285"/>
                  <a:pt x="0" y="1299"/>
                </a:cubicBezTo>
                <a:cubicBezTo>
                  <a:pt x="64" y="1299"/>
                  <a:pt x="64" y="1299"/>
                  <a:pt x="64" y="1299"/>
                </a:cubicBezTo>
                <a:cubicBezTo>
                  <a:pt x="69" y="1294"/>
                  <a:pt x="73" y="1288"/>
                  <a:pt x="78" y="1283"/>
                </a:cubicBezTo>
                <a:cubicBezTo>
                  <a:pt x="1073" y="74"/>
                  <a:pt x="1073" y="74"/>
                  <a:pt x="1073" y="74"/>
                </a:cubicBezTo>
                <a:cubicBezTo>
                  <a:pt x="1073" y="0"/>
                  <a:pt x="1073" y="0"/>
                  <a:pt x="1073" y="0"/>
                </a:cubicBezTo>
                <a:lnTo>
                  <a:pt x="40" y="12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0" name="Freeform 8">
            <a:extLst>
              <a:ext uri="{FF2B5EF4-FFF2-40B4-BE49-F238E27FC236}">
                <a16:creationId xmlns:a16="http://schemas.microsoft.com/office/drawing/2014/main" id="{A6A60091-9A11-243A-4690-E47848C89BE1}"/>
              </a:ext>
            </a:extLst>
          </p:cNvPr>
          <p:cNvSpPr>
            <a:spLocks/>
          </p:cNvSpPr>
          <p:nvPr userDrawn="1"/>
        </p:nvSpPr>
        <p:spPr bwMode="auto">
          <a:xfrm>
            <a:off x="5092700" y="0"/>
            <a:ext cx="7102475" cy="6858000"/>
          </a:xfrm>
          <a:custGeom>
            <a:avLst/>
            <a:gdLst>
              <a:gd name="T0" fmla="*/ 253 w 2238"/>
              <a:gd name="T1" fmla="*/ 2160 h 2160"/>
              <a:gd name="T2" fmla="*/ 1165 w 2238"/>
              <a:gd name="T3" fmla="*/ 2160 h 2160"/>
              <a:gd name="T4" fmla="*/ 1205 w 2238"/>
              <a:gd name="T5" fmla="*/ 2115 h 2160"/>
              <a:gd name="T6" fmla="*/ 2238 w 2238"/>
              <a:gd name="T7" fmla="*/ 861 h 2160"/>
              <a:gd name="T8" fmla="*/ 2238 w 2238"/>
              <a:gd name="T9" fmla="*/ 0 h 2160"/>
              <a:gd name="T10" fmla="*/ 1280 w 2238"/>
              <a:gd name="T11" fmla="*/ 0 h 2160"/>
              <a:gd name="T12" fmla="*/ 212 w 2238"/>
              <a:gd name="T13" fmla="*/ 1297 h 2160"/>
              <a:gd name="T14" fmla="*/ 253 w 2238"/>
              <a:gd name="T15" fmla="*/ 2160 h 2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38" h="2160">
                <a:moveTo>
                  <a:pt x="253" y="2160"/>
                </a:moveTo>
                <a:cubicBezTo>
                  <a:pt x="1165" y="2160"/>
                  <a:pt x="1165" y="2160"/>
                  <a:pt x="1165" y="2160"/>
                </a:cubicBezTo>
                <a:cubicBezTo>
                  <a:pt x="1179" y="2146"/>
                  <a:pt x="1193" y="2131"/>
                  <a:pt x="1205" y="2115"/>
                </a:cubicBezTo>
                <a:cubicBezTo>
                  <a:pt x="2238" y="861"/>
                  <a:pt x="2238" y="861"/>
                  <a:pt x="2238" y="861"/>
                </a:cubicBezTo>
                <a:cubicBezTo>
                  <a:pt x="2238" y="0"/>
                  <a:pt x="2238" y="0"/>
                  <a:pt x="2238" y="0"/>
                </a:cubicBezTo>
                <a:cubicBezTo>
                  <a:pt x="1280" y="0"/>
                  <a:pt x="1280" y="0"/>
                  <a:pt x="1280" y="0"/>
                </a:cubicBezTo>
                <a:cubicBezTo>
                  <a:pt x="212" y="1297"/>
                  <a:pt x="212" y="1297"/>
                  <a:pt x="212" y="1297"/>
                </a:cubicBezTo>
                <a:cubicBezTo>
                  <a:pt x="0" y="1555"/>
                  <a:pt x="22" y="1928"/>
                  <a:pt x="253" y="2160"/>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2" name="Freeform 9">
            <a:extLst>
              <a:ext uri="{FF2B5EF4-FFF2-40B4-BE49-F238E27FC236}">
                <a16:creationId xmlns:a16="http://schemas.microsoft.com/office/drawing/2014/main" id="{FB2E4C60-59AB-1E4B-B118-588C1F019064}"/>
              </a:ext>
            </a:extLst>
          </p:cNvPr>
          <p:cNvSpPr>
            <a:spLocks/>
          </p:cNvSpPr>
          <p:nvPr userDrawn="1"/>
        </p:nvSpPr>
        <p:spPr bwMode="auto">
          <a:xfrm>
            <a:off x="5603875" y="0"/>
            <a:ext cx="2928938" cy="3146425"/>
          </a:xfrm>
          <a:custGeom>
            <a:avLst/>
            <a:gdLst>
              <a:gd name="T0" fmla="*/ 43 w 923"/>
              <a:gd name="T1" fmla="*/ 961 h 991"/>
              <a:gd name="T2" fmla="*/ 164 w 923"/>
              <a:gd name="T3" fmla="*/ 949 h 991"/>
              <a:gd name="T4" fmla="*/ 923 w 923"/>
              <a:gd name="T5" fmla="*/ 0 h 991"/>
              <a:gd name="T6" fmla="*/ 701 w 923"/>
              <a:gd name="T7" fmla="*/ 0 h 991"/>
              <a:gd name="T8" fmla="*/ 31 w 923"/>
              <a:gd name="T9" fmla="*/ 839 h 991"/>
              <a:gd name="T10" fmla="*/ 43 w 923"/>
              <a:gd name="T11" fmla="*/ 961 h 991"/>
            </a:gdLst>
            <a:ahLst/>
            <a:cxnLst>
              <a:cxn ang="0">
                <a:pos x="T0" y="T1"/>
              </a:cxn>
              <a:cxn ang="0">
                <a:pos x="T2" y="T3"/>
              </a:cxn>
              <a:cxn ang="0">
                <a:pos x="T4" y="T5"/>
              </a:cxn>
              <a:cxn ang="0">
                <a:pos x="T6" y="T7"/>
              </a:cxn>
              <a:cxn ang="0">
                <a:pos x="T8" y="T9"/>
              </a:cxn>
              <a:cxn ang="0">
                <a:pos x="T10" y="T11"/>
              </a:cxn>
            </a:cxnLst>
            <a:rect l="0" t="0" r="r" b="b"/>
            <a:pathLst>
              <a:path w="923" h="991">
                <a:moveTo>
                  <a:pt x="43" y="961"/>
                </a:moveTo>
                <a:cubicBezTo>
                  <a:pt x="80" y="991"/>
                  <a:pt x="134" y="986"/>
                  <a:pt x="164" y="949"/>
                </a:cubicBezTo>
                <a:cubicBezTo>
                  <a:pt x="923" y="0"/>
                  <a:pt x="923" y="0"/>
                  <a:pt x="923" y="0"/>
                </a:cubicBezTo>
                <a:cubicBezTo>
                  <a:pt x="701" y="0"/>
                  <a:pt x="701" y="0"/>
                  <a:pt x="701" y="0"/>
                </a:cubicBezTo>
                <a:cubicBezTo>
                  <a:pt x="31" y="839"/>
                  <a:pt x="31" y="839"/>
                  <a:pt x="31" y="839"/>
                </a:cubicBezTo>
                <a:cubicBezTo>
                  <a:pt x="0" y="876"/>
                  <a:pt x="6" y="930"/>
                  <a:pt x="43" y="961"/>
                </a:cubicBezTo>
                <a:close/>
              </a:path>
            </a:pathLst>
          </a:custGeom>
          <a:gradFill>
            <a:gsLst>
              <a:gs pos="20000">
                <a:schemeClr val="bg1">
                  <a:alpha val="0"/>
                </a:schemeClr>
              </a:gs>
              <a:gs pos="100000">
                <a:schemeClr val="accent2">
                  <a:alpha val="80000"/>
                </a:schemeClr>
              </a:gs>
            </a:gsLst>
            <a:lin ang="18900000" scaled="1"/>
          </a:gra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3" name="Freeform 10">
            <a:extLst>
              <a:ext uri="{FF2B5EF4-FFF2-40B4-BE49-F238E27FC236}">
                <a16:creationId xmlns:a16="http://schemas.microsoft.com/office/drawing/2014/main" id="{43E59692-4B39-8972-EBB2-80B40749396F}"/>
              </a:ext>
            </a:extLst>
          </p:cNvPr>
          <p:cNvSpPr>
            <a:spLocks/>
          </p:cNvSpPr>
          <p:nvPr userDrawn="1"/>
        </p:nvSpPr>
        <p:spPr bwMode="auto">
          <a:xfrm>
            <a:off x="5346700" y="0"/>
            <a:ext cx="1998663" cy="1393825"/>
          </a:xfrm>
          <a:custGeom>
            <a:avLst/>
            <a:gdLst>
              <a:gd name="T0" fmla="*/ 93 w 630"/>
              <a:gd name="T1" fmla="*/ 371 h 439"/>
              <a:gd name="T2" fmla="*/ 363 w 630"/>
              <a:gd name="T3" fmla="*/ 345 h 439"/>
              <a:gd name="T4" fmla="*/ 630 w 630"/>
              <a:gd name="T5" fmla="*/ 0 h 439"/>
              <a:gd name="T6" fmla="*/ 146 w 630"/>
              <a:gd name="T7" fmla="*/ 0 h 439"/>
              <a:gd name="T8" fmla="*/ 67 w 630"/>
              <a:gd name="T9" fmla="*/ 102 h 439"/>
              <a:gd name="T10" fmla="*/ 93 w 630"/>
              <a:gd name="T11" fmla="*/ 371 h 439"/>
            </a:gdLst>
            <a:ahLst/>
            <a:cxnLst>
              <a:cxn ang="0">
                <a:pos x="T0" y="T1"/>
              </a:cxn>
              <a:cxn ang="0">
                <a:pos x="T2" y="T3"/>
              </a:cxn>
              <a:cxn ang="0">
                <a:pos x="T4" y="T5"/>
              </a:cxn>
              <a:cxn ang="0">
                <a:pos x="T6" y="T7"/>
              </a:cxn>
              <a:cxn ang="0">
                <a:pos x="T8" y="T9"/>
              </a:cxn>
              <a:cxn ang="0">
                <a:pos x="T10" y="T11"/>
              </a:cxn>
            </a:cxnLst>
            <a:rect l="0" t="0" r="r" b="b"/>
            <a:pathLst>
              <a:path w="630" h="439">
                <a:moveTo>
                  <a:pt x="93" y="371"/>
                </a:moveTo>
                <a:cubicBezTo>
                  <a:pt x="175" y="439"/>
                  <a:pt x="296" y="427"/>
                  <a:pt x="363" y="345"/>
                </a:cubicBezTo>
                <a:cubicBezTo>
                  <a:pt x="630" y="0"/>
                  <a:pt x="630" y="0"/>
                  <a:pt x="630" y="0"/>
                </a:cubicBezTo>
                <a:cubicBezTo>
                  <a:pt x="146" y="0"/>
                  <a:pt x="146" y="0"/>
                  <a:pt x="146" y="0"/>
                </a:cubicBezTo>
                <a:cubicBezTo>
                  <a:pt x="67" y="102"/>
                  <a:pt x="67" y="102"/>
                  <a:pt x="67" y="102"/>
                </a:cubicBezTo>
                <a:cubicBezTo>
                  <a:pt x="0" y="183"/>
                  <a:pt x="12" y="304"/>
                  <a:pt x="93" y="37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grpSp>
        <p:nvGrpSpPr>
          <p:cNvPr id="17" name="Group 16">
            <a:extLst>
              <a:ext uri="{FF2B5EF4-FFF2-40B4-BE49-F238E27FC236}">
                <a16:creationId xmlns:a16="http://schemas.microsoft.com/office/drawing/2014/main" id="{CF3E33AC-C2A4-2453-4861-06F41525F5CF}"/>
              </a:ext>
            </a:extLst>
          </p:cNvPr>
          <p:cNvGrpSpPr/>
          <p:nvPr userDrawn="1"/>
        </p:nvGrpSpPr>
        <p:grpSpPr>
          <a:xfrm>
            <a:off x="779624" y="3296818"/>
            <a:ext cx="838200" cy="109793"/>
            <a:chOff x="571500" y="930335"/>
            <a:chExt cx="838200" cy="120483"/>
          </a:xfrm>
        </p:grpSpPr>
        <p:sp>
          <p:nvSpPr>
            <p:cNvPr id="18" name="Oval 17">
              <a:extLst>
                <a:ext uri="{FF2B5EF4-FFF2-40B4-BE49-F238E27FC236}">
                  <a16:creationId xmlns:a16="http://schemas.microsoft.com/office/drawing/2014/main" id="{4672F34E-4989-E680-20F1-EA622D010775}"/>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9" name="Oval 18">
              <a:extLst>
                <a:ext uri="{FF2B5EF4-FFF2-40B4-BE49-F238E27FC236}">
                  <a16:creationId xmlns:a16="http://schemas.microsoft.com/office/drawing/2014/main" id="{E8A4A11C-2E10-72C7-E854-84B098654A80}"/>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0" name="Oval 19">
              <a:extLst>
                <a:ext uri="{FF2B5EF4-FFF2-40B4-BE49-F238E27FC236}">
                  <a16:creationId xmlns:a16="http://schemas.microsoft.com/office/drawing/2014/main" id="{B2DE206A-622F-EA46-C4DF-886AA2833B63}"/>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1" name="Oval 20">
              <a:extLst>
                <a:ext uri="{FF2B5EF4-FFF2-40B4-BE49-F238E27FC236}">
                  <a16:creationId xmlns:a16="http://schemas.microsoft.com/office/drawing/2014/main" id="{A3AFE959-47DD-428A-A000-D67B419BADA1}"/>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2" name="Oval 21">
              <a:extLst>
                <a:ext uri="{FF2B5EF4-FFF2-40B4-BE49-F238E27FC236}">
                  <a16:creationId xmlns:a16="http://schemas.microsoft.com/office/drawing/2014/main" id="{07CA2062-4019-7511-37EC-886567F5C1DB}"/>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pic>
        <p:nvPicPr>
          <p:cNvPr id="23" name="Graphic 22">
            <a:extLst>
              <a:ext uri="{FF2B5EF4-FFF2-40B4-BE49-F238E27FC236}">
                <a16:creationId xmlns:a16="http://schemas.microsoft.com/office/drawing/2014/main" id="{41DE2E4A-2735-FCE2-F802-ADE4A747258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87164" y="1644144"/>
            <a:ext cx="5073003" cy="1515714"/>
          </a:xfrm>
          <a:prstGeom prst="rect">
            <a:avLst/>
          </a:prstGeom>
        </p:spPr>
      </p:pic>
      <p:pic>
        <p:nvPicPr>
          <p:cNvPr id="24" name="Graphic 23">
            <a:extLst>
              <a:ext uri="{FF2B5EF4-FFF2-40B4-BE49-F238E27FC236}">
                <a16:creationId xmlns:a16="http://schemas.microsoft.com/office/drawing/2014/main" id="{B472AB25-CD8E-91AD-81B1-7772E0E465A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166922" y="5869380"/>
            <a:ext cx="806512" cy="806512"/>
          </a:xfrm>
          <a:prstGeom prst="rect">
            <a:avLst/>
          </a:prstGeom>
        </p:spPr>
      </p:pic>
      <p:sp>
        <p:nvSpPr>
          <p:cNvPr id="25" name="Graphic 3">
            <a:extLst>
              <a:ext uri="{FF2B5EF4-FFF2-40B4-BE49-F238E27FC236}">
                <a16:creationId xmlns:a16="http://schemas.microsoft.com/office/drawing/2014/main" id="{07DCBD79-1D8C-46C0-3093-DA9F636D7F35}"/>
              </a:ext>
            </a:extLst>
          </p:cNvPr>
          <p:cNvSpPr>
            <a:spLocks noChangeAspect="1"/>
          </p:cNvSpPr>
          <p:nvPr userDrawn="1"/>
        </p:nvSpPr>
        <p:spPr>
          <a:xfrm>
            <a:off x="5300684" y="-1272619"/>
            <a:ext cx="9063800" cy="8757502"/>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6" cstate="print">
              <a:extLst>
                <a:ext uri="{28A0092B-C50C-407E-A947-70E740481C1C}">
                  <a14:useLocalDpi xmlns:a14="http://schemas.microsoft.com/office/drawing/2010/main"/>
                </a:ext>
              </a:extLst>
            </a:blip>
            <a:srcRect/>
            <a:stretch>
              <a:fillRect t="14532"/>
            </a:stretch>
          </a:blipFill>
          <a:ln w="2858" cap="flat">
            <a:noFill/>
            <a:prstDash val="solid"/>
            <a:miter/>
          </a:ln>
        </p:spPr>
        <p:txBody>
          <a:bodyPr rtlCol="0" anchor="ctr"/>
          <a:lstStyle/>
          <a:p>
            <a:endParaRPr lang="en-GB"/>
          </a:p>
        </p:txBody>
      </p:sp>
      <p:sp>
        <p:nvSpPr>
          <p:cNvPr id="28" name="Text Placeholder 26">
            <a:extLst>
              <a:ext uri="{FF2B5EF4-FFF2-40B4-BE49-F238E27FC236}">
                <a16:creationId xmlns:a16="http://schemas.microsoft.com/office/drawing/2014/main" id="{DEB4D3B2-80D6-2CE3-A8BA-D0E309F69ABE}"/>
              </a:ext>
            </a:extLst>
          </p:cNvPr>
          <p:cNvSpPr>
            <a:spLocks noGrp="1"/>
          </p:cNvSpPr>
          <p:nvPr>
            <p:ph type="body" sz="quarter" idx="11" hasCustomPrompt="1"/>
          </p:nvPr>
        </p:nvSpPr>
        <p:spPr>
          <a:xfrm>
            <a:off x="634567" y="3560610"/>
            <a:ext cx="4712133" cy="1118620"/>
          </a:xfrm>
        </p:spPr>
        <p:txBody>
          <a:bodyPr anchor="t">
            <a:noAutofit/>
          </a:bodyPr>
          <a:lstStyle>
            <a:lvl1pPr marL="0" indent="0">
              <a:buNone/>
              <a:defRPr sz="2400">
                <a:solidFill>
                  <a:schemeClr val="bg2">
                    <a:lumMod val="50000"/>
                  </a:schemeClr>
                </a:solidFill>
              </a:defRPr>
            </a:lvl1pPr>
            <a:lvl2pPr marL="457200" indent="0">
              <a:buNone/>
              <a:defRPr sz="1400"/>
            </a:lvl2pPr>
            <a:lvl3pPr marL="914400" indent="0">
              <a:buNone/>
              <a:defRPr sz="1200"/>
            </a:lvl3pPr>
            <a:lvl4pPr marL="1371600" indent="0">
              <a:buNone/>
              <a:defRPr sz="1100"/>
            </a:lvl4pPr>
            <a:lvl5pPr marL="1828800" indent="0">
              <a:buNone/>
              <a:defRPr sz="1100"/>
            </a:lvl5pPr>
          </a:lstStyle>
          <a:p>
            <a:pPr lvl="0"/>
            <a:r>
              <a:rPr lang="en-US" dirty="0"/>
              <a:t>Click to edit slogan</a:t>
            </a:r>
            <a:endParaRPr lang="en-GB" dirty="0"/>
          </a:p>
        </p:txBody>
      </p:sp>
      <p:sp>
        <p:nvSpPr>
          <p:cNvPr id="31" name="Text Placeholder 30">
            <a:extLst>
              <a:ext uri="{FF2B5EF4-FFF2-40B4-BE49-F238E27FC236}">
                <a16:creationId xmlns:a16="http://schemas.microsoft.com/office/drawing/2014/main" id="{E76DE10A-8EC2-E4DC-9FE2-13F12C16AE7B}"/>
              </a:ext>
            </a:extLst>
          </p:cNvPr>
          <p:cNvSpPr>
            <a:spLocks noGrp="1"/>
          </p:cNvSpPr>
          <p:nvPr>
            <p:ph type="body" sz="quarter" idx="12" hasCustomPrompt="1"/>
          </p:nvPr>
        </p:nvSpPr>
        <p:spPr>
          <a:xfrm>
            <a:off x="587164" y="5695549"/>
            <a:ext cx="3947891" cy="347662"/>
          </a:xfrm>
          <a:prstGeom prst="roundRect">
            <a:avLst>
              <a:gd name="adj" fmla="val 50000"/>
            </a:avLst>
          </a:prstGeom>
          <a:ln>
            <a:solidFill>
              <a:schemeClr val="accent2"/>
            </a:solidFill>
          </a:ln>
        </p:spPr>
        <p:txBody>
          <a:bodyPr anchor="ctr">
            <a:no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text</a:t>
            </a:r>
            <a:endParaRPr lang="en-GB" dirty="0"/>
          </a:p>
        </p:txBody>
      </p:sp>
    </p:spTree>
    <p:extLst>
      <p:ext uri="{BB962C8B-B14F-4D97-AF65-F5344CB8AC3E}">
        <p14:creationId xmlns:p14="http://schemas.microsoft.com/office/powerpoint/2010/main" val="2468689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41">
            <a:extLst>
              <a:ext uri="{FF2B5EF4-FFF2-40B4-BE49-F238E27FC236}">
                <a16:creationId xmlns:a16="http://schemas.microsoft.com/office/drawing/2014/main" id="{6200DC0C-209C-8E49-9CD1-4FA724B08392}"/>
              </a:ext>
            </a:extLst>
          </p:cNvPr>
          <p:cNvSpPr>
            <a:spLocks noGrp="1"/>
          </p:cNvSpPr>
          <p:nvPr>
            <p:ph type="pic" sz="quarter" idx="10"/>
          </p:nvPr>
        </p:nvSpPr>
        <p:spPr>
          <a:xfrm>
            <a:off x="4851400" y="687"/>
            <a:ext cx="7340600" cy="6857313"/>
          </a:xfrm>
          <a:custGeom>
            <a:avLst/>
            <a:gdLst>
              <a:gd name="connsiteX0" fmla="*/ 1361447 w 7340600"/>
              <a:gd name="connsiteY0" fmla="*/ 0 h 6858000"/>
              <a:gd name="connsiteX1" fmla="*/ 7340600 w 7340600"/>
              <a:gd name="connsiteY1" fmla="*/ 0 h 6858000"/>
              <a:gd name="connsiteX2" fmla="*/ 7340600 w 7340600"/>
              <a:gd name="connsiteY2" fmla="*/ 6858000 h 6858000"/>
              <a:gd name="connsiteX3" fmla="*/ 1361447 w 7340600"/>
              <a:gd name="connsiteY3" fmla="*/ 6858000 h 6858000"/>
              <a:gd name="connsiteX4" fmla="*/ 1299897 w 7340600"/>
              <a:gd name="connsiteY4" fmla="*/ 6793442 h 6858000"/>
              <a:gd name="connsiteX5" fmla="*/ 0 w 7340600"/>
              <a:gd name="connsiteY5" fmla="*/ 3429000 h 6858000"/>
              <a:gd name="connsiteX6" fmla="*/ 1299897 w 7340600"/>
              <a:gd name="connsiteY6" fmla="*/ 6455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0600" h="6858000">
                <a:moveTo>
                  <a:pt x="1361447" y="0"/>
                </a:moveTo>
                <a:lnTo>
                  <a:pt x="7340600" y="0"/>
                </a:lnTo>
                <a:lnTo>
                  <a:pt x="7340600" y="6858000"/>
                </a:lnTo>
                <a:lnTo>
                  <a:pt x="1361447" y="6858000"/>
                </a:lnTo>
                <a:lnTo>
                  <a:pt x="1299897" y="6793442"/>
                </a:lnTo>
                <a:cubicBezTo>
                  <a:pt x="492249" y="5904832"/>
                  <a:pt x="0" y="4724401"/>
                  <a:pt x="0" y="3429000"/>
                </a:cubicBezTo>
                <a:cubicBezTo>
                  <a:pt x="0" y="2133599"/>
                  <a:pt x="492249" y="953169"/>
                  <a:pt x="1299897" y="64558"/>
                </a:cubicBezTo>
                <a:close/>
              </a:path>
            </a:pathLst>
          </a:custGeom>
        </p:spPr>
        <p:txBody>
          <a:bodyPr wrap="square">
            <a:noAutofit/>
          </a:bodyPr>
          <a:lstStyle>
            <a:lvl1pPr marL="0" indent="0" algn="ctr">
              <a:buFontTx/>
              <a:buNone/>
              <a:defRPr b="0" i="0"/>
            </a:lvl1pPr>
          </a:lstStyle>
          <a:p>
            <a:endParaRPr lang="en-US"/>
          </a:p>
          <a:p>
            <a:endParaRPr lang="en-US"/>
          </a:p>
          <a:p>
            <a:endParaRPr lang="en-US"/>
          </a:p>
          <a:p>
            <a:r>
              <a:rPr lang="en-US"/>
              <a:t>Click icon</a:t>
            </a:r>
          </a:p>
          <a:p>
            <a:r>
              <a:rPr lang="en-US"/>
              <a:t>below to </a:t>
            </a:r>
          </a:p>
          <a:p>
            <a:r>
              <a:rPr lang="en-US"/>
              <a:t>add image</a:t>
            </a:r>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Tree>
    <p:extLst>
      <p:ext uri="{BB962C8B-B14F-4D97-AF65-F5344CB8AC3E}">
        <p14:creationId xmlns:p14="http://schemas.microsoft.com/office/powerpoint/2010/main" val="2709645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1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41">
            <a:extLst>
              <a:ext uri="{FF2B5EF4-FFF2-40B4-BE49-F238E27FC236}">
                <a16:creationId xmlns:a16="http://schemas.microsoft.com/office/drawing/2014/main" id="{6200DC0C-209C-8E49-9CD1-4FA724B08392}"/>
              </a:ext>
            </a:extLst>
          </p:cNvPr>
          <p:cNvSpPr>
            <a:spLocks noGrp="1"/>
          </p:cNvSpPr>
          <p:nvPr>
            <p:ph type="pic" sz="quarter" idx="10"/>
          </p:nvPr>
        </p:nvSpPr>
        <p:spPr>
          <a:xfrm>
            <a:off x="4851400" y="687"/>
            <a:ext cx="7340600" cy="6857313"/>
          </a:xfrm>
          <a:custGeom>
            <a:avLst/>
            <a:gdLst>
              <a:gd name="connsiteX0" fmla="*/ 1361447 w 7340600"/>
              <a:gd name="connsiteY0" fmla="*/ 0 h 6858000"/>
              <a:gd name="connsiteX1" fmla="*/ 7340600 w 7340600"/>
              <a:gd name="connsiteY1" fmla="*/ 0 h 6858000"/>
              <a:gd name="connsiteX2" fmla="*/ 7340600 w 7340600"/>
              <a:gd name="connsiteY2" fmla="*/ 6858000 h 6858000"/>
              <a:gd name="connsiteX3" fmla="*/ 1361447 w 7340600"/>
              <a:gd name="connsiteY3" fmla="*/ 6858000 h 6858000"/>
              <a:gd name="connsiteX4" fmla="*/ 1299897 w 7340600"/>
              <a:gd name="connsiteY4" fmla="*/ 6793442 h 6858000"/>
              <a:gd name="connsiteX5" fmla="*/ 0 w 7340600"/>
              <a:gd name="connsiteY5" fmla="*/ 3429000 h 6858000"/>
              <a:gd name="connsiteX6" fmla="*/ 1299897 w 7340600"/>
              <a:gd name="connsiteY6" fmla="*/ 6455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0600" h="6858000">
                <a:moveTo>
                  <a:pt x="1361447" y="0"/>
                </a:moveTo>
                <a:lnTo>
                  <a:pt x="7340600" y="0"/>
                </a:lnTo>
                <a:lnTo>
                  <a:pt x="7340600" y="6858000"/>
                </a:lnTo>
                <a:lnTo>
                  <a:pt x="1361447" y="6858000"/>
                </a:lnTo>
                <a:lnTo>
                  <a:pt x="1299897" y="6793442"/>
                </a:lnTo>
                <a:cubicBezTo>
                  <a:pt x="492249" y="5904832"/>
                  <a:pt x="0" y="4724401"/>
                  <a:pt x="0" y="3429000"/>
                </a:cubicBezTo>
                <a:cubicBezTo>
                  <a:pt x="0" y="2133599"/>
                  <a:pt x="492249" y="953169"/>
                  <a:pt x="1299897" y="64558"/>
                </a:cubicBezTo>
                <a:close/>
              </a:path>
            </a:pathLst>
          </a:custGeom>
        </p:spPr>
        <p:txBody>
          <a:bodyPr wrap="square">
            <a:noAutofit/>
          </a:bodyPr>
          <a:lstStyle>
            <a:lvl1pPr marL="0" indent="0" algn="ctr">
              <a:buFontTx/>
              <a:buNone/>
              <a:defRPr b="0" i="0"/>
            </a:lvl1pPr>
          </a:lstStyle>
          <a:p>
            <a:endParaRPr lang="en-US"/>
          </a:p>
          <a:p>
            <a:endParaRPr lang="en-US"/>
          </a:p>
          <a:p>
            <a:endParaRPr lang="en-US"/>
          </a:p>
          <a:p>
            <a:r>
              <a:rPr lang="en-US"/>
              <a:t>Click icon</a:t>
            </a:r>
          </a:p>
          <a:p>
            <a:r>
              <a:rPr lang="en-US"/>
              <a:t>below to </a:t>
            </a:r>
          </a:p>
          <a:p>
            <a:r>
              <a:rPr lang="en-US"/>
              <a:t>add image</a:t>
            </a:r>
          </a:p>
        </p:txBody>
      </p:sp>
      <p:pic>
        <p:nvPicPr>
          <p:cNvPr id="2" name="Graphic 1">
            <a:extLst>
              <a:ext uri="{FF2B5EF4-FFF2-40B4-BE49-F238E27FC236}">
                <a16:creationId xmlns:a16="http://schemas.microsoft.com/office/drawing/2014/main" id="{1E8058BC-55E8-609E-CD69-FD1022C1C65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2911"/>
            <a:ext cx="3750624" cy="1120613"/>
          </a:xfrm>
          <a:prstGeom prst="rect">
            <a:avLst/>
          </a:prstGeom>
        </p:spPr>
      </p:pic>
      <p:sp>
        <p:nvSpPr>
          <p:cNvPr id="5" name="Text Placeholder 6">
            <a:extLst>
              <a:ext uri="{FF2B5EF4-FFF2-40B4-BE49-F238E27FC236}">
                <a16:creationId xmlns:a16="http://schemas.microsoft.com/office/drawing/2014/main" id="{1F2F4E94-2076-8A37-BB22-A3F5B4C40F62}"/>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dirty="0"/>
              <a:t>Click to enter Title</a:t>
            </a:r>
          </a:p>
        </p:txBody>
      </p:sp>
    </p:spTree>
    <p:extLst>
      <p:ext uri="{BB962C8B-B14F-4D97-AF65-F5344CB8AC3E}">
        <p14:creationId xmlns:p14="http://schemas.microsoft.com/office/powerpoint/2010/main" val="25425289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4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
        <p:nvSpPr>
          <p:cNvPr id="12" name="Graphic 9">
            <a:extLst>
              <a:ext uri="{FF2B5EF4-FFF2-40B4-BE49-F238E27FC236}">
                <a16:creationId xmlns:a16="http://schemas.microsoft.com/office/drawing/2014/main" id="{2C352119-EC16-B35D-A4F8-A8A4F9446445}"/>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p:spPr>
        <p:txBody>
          <a:bodyPr rtlCol="0" anchor="ctr"/>
          <a:lstStyle/>
          <a:p>
            <a:endParaRPr lang="en-GB"/>
          </a:p>
        </p:txBody>
      </p:sp>
    </p:spTree>
    <p:extLst>
      <p:ext uri="{BB962C8B-B14F-4D97-AF65-F5344CB8AC3E}">
        <p14:creationId xmlns:p14="http://schemas.microsoft.com/office/powerpoint/2010/main" val="32173489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6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dirty="0"/>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Graphic 9">
            <a:extLst>
              <a:ext uri="{FF2B5EF4-FFF2-40B4-BE49-F238E27FC236}">
                <a16:creationId xmlns:a16="http://schemas.microsoft.com/office/drawing/2014/main" id="{2C352119-EC16-B35D-A4F8-A8A4F9446445}"/>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2" cstate="print">
              <a:extLst>
                <a:ext uri="{28A0092B-C50C-407E-A947-70E740481C1C}">
                  <a14:useLocalDpi xmlns:a14="http://schemas.microsoft.com/office/drawing/2010/main"/>
                </a:ext>
              </a:extLst>
            </a:blip>
            <a:srcRect/>
            <a:stretch>
              <a:fillRect/>
            </a:stretch>
          </a:blipFill>
          <a:ln w="12722" cap="flat">
            <a:noFill/>
            <a:prstDash val="solid"/>
            <a:miter/>
          </a:ln>
          <a:effectLst>
            <a:outerShdw blurRad="203200" dist="38100" dir="8100000" algn="tr" rotWithShape="0">
              <a:prstClr val="black">
                <a:alpha val="40000"/>
              </a:prstClr>
            </a:outerShdw>
          </a:effectLst>
        </p:spPr>
        <p:txBody>
          <a:bodyPr rtlCol="0" anchor="ctr"/>
          <a:lstStyle/>
          <a:p>
            <a:endParaRPr lang="en-GB"/>
          </a:p>
        </p:txBody>
      </p:sp>
      <p:pic>
        <p:nvPicPr>
          <p:cNvPr id="6" name="Graphic 5">
            <a:extLst>
              <a:ext uri="{FF2B5EF4-FFF2-40B4-BE49-F238E27FC236}">
                <a16:creationId xmlns:a16="http://schemas.microsoft.com/office/drawing/2014/main" id="{51F12D10-3718-E474-FC6E-0962D92E58D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28638" y="1452911"/>
            <a:ext cx="3750624" cy="1120613"/>
          </a:xfrm>
          <a:prstGeom prst="rect">
            <a:avLst/>
          </a:prstGeom>
        </p:spPr>
      </p:pic>
    </p:spTree>
    <p:extLst>
      <p:ext uri="{BB962C8B-B14F-4D97-AF65-F5344CB8AC3E}">
        <p14:creationId xmlns:p14="http://schemas.microsoft.com/office/powerpoint/2010/main" val="319797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
        <p:nvSpPr>
          <p:cNvPr id="12" name="Graphic 9">
            <a:extLst>
              <a:ext uri="{FF2B5EF4-FFF2-40B4-BE49-F238E27FC236}">
                <a16:creationId xmlns:a16="http://schemas.microsoft.com/office/drawing/2014/main" id="{7D729D84-494E-6D40-76BC-8DC3E61A865F}"/>
              </a:ext>
            </a:extLst>
          </p:cNvPr>
          <p:cNvSpPr/>
          <p:nvPr/>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tretch>
              <a:fillRect/>
            </a:stretch>
          </a:blipFill>
          <a:ln w="12722" cap="flat">
            <a:noFill/>
            <a:prstDash val="solid"/>
            <a:miter/>
          </a:ln>
        </p:spPr>
        <p:txBody>
          <a:bodyPr rtlCol="0" anchor="ctr"/>
          <a:lstStyle/>
          <a:p>
            <a:endParaRPr lang="en-GB"/>
          </a:p>
        </p:txBody>
      </p:sp>
    </p:spTree>
    <p:extLst>
      <p:ext uri="{BB962C8B-B14F-4D97-AF65-F5344CB8AC3E}">
        <p14:creationId xmlns:p14="http://schemas.microsoft.com/office/powerpoint/2010/main" val="210779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7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dirty="0"/>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51F12D10-3718-E474-FC6E-0962D92E58D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2911"/>
            <a:ext cx="3750624" cy="1120613"/>
          </a:xfrm>
          <a:prstGeom prst="rect">
            <a:avLst/>
          </a:prstGeom>
        </p:spPr>
      </p:pic>
      <p:sp>
        <p:nvSpPr>
          <p:cNvPr id="2" name="Graphic 9">
            <a:extLst>
              <a:ext uri="{FF2B5EF4-FFF2-40B4-BE49-F238E27FC236}">
                <a16:creationId xmlns:a16="http://schemas.microsoft.com/office/drawing/2014/main" id="{EBB9E15C-FBFB-6080-3539-25FF23298E34}"/>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tretch>
              <a:fillRect/>
            </a:stretch>
          </a:blipFill>
          <a:ln w="12722" cap="flat">
            <a:noFill/>
            <a:prstDash val="solid"/>
            <a:miter/>
          </a:ln>
          <a:effectLst>
            <a:outerShdw blurRad="203200" dist="38100" dir="8100000" algn="tr" rotWithShape="0">
              <a:prstClr val="black">
                <a:alpha val="40000"/>
              </a:prstClr>
            </a:outerShdw>
          </a:effectLst>
        </p:spPr>
        <p:txBody>
          <a:bodyPr rtlCol="0" anchor="ctr"/>
          <a:lstStyle/>
          <a:p>
            <a:endParaRPr lang="en-GB"/>
          </a:p>
        </p:txBody>
      </p:sp>
    </p:spTree>
    <p:extLst>
      <p:ext uri="{BB962C8B-B14F-4D97-AF65-F5344CB8AC3E}">
        <p14:creationId xmlns:p14="http://schemas.microsoft.com/office/powerpoint/2010/main" val="3426279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2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
        <p:nvSpPr>
          <p:cNvPr id="12" name="Graphic 9">
            <a:extLst>
              <a:ext uri="{FF2B5EF4-FFF2-40B4-BE49-F238E27FC236}">
                <a16:creationId xmlns:a16="http://schemas.microsoft.com/office/drawing/2014/main" id="{2C352119-EC16-B35D-A4F8-A8A4F9446445}"/>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p:spPr>
        <p:txBody>
          <a:bodyPr rtlCol="0" anchor="ctr"/>
          <a:lstStyle/>
          <a:p>
            <a:endParaRPr lang="en-GB"/>
          </a:p>
        </p:txBody>
      </p:sp>
    </p:spTree>
    <p:extLst>
      <p:ext uri="{BB962C8B-B14F-4D97-AF65-F5344CB8AC3E}">
        <p14:creationId xmlns:p14="http://schemas.microsoft.com/office/powerpoint/2010/main" val="1156786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8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dirty="0"/>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51F12D10-3718-E474-FC6E-0962D92E58D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2911"/>
            <a:ext cx="3750624" cy="1120613"/>
          </a:xfrm>
          <a:prstGeom prst="rect">
            <a:avLst/>
          </a:prstGeom>
        </p:spPr>
      </p:pic>
      <p:sp>
        <p:nvSpPr>
          <p:cNvPr id="4" name="Graphic 9">
            <a:extLst>
              <a:ext uri="{FF2B5EF4-FFF2-40B4-BE49-F238E27FC236}">
                <a16:creationId xmlns:a16="http://schemas.microsoft.com/office/drawing/2014/main" id="{361E4608-2C15-9017-6A17-0F2BBBFABD7E}"/>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a:effectLst>
            <a:outerShdw blurRad="203200" dist="38100" dir="8100000" algn="tr" rotWithShape="0">
              <a:prstClr val="black">
                <a:alpha val="40000"/>
              </a:prstClr>
            </a:outerShdw>
          </a:effectLst>
        </p:spPr>
        <p:txBody>
          <a:bodyPr rtlCol="0" anchor="ctr"/>
          <a:lstStyle/>
          <a:p>
            <a:endParaRPr lang="en-GB"/>
          </a:p>
        </p:txBody>
      </p:sp>
    </p:spTree>
    <p:extLst>
      <p:ext uri="{BB962C8B-B14F-4D97-AF65-F5344CB8AC3E}">
        <p14:creationId xmlns:p14="http://schemas.microsoft.com/office/powerpoint/2010/main" val="40974917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5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
        <p:nvSpPr>
          <p:cNvPr id="12" name="Graphic 9">
            <a:extLst>
              <a:ext uri="{FF2B5EF4-FFF2-40B4-BE49-F238E27FC236}">
                <a16:creationId xmlns:a16="http://schemas.microsoft.com/office/drawing/2014/main" id="{2C352119-EC16-B35D-A4F8-A8A4F9446445}"/>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p:spPr>
        <p:txBody>
          <a:bodyPr rtlCol="0" anchor="ctr"/>
          <a:lstStyle/>
          <a:p>
            <a:endParaRPr lang="en-GB"/>
          </a:p>
        </p:txBody>
      </p:sp>
    </p:spTree>
    <p:extLst>
      <p:ext uri="{BB962C8B-B14F-4D97-AF65-F5344CB8AC3E}">
        <p14:creationId xmlns:p14="http://schemas.microsoft.com/office/powerpoint/2010/main" val="10162702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9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dirty="0"/>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51F12D10-3718-E474-FC6E-0962D92E58D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2911"/>
            <a:ext cx="3750624" cy="1120613"/>
          </a:xfrm>
          <a:prstGeom prst="rect">
            <a:avLst/>
          </a:prstGeom>
        </p:spPr>
      </p:pic>
      <p:sp>
        <p:nvSpPr>
          <p:cNvPr id="2" name="Graphic 9">
            <a:extLst>
              <a:ext uri="{FF2B5EF4-FFF2-40B4-BE49-F238E27FC236}">
                <a16:creationId xmlns:a16="http://schemas.microsoft.com/office/drawing/2014/main" id="{D627D731-3CB3-3865-94A7-DFE599B40152}"/>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a:effectLst>
            <a:outerShdw blurRad="203200" dist="38100" dir="8100000" algn="tr" rotWithShape="0">
              <a:prstClr val="black">
                <a:alpha val="40000"/>
              </a:prstClr>
            </a:outerShdw>
          </a:effectLst>
        </p:spPr>
        <p:txBody>
          <a:bodyPr rtlCol="0" anchor="ctr"/>
          <a:lstStyle/>
          <a:p>
            <a:endParaRPr lang="en-GB"/>
          </a:p>
        </p:txBody>
      </p:sp>
    </p:spTree>
    <p:extLst>
      <p:ext uri="{BB962C8B-B14F-4D97-AF65-F5344CB8AC3E}">
        <p14:creationId xmlns:p14="http://schemas.microsoft.com/office/powerpoint/2010/main" val="27594123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3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
        <p:nvSpPr>
          <p:cNvPr id="6" name="Graphic 9">
            <a:extLst>
              <a:ext uri="{FF2B5EF4-FFF2-40B4-BE49-F238E27FC236}">
                <a16:creationId xmlns:a16="http://schemas.microsoft.com/office/drawing/2014/main" id="{23E0276F-C291-1C52-F521-8845FDFAF20F}"/>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BEBA8EAE-BF5A-486C-A8C5-ECC9F3942E4B}">
                  <a14:imgProps xmlns:a14="http://schemas.microsoft.com/office/drawing/2010/main">
                    <a14:imgLayer r:embed="rId5">
                      <a14:imgEffect>
                        <a14:brightnessContrast bright="16000"/>
                      </a14:imgEffect>
                    </a14:imgLayer>
                  </a14:imgProps>
                </a:ext>
                <a:ext uri="{28A0092B-C50C-407E-A947-70E740481C1C}">
                  <a14:useLocalDpi xmlns:a14="http://schemas.microsoft.com/office/drawing/2010/main"/>
                </a:ext>
              </a:extLst>
            </a:blip>
            <a:srcRect/>
            <a:stretch>
              <a:fillRect/>
            </a:stretch>
          </a:blipFill>
          <a:ln w="12722" cap="flat">
            <a:noFill/>
            <a:prstDash val="solid"/>
            <a:miter/>
          </a:ln>
        </p:spPr>
        <p:txBody>
          <a:bodyPr rtlCol="0" anchor="ctr"/>
          <a:lstStyle/>
          <a:p>
            <a:endParaRPr lang="en-GB"/>
          </a:p>
        </p:txBody>
      </p:sp>
    </p:spTree>
    <p:extLst>
      <p:ext uri="{BB962C8B-B14F-4D97-AF65-F5344CB8AC3E}">
        <p14:creationId xmlns:p14="http://schemas.microsoft.com/office/powerpoint/2010/main" val="7481181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0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dirty="0"/>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51F12D10-3718-E474-FC6E-0962D92E58D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2911"/>
            <a:ext cx="3750624" cy="1120613"/>
          </a:xfrm>
          <a:prstGeom prst="rect">
            <a:avLst/>
          </a:prstGeom>
        </p:spPr>
      </p:pic>
      <p:sp>
        <p:nvSpPr>
          <p:cNvPr id="5" name="Graphic 9">
            <a:extLst>
              <a:ext uri="{FF2B5EF4-FFF2-40B4-BE49-F238E27FC236}">
                <a16:creationId xmlns:a16="http://schemas.microsoft.com/office/drawing/2014/main" id="{EC3DF3F4-2735-4A2C-834C-24C68EBAD3A1}"/>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a:effectLst>
            <a:outerShdw blurRad="203200" dist="38100" dir="8100000" algn="tr" rotWithShape="0">
              <a:prstClr val="black">
                <a:alpha val="40000"/>
              </a:prstClr>
            </a:outerShdw>
          </a:effectLst>
        </p:spPr>
        <p:txBody>
          <a:bodyPr rtlCol="0" anchor="ctr"/>
          <a:lstStyle/>
          <a:p>
            <a:endParaRPr lang="en-GB"/>
          </a:p>
        </p:txBody>
      </p:sp>
    </p:spTree>
    <p:extLst>
      <p:ext uri="{BB962C8B-B14F-4D97-AF65-F5344CB8AC3E}">
        <p14:creationId xmlns:p14="http://schemas.microsoft.com/office/powerpoint/2010/main" val="20373476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Titles">
    <p:bg>
      <p:bgPr>
        <a:solidFill>
          <a:schemeClr val="accent2"/>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468E1B-6316-498D-9A41-7E507D53590B}"/>
              </a:ext>
            </a:extLst>
          </p:cNvPr>
          <p:cNvSpPr txBox="1"/>
          <p:nvPr userDrawn="1"/>
        </p:nvSpPr>
        <p:spPr>
          <a:xfrm>
            <a:off x="965200" y="920621"/>
            <a:ext cx="10261600" cy="5016758"/>
          </a:xfrm>
          <a:prstGeom prst="rect">
            <a:avLst/>
          </a:prstGeom>
          <a:noFill/>
        </p:spPr>
        <p:txBody>
          <a:bodyPr wrap="square" rtlCol="0">
            <a:spAutoFit/>
          </a:bodyPr>
          <a:lstStyle/>
          <a:p>
            <a:pPr algn="ctr"/>
            <a:r>
              <a:rPr lang="en-GB" sz="16000" b="1" dirty="0">
                <a:solidFill>
                  <a:schemeClr val="bg1"/>
                </a:solidFill>
              </a:rPr>
              <a:t>Chapter Titles</a:t>
            </a:r>
          </a:p>
        </p:txBody>
      </p:sp>
    </p:spTree>
    <p:extLst>
      <p:ext uri="{BB962C8B-B14F-4D97-AF65-F5344CB8AC3E}">
        <p14:creationId xmlns:p14="http://schemas.microsoft.com/office/powerpoint/2010/main" val="2991999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_03">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33B23C9-0781-7F44-BE9A-762FFD1DAB7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1360064">
            <a:off x="5471697" y="2291273"/>
            <a:ext cx="6387864" cy="6897847"/>
          </a:xfrm>
          <a:prstGeom prst="rect">
            <a:avLst/>
          </a:prstGeom>
        </p:spPr>
      </p:pic>
      <p:sp>
        <p:nvSpPr>
          <p:cNvPr id="19" name="Rectangle 18">
            <a:extLst>
              <a:ext uri="{FF2B5EF4-FFF2-40B4-BE49-F238E27FC236}">
                <a16:creationId xmlns:a16="http://schemas.microsoft.com/office/drawing/2014/main" id="{054D12DD-F800-804E-BADB-60B7F1868742}"/>
              </a:ext>
            </a:extLst>
          </p:cNvPr>
          <p:cNvSpPr/>
          <p:nvPr userDrawn="1"/>
        </p:nvSpPr>
        <p:spPr>
          <a:xfrm>
            <a:off x="10229850" y="0"/>
            <a:ext cx="1962150" cy="1443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23" name="Title 1">
            <a:extLst>
              <a:ext uri="{FF2B5EF4-FFF2-40B4-BE49-F238E27FC236}">
                <a16:creationId xmlns:a16="http://schemas.microsoft.com/office/drawing/2014/main" id="{27340708-05B2-7C49-BFC4-A792B3B2B739}"/>
              </a:ext>
            </a:extLst>
          </p:cNvPr>
          <p:cNvSpPr>
            <a:spLocks noGrp="1"/>
          </p:cNvSpPr>
          <p:nvPr>
            <p:ph type="title" hasCustomPrompt="1"/>
          </p:nvPr>
        </p:nvSpPr>
        <p:spPr>
          <a:xfrm>
            <a:off x="-498764" y="3259590"/>
            <a:ext cx="9356437" cy="816864"/>
          </a:xfrm>
          <a:prstGeom prst="roundRect">
            <a:avLst>
              <a:gd name="adj" fmla="val 50000"/>
            </a:avLst>
          </a:prstGeom>
          <a:solidFill>
            <a:schemeClr val="tx2"/>
          </a:solidFill>
        </p:spPr>
        <p:txBody>
          <a:bodyPr lIns="828000">
            <a:noAutofit/>
          </a:bodyPr>
          <a:lstStyle>
            <a:lvl1pPr algn="l">
              <a:defRPr sz="3200" b="1" i="0">
                <a:solidFill>
                  <a:schemeClr val="bg1"/>
                </a:solidFill>
              </a:defRPr>
            </a:lvl1pPr>
          </a:lstStyle>
          <a:p>
            <a:r>
              <a:rPr lang="en-US"/>
              <a:t>Click to enter Title</a:t>
            </a:r>
            <a:endParaRPr lang="en-GB"/>
          </a:p>
        </p:txBody>
      </p:sp>
      <p:grpSp>
        <p:nvGrpSpPr>
          <p:cNvPr id="24" name="Group 23">
            <a:extLst>
              <a:ext uri="{FF2B5EF4-FFF2-40B4-BE49-F238E27FC236}">
                <a16:creationId xmlns:a16="http://schemas.microsoft.com/office/drawing/2014/main" id="{7C727F14-E239-6942-B8A0-A70600941946}"/>
              </a:ext>
            </a:extLst>
          </p:cNvPr>
          <p:cNvGrpSpPr/>
          <p:nvPr userDrawn="1"/>
        </p:nvGrpSpPr>
        <p:grpSpPr>
          <a:xfrm rot="21182987">
            <a:off x="8014726" y="5163570"/>
            <a:ext cx="3713360" cy="1646681"/>
            <a:chOff x="-521858" y="-813749"/>
            <a:chExt cx="3717094" cy="1586550"/>
          </a:xfrm>
        </p:grpSpPr>
        <p:sp>
          <p:nvSpPr>
            <p:cNvPr id="25" name="Rounded Rectangle 24">
              <a:extLst>
                <a:ext uri="{FF2B5EF4-FFF2-40B4-BE49-F238E27FC236}">
                  <a16:creationId xmlns:a16="http://schemas.microsoft.com/office/drawing/2014/main" id="{1D58FDB4-BB1F-DD4D-BCA3-13E9C6921CF0}"/>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E83B9277-ACB4-A444-821D-932A7264276A}"/>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4634719E-105D-584C-A148-64E9CA866F14}"/>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Picture Placeholder 25">
            <a:extLst>
              <a:ext uri="{FF2B5EF4-FFF2-40B4-BE49-F238E27FC236}">
                <a16:creationId xmlns:a16="http://schemas.microsoft.com/office/drawing/2014/main" id="{38B3C55C-5CDB-F248-8B78-CA4DEED723E4}"/>
              </a:ext>
            </a:extLst>
          </p:cNvPr>
          <p:cNvSpPr>
            <a:spLocks noGrp="1"/>
          </p:cNvSpPr>
          <p:nvPr>
            <p:ph type="pic" sz="quarter" idx="12"/>
          </p:nvPr>
        </p:nvSpPr>
        <p:spPr>
          <a:xfrm>
            <a:off x="5369607" y="-12192"/>
            <a:ext cx="6826952" cy="6619509"/>
          </a:xfrm>
          <a:custGeom>
            <a:avLst/>
            <a:gdLst>
              <a:gd name="connsiteX0" fmla="*/ 0 w 5437631"/>
              <a:gd name="connsiteY0" fmla="*/ 906290 h 6857999"/>
              <a:gd name="connsiteX1" fmla="*/ 906290 w 5437631"/>
              <a:gd name="connsiteY1" fmla="*/ 0 h 6857999"/>
              <a:gd name="connsiteX2" fmla="*/ 4531341 w 5437631"/>
              <a:gd name="connsiteY2" fmla="*/ 0 h 6857999"/>
              <a:gd name="connsiteX3" fmla="*/ 5437631 w 5437631"/>
              <a:gd name="connsiteY3" fmla="*/ 906290 h 6857999"/>
              <a:gd name="connsiteX4" fmla="*/ 5437631 w 5437631"/>
              <a:gd name="connsiteY4" fmla="*/ 5951709 h 6857999"/>
              <a:gd name="connsiteX5" fmla="*/ 4531341 w 5437631"/>
              <a:gd name="connsiteY5" fmla="*/ 6857999 h 6857999"/>
              <a:gd name="connsiteX6" fmla="*/ 906290 w 5437631"/>
              <a:gd name="connsiteY6" fmla="*/ 6857999 h 6857999"/>
              <a:gd name="connsiteX7" fmla="*/ 0 w 5437631"/>
              <a:gd name="connsiteY7" fmla="*/ 5951709 h 6857999"/>
              <a:gd name="connsiteX8" fmla="*/ 0 w 5437631"/>
              <a:gd name="connsiteY8" fmla="*/ 906290 h 6857999"/>
              <a:gd name="connsiteX0" fmla="*/ 0 w 5437631"/>
              <a:gd name="connsiteY0" fmla="*/ 918482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0 w 5437631"/>
              <a:gd name="connsiteY8" fmla="*/ 918482 h 6870191"/>
              <a:gd name="connsiteX0" fmla="*/ 560832 w 5437631"/>
              <a:gd name="connsiteY0" fmla="*/ 4112786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560832 w 5437631"/>
              <a:gd name="connsiteY8" fmla="*/ 4112786 h 6870191"/>
              <a:gd name="connsiteX0" fmla="*/ 560832 w 5437631"/>
              <a:gd name="connsiteY0" fmla="*/ 4117615 h 6875020"/>
              <a:gd name="connsiteX1" fmla="*/ 2430290 w 5437631"/>
              <a:gd name="connsiteY1" fmla="*/ 4829 h 6875020"/>
              <a:gd name="connsiteX2" fmla="*/ 4531341 w 5437631"/>
              <a:gd name="connsiteY2" fmla="*/ 17021 h 6875020"/>
              <a:gd name="connsiteX3" fmla="*/ 5437631 w 5437631"/>
              <a:gd name="connsiteY3" fmla="*/ 923311 h 6875020"/>
              <a:gd name="connsiteX4" fmla="*/ 5437631 w 5437631"/>
              <a:gd name="connsiteY4" fmla="*/ 5968730 h 6875020"/>
              <a:gd name="connsiteX5" fmla="*/ 4531341 w 5437631"/>
              <a:gd name="connsiteY5" fmla="*/ 6875020 h 6875020"/>
              <a:gd name="connsiteX6" fmla="*/ 906290 w 5437631"/>
              <a:gd name="connsiteY6" fmla="*/ 6875020 h 6875020"/>
              <a:gd name="connsiteX7" fmla="*/ 0 w 5437631"/>
              <a:gd name="connsiteY7" fmla="*/ 5968730 h 6875020"/>
              <a:gd name="connsiteX8" fmla="*/ 560832 w 5437631"/>
              <a:gd name="connsiteY8" fmla="*/ 4117615 h 6875020"/>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531341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104621 w 5437631"/>
              <a:gd name="connsiteY4" fmla="*/ 1663263 h 6881439"/>
              <a:gd name="connsiteX5" fmla="*/ 906290 w 5437631"/>
              <a:gd name="connsiteY5" fmla="*/ 6881439 h 6881439"/>
              <a:gd name="connsiteX6" fmla="*/ 0 w 5437631"/>
              <a:gd name="connsiteY6" fmla="*/ 5975149 h 6881439"/>
              <a:gd name="connsiteX7" fmla="*/ 560832 w 5437631"/>
              <a:gd name="connsiteY7" fmla="*/ 4124034 h 6881439"/>
              <a:gd name="connsiteX0" fmla="*/ 560832 w 4679240"/>
              <a:gd name="connsiteY0" fmla="*/ 4124034 h 6881439"/>
              <a:gd name="connsiteX1" fmla="*/ 2430290 w 4679240"/>
              <a:gd name="connsiteY1" fmla="*/ 11248 h 6881439"/>
              <a:gd name="connsiteX2" fmla="*/ 4531341 w 4679240"/>
              <a:gd name="connsiteY2" fmla="*/ 23440 h 6881439"/>
              <a:gd name="connsiteX3" fmla="*/ 4104621 w 4679240"/>
              <a:gd name="connsiteY3" fmla="*/ 1663263 h 6881439"/>
              <a:gd name="connsiteX4" fmla="*/ 906290 w 4679240"/>
              <a:gd name="connsiteY4" fmla="*/ 6881439 h 6881439"/>
              <a:gd name="connsiteX5" fmla="*/ 0 w 4679240"/>
              <a:gd name="connsiteY5" fmla="*/ 5975149 h 6881439"/>
              <a:gd name="connsiteX6" fmla="*/ 560832 w 4679240"/>
              <a:gd name="connsiteY6" fmla="*/ 4124034 h 6881439"/>
              <a:gd name="connsiteX0" fmla="*/ 560832 w 5598685"/>
              <a:gd name="connsiteY0" fmla="*/ 4124034 h 6881439"/>
              <a:gd name="connsiteX1" fmla="*/ 2430290 w 5598685"/>
              <a:gd name="connsiteY1" fmla="*/ 11248 h 6881439"/>
              <a:gd name="connsiteX2" fmla="*/ 4531341 w 5598685"/>
              <a:gd name="connsiteY2" fmla="*/ 23440 h 6881439"/>
              <a:gd name="connsiteX3" fmla="*/ 5433549 w 5598685"/>
              <a:gd name="connsiteY3" fmla="*/ 1065855 h 6881439"/>
              <a:gd name="connsiteX4" fmla="*/ 906290 w 5598685"/>
              <a:gd name="connsiteY4" fmla="*/ 6881439 h 6881439"/>
              <a:gd name="connsiteX5" fmla="*/ 0 w 5598685"/>
              <a:gd name="connsiteY5" fmla="*/ 5975149 h 6881439"/>
              <a:gd name="connsiteX6" fmla="*/ 560832 w 5598685"/>
              <a:gd name="connsiteY6" fmla="*/ 4124034 h 6881439"/>
              <a:gd name="connsiteX0" fmla="*/ 560832 w 5770795"/>
              <a:gd name="connsiteY0" fmla="*/ 4124034 h 6881439"/>
              <a:gd name="connsiteX1" fmla="*/ 2430290 w 5770795"/>
              <a:gd name="connsiteY1" fmla="*/ 11248 h 6881439"/>
              <a:gd name="connsiteX2" fmla="*/ 5421357 w 5770795"/>
              <a:gd name="connsiteY2" fmla="*/ 23440 h 6881439"/>
              <a:gd name="connsiteX3" fmla="*/ 5433549 w 5770795"/>
              <a:gd name="connsiteY3" fmla="*/ 1065855 h 6881439"/>
              <a:gd name="connsiteX4" fmla="*/ 906290 w 5770795"/>
              <a:gd name="connsiteY4" fmla="*/ 6881439 h 6881439"/>
              <a:gd name="connsiteX5" fmla="*/ 0 w 5770795"/>
              <a:gd name="connsiteY5" fmla="*/ 5975149 h 6881439"/>
              <a:gd name="connsiteX6" fmla="*/ 560832 w 5770795"/>
              <a:gd name="connsiteY6" fmla="*/ 4124034 h 6881439"/>
              <a:gd name="connsiteX0" fmla="*/ 560832 w 5770795"/>
              <a:gd name="connsiteY0" fmla="*/ 4124034 h 6881439"/>
              <a:gd name="connsiteX1" fmla="*/ 2430290 w 5770795"/>
              <a:gd name="connsiteY1" fmla="*/ 11248 h 6881439"/>
              <a:gd name="connsiteX2" fmla="*/ 4328160 w 5770795"/>
              <a:gd name="connsiteY2" fmla="*/ 328241 h 6881439"/>
              <a:gd name="connsiteX3" fmla="*/ 5421357 w 5770795"/>
              <a:gd name="connsiteY3" fmla="*/ 23440 h 6881439"/>
              <a:gd name="connsiteX4" fmla="*/ 5433549 w 5770795"/>
              <a:gd name="connsiteY4" fmla="*/ 1065855 h 6881439"/>
              <a:gd name="connsiteX5" fmla="*/ 906290 w 5770795"/>
              <a:gd name="connsiteY5" fmla="*/ 6881439 h 6881439"/>
              <a:gd name="connsiteX6" fmla="*/ 0 w 5770795"/>
              <a:gd name="connsiteY6" fmla="*/ 5975149 h 6881439"/>
              <a:gd name="connsiteX7" fmla="*/ 560832 w 5770795"/>
              <a:gd name="connsiteY7" fmla="*/ 4124034 h 6881439"/>
              <a:gd name="connsiteX0" fmla="*/ 560832 w 5770795"/>
              <a:gd name="connsiteY0" fmla="*/ 4455612 h 7213017"/>
              <a:gd name="connsiteX1" fmla="*/ 2430290 w 5770795"/>
              <a:gd name="connsiteY1" fmla="*/ 342826 h 7213017"/>
              <a:gd name="connsiteX2" fmla="*/ 5421357 w 5770795"/>
              <a:gd name="connsiteY2" fmla="*/ 355018 h 7213017"/>
              <a:gd name="connsiteX3" fmla="*/ 5433549 w 5770795"/>
              <a:gd name="connsiteY3" fmla="*/ 1397433 h 7213017"/>
              <a:gd name="connsiteX4" fmla="*/ 906290 w 5770795"/>
              <a:gd name="connsiteY4" fmla="*/ 7213017 h 7213017"/>
              <a:gd name="connsiteX5" fmla="*/ 0 w 5770795"/>
              <a:gd name="connsiteY5" fmla="*/ 6306727 h 7213017"/>
              <a:gd name="connsiteX6" fmla="*/ 560832 w 5770795"/>
              <a:gd name="connsiteY6" fmla="*/ 4455612 h 7213017"/>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24035 h 6881440"/>
              <a:gd name="connsiteX1" fmla="*/ 2430290 w 5770795"/>
              <a:gd name="connsiteY1" fmla="*/ 11249 h 6881440"/>
              <a:gd name="connsiteX2" fmla="*/ 5421357 w 5770795"/>
              <a:gd name="connsiteY2" fmla="*/ 23441 h 6881440"/>
              <a:gd name="connsiteX3" fmla="*/ 5433549 w 5770795"/>
              <a:gd name="connsiteY3" fmla="*/ 1065856 h 6881440"/>
              <a:gd name="connsiteX4" fmla="*/ 906290 w 5770795"/>
              <a:gd name="connsiteY4" fmla="*/ 6881440 h 6881440"/>
              <a:gd name="connsiteX5" fmla="*/ 0 w 5770795"/>
              <a:gd name="connsiteY5" fmla="*/ 5975150 h 6881440"/>
              <a:gd name="connsiteX6" fmla="*/ 560832 w 5770795"/>
              <a:gd name="connsiteY6" fmla="*/ 4124035 h 6881440"/>
              <a:gd name="connsiteX0" fmla="*/ 560832 w 5704032"/>
              <a:gd name="connsiteY0" fmla="*/ 4124035 h 6881440"/>
              <a:gd name="connsiteX1" fmla="*/ 2430290 w 5704032"/>
              <a:gd name="connsiteY1" fmla="*/ 11249 h 6881440"/>
              <a:gd name="connsiteX2" fmla="*/ 5421357 w 5704032"/>
              <a:gd name="connsiteY2" fmla="*/ 23441 h 6881440"/>
              <a:gd name="connsiteX3" fmla="*/ 5433549 w 5704032"/>
              <a:gd name="connsiteY3" fmla="*/ 1065856 h 6881440"/>
              <a:gd name="connsiteX4" fmla="*/ 906290 w 5704032"/>
              <a:gd name="connsiteY4" fmla="*/ 6881440 h 6881440"/>
              <a:gd name="connsiteX5" fmla="*/ 0 w 5704032"/>
              <a:gd name="connsiteY5" fmla="*/ 5975150 h 6881440"/>
              <a:gd name="connsiteX6" fmla="*/ 560832 w 5704032"/>
              <a:gd name="connsiteY6" fmla="*/ 4124035 h 6881440"/>
              <a:gd name="connsiteX0" fmla="*/ 560832 w 5434131"/>
              <a:gd name="connsiteY0" fmla="*/ 4124035 h 6881440"/>
              <a:gd name="connsiteX1" fmla="*/ 2430290 w 5434131"/>
              <a:gd name="connsiteY1" fmla="*/ 11249 h 6881440"/>
              <a:gd name="connsiteX2" fmla="*/ 5421357 w 5434131"/>
              <a:gd name="connsiteY2" fmla="*/ 23441 h 6881440"/>
              <a:gd name="connsiteX3" fmla="*/ 5433549 w 5434131"/>
              <a:gd name="connsiteY3" fmla="*/ 1065856 h 6881440"/>
              <a:gd name="connsiteX4" fmla="*/ 906290 w 5434131"/>
              <a:gd name="connsiteY4" fmla="*/ 6881440 h 6881440"/>
              <a:gd name="connsiteX5" fmla="*/ 0 w 5434131"/>
              <a:gd name="connsiteY5" fmla="*/ 5975150 h 6881440"/>
              <a:gd name="connsiteX6" fmla="*/ 560832 w 5434131"/>
              <a:gd name="connsiteY6" fmla="*/ 4124035 h 6881440"/>
              <a:gd name="connsiteX0" fmla="*/ 0 w 5434131"/>
              <a:gd name="connsiteY0" fmla="*/ 5963901 h 6870191"/>
              <a:gd name="connsiteX1" fmla="*/ 2430290 w 5434131"/>
              <a:gd name="connsiteY1" fmla="*/ 0 h 6870191"/>
              <a:gd name="connsiteX2" fmla="*/ 5421357 w 5434131"/>
              <a:gd name="connsiteY2" fmla="*/ 12192 h 6870191"/>
              <a:gd name="connsiteX3" fmla="*/ 5433549 w 5434131"/>
              <a:gd name="connsiteY3" fmla="*/ 1054607 h 6870191"/>
              <a:gd name="connsiteX4" fmla="*/ 906290 w 5434131"/>
              <a:gd name="connsiteY4" fmla="*/ 6870191 h 6870191"/>
              <a:gd name="connsiteX5" fmla="*/ 0 w 5434131"/>
              <a:gd name="connsiteY5" fmla="*/ 5963901 h 6870191"/>
              <a:gd name="connsiteX0" fmla="*/ 0 w 5702355"/>
              <a:gd name="connsiteY0" fmla="*/ 4269213 h 6870191"/>
              <a:gd name="connsiteX1" fmla="*/ 2698514 w 5702355"/>
              <a:gd name="connsiteY1" fmla="*/ 0 h 6870191"/>
              <a:gd name="connsiteX2" fmla="*/ 5689581 w 5702355"/>
              <a:gd name="connsiteY2" fmla="*/ 12192 h 6870191"/>
              <a:gd name="connsiteX3" fmla="*/ 5701773 w 5702355"/>
              <a:gd name="connsiteY3" fmla="*/ 1054607 h 6870191"/>
              <a:gd name="connsiteX4" fmla="*/ 1174514 w 5702355"/>
              <a:gd name="connsiteY4" fmla="*/ 6870191 h 6870191"/>
              <a:gd name="connsiteX5" fmla="*/ 0 w 5702355"/>
              <a:gd name="connsiteY5" fmla="*/ 4269213 h 6870191"/>
              <a:gd name="connsiteX0" fmla="*/ 0 w 5702355"/>
              <a:gd name="connsiteY0" fmla="*/ 4269213 h 5894831"/>
              <a:gd name="connsiteX1" fmla="*/ 2698514 w 5702355"/>
              <a:gd name="connsiteY1" fmla="*/ 0 h 5894831"/>
              <a:gd name="connsiteX2" fmla="*/ 5689581 w 5702355"/>
              <a:gd name="connsiteY2" fmla="*/ 12192 h 5894831"/>
              <a:gd name="connsiteX3" fmla="*/ 5701773 w 5702355"/>
              <a:gd name="connsiteY3" fmla="*/ 1054607 h 5894831"/>
              <a:gd name="connsiteX4" fmla="*/ 1747538 w 5702355"/>
              <a:gd name="connsiteY4" fmla="*/ 5894831 h 5894831"/>
              <a:gd name="connsiteX5" fmla="*/ 0 w 5702355"/>
              <a:gd name="connsiteY5" fmla="*/ 4269213 h 5894831"/>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0 w 5702355"/>
              <a:gd name="connsiteY0" fmla="*/ 4269213 h 5937016"/>
              <a:gd name="connsiteX1" fmla="*/ 2698514 w 5702355"/>
              <a:gd name="connsiteY1" fmla="*/ 0 h 5937016"/>
              <a:gd name="connsiteX2" fmla="*/ 5689581 w 5702355"/>
              <a:gd name="connsiteY2" fmla="*/ 12192 h 5937016"/>
              <a:gd name="connsiteX3" fmla="*/ 5701773 w 5702355"/>
              <a:gd name="connsiteY3" fmla="*/ 1054607 h 5937016"/>
              <a:gd name="connsiteX4" fmla="*/ 1747538 w 5702355"/>
              <a:gd name="connsiteY4" fmla="*/ 5894831 h 5937016"/>
              <a:gd name="connsiteX5" fmla="*/ 0 w 5702355"/>
              <a:gd name="connsiteY5" fmla="*/ 4269213 h 5937016"/>
              <a:gd name="connsiteX0" fmla="*/ 0 w 6068115"/>
              <a:gd name="connsiteY0" fmla="*/ 3927837 h 5929850"/>
              <a:gd name="connsiteX1" fmla="*/ 3064274 w 6068115"/>
              <a:gd name="connsiteY1" fmla="*/ 0 h 5929850"/>
              <a:gd name="connsiteX2" fmla="*/ 6055341 w 6068115"/>
              <a:gd name="connsiteY2" fmla="*/ 12192 h 5929850"/>
              <a:gd name="connsiteX3" fmla="*/ 6067533 w 6068115"/>
              <a:gd name="connsiteY3" fmla="*/ 1054607 h 5929850"/>
              <a:gd name="connsiteX4" fmla="*/ 2113298 w 6068115"/>
              <a:gd name="connsiteY4" fmla="*/ 5894831 h 5929850"/>
              <a:gd name="connsiteX5" fmla="*/ 0 w 6068115"/>
              <a:gd name="connsiteY5" fmla="*/ 3927837 h 5929850"/>
              <a:gd name="connsiteX0" fmla="*/ 0 w 6068115"/>
              <a:gd name="connsiteY0" fmla="*/ 3927837 h 5667023"/>
              <a:gd name="connsiteX1" fmla="*/ 3064274 w 6068115"/>
              <a:gd name="connsiteY1" fmla="*/ 0 h 5667023"/>
              <a:gd name="connsiteX2" fmla="*/ 6055341 w 6068115"/>
              <a:gd name="connsiteY2" fmla="*/ 12192 h 5667023"/>
              <a:gd name="connsiteX3" fmla="*/ 6067533 w 6068115"/>
              <a:gd name="connsiteY3" fmla="*/ 1054607 h 5667023"/>
              <a:gd name="connsiteX4" fmla="*/ 2320562 w 6068115"/>
              <a:gd name="connsiteY4" fmla="*/ 5626607 h 5667023"/>
              <a:gd name="connsiteX5" fmla="*/ 0 w 6068115"/>
              <a:gd name="connsiteY5" fmla="*/ 3927837 h 5667023"/>
              <a:gd name="connsiteX0" fmla="*/ 0 w 6068115"/>
              <a:gd name="connsiteY0" fmla="*/ 3927837 h 6262613"/>
              <a:gd name="connsiteX1" fmla="*/ 3064274 w 6068115"/>
              <a:gd name="connsiteY1" fmla="*/ 0 h 6262613"/>
              <a:gd name="connsiteX2" fmla="*/ 6055341 w 6068115"/>
              <a:gd name="connsiteY2" fmla="*/ 12192 h 6262613"/>
              <a:gd name="connsiteX3" fmla="*/ 6067533 w 6068115"/>
              <a:gd name="connsiteY3" fmla="*/ 1054607 h 6262613"/>
              <a:gd name="connsiteX4" fmla="*/ 2320562 w 6068115"/>
              <a:gd name="connsiteY4" fmla="*/ 5626607 h 6262613"/>
              <a:gd name="connsiteX5" fmla="*/ 0 w 6068115"/>
              <a:gd name="connsiteY5" fmla="*/ 3927837 h 6262613"/>
              <a:gd name="connsiteX0" fmla="*/ 388132 w 6456247"/>
              <a:gd name="connsiteY0" fmla="*/ 3927837 h 6423592"/>
              <a:gd name="connsiteX1" fmla="*/ 3452406 w 6456247"/>
              <a:gd name="connsiteY1" fmla="*/ 0 h 6423592"/>
              <a:gd name="connsiteX2" fmla="*/ 6443473 w 6456247"/>
              <a:gd name="connsiteY2" fmla="*/ 12192 h 6423592"/>
              <a:gd name="connsiteX3" fmla="*/ 6455665 w 6456247"/>
              <a:gd name="connsiteY3" fmla="*/ 1054607 h 6423592"/>
              <a:gd name="connsiteX4" fmla="*/ 2708694 w 6456247"/>
              <a:gd name="connsiteY4" fmla="*/ 5626607 h 6423592"/>
              <a:gd name="connsiteX5" fmla="*/ 388132 w 6456247"/>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3753 w 6451287"/>
              <a:gd name="connsiteY0" fmla="*/ 3927837 h 6311517"/>
              <a:gd name="connsiteX1" fmla="*/ 3448027 w 6451287"/>
              <a:gd name="connsiteY1" fmla="*/ 0 h 6311517"/>
              <a:gd name="connsiteX2" fmla="*/ 6439094 w 6451287"/>
              <a:gd name="connsiteY2" fmla="*/ 12192 h 6311517"/>
              <a:gd name="connsiteX3" fmla="*/ 6451286 w 6451287"/>
              <a:gd name="connsiteY3" fmla="*/ 1054607 h 6311517"/>
              <a:gd name="connsiteX4" fmla="*/ 2704315 w 6451287"/>
              <a:gd name="connsiteY4" fmla="*/ 5626607 h 6311517"/>
              <a:gd name="connsiteX5" fmla="*/ 383753 w 6451287"/>
              <a:gd name="connsiteY5" fmla="*/ 3927837 h 6311517"/>
              <a:gd name="connsiteX0" fmla="*/ 372925 w 6525803"/>
              <a:gd name="connsiteY0" fmla="*/ 3915645 h 6309124"/>
              <a:gd name="connsiteX1" fmla="*/ 3522543 w 6525803"/>
              <a:gd name="connsiteY1" fmla="*/ 0 h 6309124"/>
              <a:gd name="connsiteX2" fmla="*/ 6513610 w 6525803"/>
              <a:gd name="connsiteY2" fmla="*/ 12192 h 6309124"/>
              <a:gd name="connsiteX3" fmla="*/ 6525802 w 6525803"/>
              <a:gd name="connsiteY3" fmla="*/ 1054607 h 6309124"/>
              <a:gd name="connsiteX4" fmla="*/ 2778831 w 6525803"/>
              <a:gd name="connsiteY4" fmla="*/ 5626607 h 6309124"/>
              <a:gd name="connsiteX5" fmla="*/ 372925 w 6525803"/>
              <a:gd name="connsiteY5" fmla="*/ 3915645 h 6309124"/>
              <a:gd name="connsiteX0" fmla="*/ 364084 w 6516962"/>
              <a:gd name="connsiteY0" fmla="*/ 3915645 h 6318938"/>
              <a:gd name="connsiteX1" fmla="*/ 3513702 w 6516962"/>
              <a:gd name="connsiteY1" fmla="*/ 0 h 6318938"/>
              <a:gd name="connsiteX2" fmla="*/ 6504769 w 6516962"/>
              <a:gd name="connsiteY2" fmla="*/ 12192 h 6318938"/>
              <a:gd name="connsiteX3" fmla="*/ 6516961 w 6516962"/>
              <a:gd name="connsiteY3" fmla="*/ 1054607 h 6318938"/>
              <a:gd name="connsiteX4" fmla="*/ 2843142 w 6516962"/>
              <a:gd name="connsiteY4" fmla="*/ 5638799 h 6318938"/>
              <a:gd name="connsiteX5" fmla="*/ 364084 w 6516962"/>
              <a:gd name="connsiteY5" fmla="*/ 3915645 h 63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16962" h="6318938">
                <a:moveTo>
                  <a:pt x="364084" y="3915645"/>
                </a:moveTo>
                <a:lnTo>
                  <a:pt x="3513702" y="0"/>
                </a:lnTo>
                <a:lnTo>
                  <a:pt x="6504769" y="12192"/>
                </a:lnTo>
                <a:cubicBezTo>
                  <a:pt x="6515600" y="872744"/>
                  <a:pt x="6511536" y="106679"/>
                  <a:pt x="6516961" y="1054607"/>
                </a:cubicBezTo>
                <a:cubicBezTo>
                  <a:pt x="6519683" y="1066799"/>
                  <a:pt x="2876996" y="5626607"/>
                  <a:pt x="2843142" y="5638799"/>
                </a:cubicBezTo>
                <a:cubicBezTo>
                  <a:pt x="1111220" y="7345679"/>
                  <a:pt x="-818540" y="5489071"/>
                  <a:pt x="364084" y="3915645"/>
                </a:cubicBezTo>
                <a:close/>
              </a:path>
            </a:pathLst>
          </a:custGeom>
        </p:spPr>
        <p:txBody>
          <a:bodyPr anchor="ctr"/>
          <a:lstStyle>
            <a:lvl1pPr marL="0" indent="0" algn="ctr">
              <a:buNone/>
              <a:defRPr/>
            </a:lvl1pPr>
          </a:lstStyle>
          <a:p>
            <a:r>
              <a:rPr lang="en-US" dirty="0"/>
              <a:t>Click icon</a:t>
            </a:r>
          </a:p>
          <a:p>
            <a:r>
              <a:rPr lang="en-US" dirty="0"/>
              <a:t>Below to</a:t>
            </a:r>
          </a:p>
          <a:p>
            <a:r>
              <a:rPr lang="en-US" dirty="0"/>
              <a:t>Add image</a:t>
            </a:r>
          </a:p>
          <a:p>
            <a:endParaRPr lang="en-US" dirty="0"/>
          </a:p>
        </p:txBody>
      </p:sp>
      <p:pic>
        <p:nvPicPr>
          <p:cNvPr id="4" name="Graphic 3">
            <a:extLst>
              <a:ext uri="{FF2B5EF4-FFF2-40B4-BE49-F238E27FC236}">
                <a16:creationId xmlns:a16="http://schemas.microsoft.com/office/drawing/2014/main" id="{D585C5C8-3482-80D7-B08E-0D82E85E8F3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64348" y="125618"/>
            <a:ext cx="2371580" cy="708582"/>
          </a:xfrm>
          <a:prstGeom prst="rect">
            <a:avLst/>
          </a:prstGeom>
        </p:spPr>
      </p:pic>
      <p:sp>
        <p:nvSpPr>
          <p:cNvPr id="5" name="Text Placeholder 6">
            <a:extLst>
              <a:ext uri="{FF2B5EF4-FFF2-40B4-BE49-F238E27FC236}">
                <a16:creationId xmlns:a16="http://schemas.microsoft.com/office/drawing/2014/main" id="{3BE9E827-8ABF-7A0F-AD4D-FD01AFDD7927}"/>
              </a:ext>
            </a:extLst>
          </p:cNvPr>
          <p:cNvSpPr>
            <a:spLocks noGrp="1"/>
          </p:cNvSpPr>
          <p:nvPr>
            <p:ph type="body" sz="quarter" idx="13" hasCustomPrompt="1"/>
          </p:nvPr>
        </p:nvSpPr>
        <p:spPr>
          <a:xfrm>
            <a:off x="348514" y="4232440"/>
            <a:ext cx="4890438" cy="1120613"/>
          </a:xfrm>
        </p:spPr>
        <p:txBody>
          <a:bodyPr>
            <a:normAutofit/>
          </a:bodyPr>
          <a:lstStyle>
            <a:lvl1pPr marL="0" indent="0" algn="l">
              <a:buNone/>
              <a:defRPr sz="2000" b="0" i="0">
                <a:solidFill>
                  <a:schemeClr val="tx1">
                    <a:lumMod val="85000"/>
                    <a:lumOff val="15000"/>
                  </a:schemeClr>
                </a:solidFill>
              </a:defRPr>
            </a:lvl1pPr>
          </a:lstStyle>
          <a:p>
            <a:pPr lvl="0"/>
            <a:r>
              <a:rPr lang="en-US" dirty="0"/>
              <a:t>Click to enter Subtitle</a:t>
            </a:r>
          </a:p>
        </p:txBody>
      </p:sp>
    </p:spTree>
    <p:extLst>
      <p:ext uri="{BB962C8B-B14F-4D97-AF65-F5344CB8AC3E}">
        <p14:creationId xmlns:p14="http://schemas.microsoft.com/office/powerpoint/2010/main" val="15780564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itle_03">
    <p:spTree>
      <p:nvGrpSpPr>
        <p:cNvPr id="1" name=""/>
        <p:cNvGrpSpPr/>
        <p:nvPr/>
      </p:nvGrpSpPr>
      <p:grpSpPr>
        <a:xfrm>
          <a:off x="0" y="0"/>
          <a:ext cx="0" cy="0"/>
          <a:chOff x="0" y="0"/>
          <a:chExt cx="0" cy="0"/>
        </a:xfrm>
      </p:grpSpPr>
      <p:sp>
        <p:nvSpPr>
          <p:cNvPr id="5" name="Graphic 3">
            <a:extLst>
              <a:ext uri="{FF2B5EF4-FFF2-40B4-BE49-F238E27FC236}">
                <a16:creationId xmlns:a16="http://schemas.microsoft.com/office/drawing/2014/main" id="{BD003CB0-4F84-3237-D41F-0C7C34C6E3D7}"/>
              </a:ext>
            </a:extLst>
          </p:cNvPr>
          <p:cNvSpPr/>
          <p:nvPr/>
        </p:nvSpPr>
        <p:spPr>
          <a:xfrm>
            <a:off x="5146646" y="292"/>
            <a:ext cx="7044981" cy="6855843"/>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2" cstate="print">
              <a:extLst>
                <a:ext uri="{28A0092B-C50C-407E-A947-70E740481C1C}">
                  <a14:useLocalDpi xmlns:a14="http://schemas.microsoft.com/office/drawing/2010/main"/>
                </a:ext>
              </a:extLst>
            </a:blip>
            <a:srcRect/>
            <a:stretch>
              <a:fillRect t="27"/>
            </a:stretch>
          </a:blipFill>
          <a:ln w="2858" cap="flat">
            <a:noFill/>
            <a:prstDash val="solid"/>
            <a:miter/>
          </a:ln>
        </p:spPr>
        <p:txBody>
          <a:bodyPr rtlCol="0" anchor="ctr"/>
          <a:lstStyle/>
          <a:p>
            <a:endParaRPr lang="en-GB"/>
          </a:p>
        </p:txBody>
      </p:sp>
      <p:pic>
        <p:nvPicPr>
          <p:cNvPr id="14" name="Picture 13">
            <a:extLst>
              <a:ext uri="{FF2B5EF4-FFF2-40B4-BE49-F238E27FC236}">
                <a16:creationId xmlns:a16="http://schemas.microsoft.com/office/drawing/2014/main" id="{233B23C9-0781-7F44-BE9A-762FFD1DAB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1360064">
            <a:off x="5471697" y="2291273"/>
            <a:ext cx="6387864" cy="6897847"/>
          </a:xfrm>
          <a:prstGeom prst="rect">
            <a:avLst/>
          </a:prstGeom>
        </p:spPr>
      </p:pic>
      <p:sp>
        <p:nvSpPr>
          <p:cNvPr id="23" name="Title 1">
            <a:extLst>
              <a:ext uri="{FF2B5EF4-FFF2-40B4-BE49-F238E27FC236}">
                <a16:creationId xmlns:a16="http://schemas.microsoft.com/office/drawing/2014/main" id="{27340708-05B2-7C49-BFC4-A792B3B2B739}"/>
              </a:ext>
            </a:extLst>
          </p:cNvPr>
          <p:cNvSpPr>
            <a:spLocks noGrp="1"/>
          </p:cNvSpPr>
          <p:nvPr>
            <p:ph type="title" hasCustomPrompt="1"/>
          </p:nvPr>
        </p:nvSpPr>
        <p:spPr>
          <a:xfrm>
            <a:off x="-498764" y="3259590"/>
            <a:ext cx="9356437" cy="816864"/>
          </a:xfrm>
          <a:prstGeom prst="roundRect">
            <a:avLst>
              <a:gd name="adj" fmla="val 50000"/>
            </a:avLst>
          </a:prstGeom>
          <a:solidFill>
            <a:schemeClr val="tx2"/>
          </a:solidFill>
        </p:spPr>
        <p:txBody>
          <a:bodyPr lIns="828000">
            <a:noAutofit/>
          </a:bodyPr>
          <a:lstStyle>
            <a:lvl1pPr algn="l">
              <a:defRPr sz="3200" b="1" i="0">
                <a:solidFill>
                  <a:schemeClr val="bg1"/>
                </a:solidFill>
              </a:defRPr>
            </a:lvl1pPr>
          </a:lstStyle>
          <a:p>
            <a:r>
              <a:rPr lang="en-US"/>
              <a:t>Click to enter Title</a:t>
            </a:r>
            <a:endParaRPr lang="en-GB"/>
          </a:p>
        </p:txBody>
      </p:sp>
      <p:grpSp>
        <p:nvGrpSpPr>
          <p:cNvPr id="24" name="Group 23">
            <a:extLst>
              <a:ext uri="{FF2B5EF4-FFF2-40B4-BE49-F238E27FC236}">
                <a16:creationId xmlns:a16="http://schemas.microsoft.com/office/drawing/2014/main" id="{7C727F14-E239-6942-B8A0-A70600941946}"/>
              </a:ext>
            </a:extLst>
          </p:cNvPr>
          <p:cNvGrpSpPr/>
          <p:nvPr userDrawn="1"/>
        </p:nvGrpSpPr>
        <p:grpSpPr>
          <a:xfrm rot="21182987">
            <a:off x="8014726" y="5163570"/>
            <a:ext cx="3713360" cy="1646681"/>
            <a:chOff x="-521858" y="-813749"/>
            <a:chExt cx="3717094" cy="1586550"/>
          </a:xfrm>
        </p:grpSpPr>
        <p:sp>
          <p:nvSpPr>
            <p:cNvPr id="25" name="Rounded Rectangle 24">
              <a:extLst>
                <a:ext uri="{FF2B5EF4-FFF2-40B4-BE49-F238E27FC236}">
                  <a16:creationId xmlns:a16="http://schemas.microsoft.com/office/drawing/2014/main" id="{1D58FDB4-BB1F-DD4D-BCA3-13E9C6921CF0}"/>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E83B9277-ACB4-A444-821D-932A7264276A}"/>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4634719E-105D-584C-A148-64E9CA866F14}"/>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Graphic 5">
            <a:extLst>
              <a:ext uri="{FF2B5EF4-FFF2-40B4-BE49-F238E27FC236}">
                <a16:creationId xmlns:a16="http://schemas.microsoft.com/office/drawing/2014/main" id="{CF704405-3F7C-4AD9-0F8D-75E0BFE6504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4348" y="125618"/>
            <a:ext cx="2371580" cy="708582"/>
          </a:xfrm>
          <a:prstGeom prst="rect">
            <a:avLst/>
          </a:prstGeom>
        </p:spPr>
      </p:pic>
      <p:sp>
        <p:nvSpPr>
          <p:cNvPr id="7" name="Text Placeholder 6">
            <a:extLst>
              <a:ext uri="{FF2B5EF4-FFF2-40B4-BE49-F238E27FC236}">
                <a16:creationId xmlns:a16="http://schemas.microsoft.com/office/drawing/2014/main" id="{80252106-F878-3AEE-AA32-84F61C773208}"/>
              </a:ext>
            </a:extLst>
          </p:cNvPr>
          <p:cNvSpPr>
            <a:spLocks noGrp="1"/>
          </p:cNvSpPr>
          <p:nvPr>
            <p:ph type="body" sz="quarter" idx="13" hasCustomPrompt="1"/>
          </p:nvPr>
        </p:nvSpPr>
        <p:spPr>
          <a:xfrm>
            <a:off x="348514" y="4232440"/>
            <a:ext cx="4890438" cy="1120613"/>
          </a:xfrm>
        </p:spPr>
        <p:txBody>
          <a:bodyPr>
            <a:normAutofit/>
          </a:bodyPr>
          <a:lstStyle>
            <a:lvl1pPr marL="0" indent="0" algn="l">
              <a:buNone/>
              <a:defRPr sz="2000" b="0" i="0">
                <a:solidFill>
                  <a:schemeClr val="tx1">
                    <a:lumMod val="85000"/>
                    <a:lumOff val="15000"/>
                  </a:schemeClr>
                </a:solidFill>
              </a:defRPr>
            </a:lvl1pPr>
          </a:lstStyle>
          <a:p>
            <a:pPr lvl="0"/>
            <a:r>
              <a:rPr lang="en-US" dirty="0"/>
              <a:t>Click to enter Subtitle</a:t>
            </a:r>
          </a:p>
        </p:txBody>
      </p:sp>
    </p:spTree>
    <p:extLst>
      <p:ext uri="{BB962C8B-B14F-4D97-AF65-F5344CB8AC3E}">
        <p14:creationId xmlns:p14="http://schemas.microsoft.com/office/powerpoint/2010/main" val="14982931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Title_03">
    <p:spTree>
      <p:nvGrpSpPr>
        <p:cNvPr id="1" name=""/>
        <p:cNvGrpSpPr/>
        <p:nvPr/>
      </p:nvGrpSpPr>
      <p:grpSpPr>
        <a:xfrm>
          <a:off x="0" y="0"/>
          <a:ext cx="0" cy="0"/>
          <a:chOff x="0" y="0"/>
          <a:chExt cx="0" cy="0"/>
        </a:xfrm>
      </p:grpSpPr>
      <p:sp>
        <p:nvSpPr>
          <p:cNvPr id="5" name="Graphic 3">
            <a:extLst>
              <a:ext uri="{FF2B5EF4-FFF2-40B4-BE49-F238E27FC236}">
                <a16:creationId xmlns:a16="http://schemas.microsoft.com/office/drawing/2014/main" id="{BD003CB0-4F84-3237-D41F-0C7C34C6E3D7}"/>
              </a:ext>
            </a:extLst>
          </p:cNvPr>
          <p:cNvSpPr/>
          <p:nvPr/>
        </p:nvSpPr>
        <p:spPr>
          <a:xfrm>
            <a:off x="5146646" y="292"/>
            <a:ext cx="7044981" cy="6855843"/>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2" cstate="print">
              <a:extLst>
                <a:ext uri="{28A0092B-C50C-407E-A947-70E740481C1C}">
                  <a14:useLocalDpi xmlns:a14="http://schemas.microsoft.com/office/drawing/2010/main"/>
                </a:ext>
              </a:extLst>
            </a:blip>
            <a:srcRect/>
            <a:stretch>
              <a:fillRect/>
            </a:stretch>
          </a:blipFill>
          <a:ln w="2858" cap="flat">
            <a:noFill/>
            <a:prstDash val="solid"/>
            <a:miter/>
          </a:ln>
        </p:spPr>
        <p:txBody>
          <a:bodyPr rtlCol="0" anchor="ctr"/>
          <a:lstStyle/>
          <a:p>
            <a:endParaRPr lang="en-GB"/>
          </a:p>
        </p:txBody>
      </p:sp>
      <p:pic>
        <p:nvPicPr>
          <p:cNvPr id="14" name="Picture 13">
            <a:extLst>
              <a:ext uri="{FF2B5EF4-FFF2-40B4-BE49-F238E27FC236}">
                <a16:creationId xmlns:a16="http://schemas.microsoft.com/office/drawing/2014/main" id="{233B23C9-0781-7F44-BE9A-762FFD1DAB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1360064">
            <a:off x="5471697" y="2291273"/>
            <a:ext cx="6387864" cy="6897847"/>
          </a:xfrm>
          <a:prstGeom prst="rect">
            <a:avLst/>
          </a:prstGeom>
        </p:spPr>
      </p:pic>
      <p:sp>
        <p:nvSpPr>
          <p:cNvPr id="23" name="Title 1">
            <a:extLst>
              <a:ext uri="{FF2B5EF4-FFF2-40B4-BE49-F238E27FC236}">
                <a16:creationId xmlns:a16="http://schemas.microsoft.com/office/drawing/2014/main" id="{27340708-05B2-7C49-BFC4-A792B3B2B739}"/>
              </a:ext>
            </a:extLst>
          </p:cNvPr>
          <p:cNvSpPr>
            <a:spLocks noGrp="1"/>
          </p:cNvSpPr>
          <p:nvPr>
            <p:ph type="title" hasCustomPrompt="1"/>
          </p:nvPr>
        </p:nvSpPr>
        <p:spPr>
          <a:xfrm>
            <a:off x="-498764" y="3259590"/>
            <a:ext cx="9356437" cy="816864"/>
          </a:xfrm>
          <a:prstGeom prst="roundRect">
            <a:avLst>
              <a:gd name="adj" fmla="val 50000"/>
            </a:avLst>
          </a:prstGeom>
          <a:solidFill>
            <a:schemeClr val="tx2"/>
          </a:solidFill>
        </p:spPr>
        <p:txBody>
          <a:bodyPr lIns="828000">
            <a:noAutofit/>
          </a:bodyPr>
          <a:lstStyle>
            <a:lvl1pPr algn="l">
              <a:defRPr sz="3200" b="1" i="0">
                <a:solidFill>
                  <a:schemeClr val="bg1"/>
                </a:solidFill>
              </a:defRPr>
            </a:lvl1pPr>
          </a:lstStyle>
          <a:p>
            <a:r>
              <a:rPr lang="en-US"/>
              <a:t>Click to enter Title</a:t>
            </a:r>
            <a:endParaRPr lang="en-GB"/>
          </a:p>
        </p:txBody>
      </p:sp>
      <p:grpSp>
        <p:nvGrpSpPr>
          <p:cNvPr id="24" name="Group 23">
            <a:extLst>
              <a:ext uri="{FF2B5EF4-FFF2-40B4-BE49-F238E27FC236}">
                <a16:creationId xmlns:a16="http://schemas.microsoft.com/office/drawing/2014/main" id="{7C727F14-E239-6942-B8A0-A70600941946}"/>
              </a:ext>
            </a:extLst>
          </p:cNvPr>
          <p:cNvGrpSpPr/>
          <p:nvPr userDrawn="1"/>
        </p:nvGrpSpPr>
        <p:grpSpPr>
          <a:xfrm rot="21182987">
            <a:off x="8014726" y="5163570"/>
            <a:ext cx="3713360" cy="1646681"/>
            <a:chOff x="-521858" y="-813749"/>
            <a:chExt cx="3717094" cy="1586550"/>
          </a:xfrm>
        </p:grpSpPr>
        <p:sp>
          <p:nvSpPr>
            <p:cNvPr id="25" name="Rounded Rectangle 24">
              <a:extLst>
                <a:ext uri="{FF2B5EF4-FFF2-40B4-BE49-F238E27FC236}">
                  <a16:creationId xmlns:a16="http://schemas.microsoft.com/office/drawing/2014/main" id="{1D58FDB4-BB1F-DD4D-BCA3-13E9C6921CF0}"/>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E83B9277-ACB4-A444-821D-932A7264276A}"/>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4634719E-105D-584C-A148-64E9CA866F14}"/>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Graphic 5">
            <a:extLst>
              <a:ext uri="{FF2B5EF4-FFF2-40B4-BE49-F238E27FC236}">
                <a16:creationId xmlns:a16="http://schemas.microsoft.com/office/drawing/2014/main" id="{CF704405-3F7C-4AD9-0F8D-75E0BFE6504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4348" y="125618"/>
            <a:ext cx="2371580" cy="708582"/>
          </a:xfrm>
          <a:prstGeom prst="rect">
            <a:avLst/>
          </a:prstGeom>
        </p:spPr>
      </p:pic>
      <p:sp>
        <p:nvSpPr>
          <p:cNvPr id="2" name="Text Placeholder 6">
            <a:extLst>
              <a:ext uri="{FF2B5EF4-FFF2-40B4-BE49-F238E27FC236}">
                <a16:creationId xmlns:a16="http://schemas.microsoft.com/office/drawing/2014/main" id="{40C33DF3-0BE3-C04E-2600-E46BBD477E98}"/>
              </a:ext>
            </a:extLst>
          </p:cNvPr>
          <p:cNvSpPr>
            <a:spLocks noGrp="1"/>
          </p:cNvSpPr>
          <p:nvPr>
            <p:ph type="body" sz="quarter" idx="13" hasCustomPrompt="1"/>
          </p:nvPr>
        </p:nvSpPr>
        <p:spPr>
          <a:xfrm>
            <a:off x="348514" y="4232440"/>
            <a:ext cx="4890438" cy="1120613"/>
          </a:xfrm>
        </p:spPr>
        <p:txBody>
          <a:bodyPr>
            <a:normAutofit/>
          </a:bodyPr>
          <a:lstStyle>
            <a:lvl1pPr marL="0" indent="0" algn="l">
              <a:buNone/>
              <a:defRPr sz="2000" b="0" i="0">
                <a:solidFill>
                  <a:schemeClr val="tx1">
                    <a:lumMod val="85000"/>
                    <a:lumOff val="15000"/>
                  </a:schemeClr>
                </a:solidFill>
              </a:defRPr>
            </a:lvl1pPr>
          </a:lstStyle>
          <a:p>
            <a:pPr lvl="0"/>
            <a:r>
              <a:rPr lang="en-US" dirty="0"/>
              <a:t>Click to enter Subtitle</a:t>
            </a:r>
          </a:p>
        </p:txBody>
      </p:sp>
    </p:spTree>
    <p:extLst>
      <p:ext uri="{BB962C8B-B14F-4D97-AF65-F5344CB8AC3E}">
        <p14:creationId xmlns:p14="http://schemas.microsoft.com/office/powerpoint/2010/main" val="17977652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Title_03">
    <p:spTree>
      <p:nvGrpSpPr>
        <p:cNvPr id="1" name=""/>
        <p:cNvGrpSpPr/>
        <p:nvPr/>
      </p:nvGrpSpPr>
      <p:grpSpPr>
        <a:xfrm>
          <a:off x="0" y="0"/>
          <a:ext cx="0" cy="0"/>
          <a:chOff x="0" y="0"/>
          <a:chExt cx="0" cy="0"/>
        </a:xfrm>
      </p:grpSpPr>
      <p:sp>
        <p:nvSpPr>
          <p:cNvPr id="5" name="Graphic 3">
            <a:extLst>
              <a:ext uri="{FF2B5EF4-FFF2-40B4-BE49-F238E27FC236}">
                <a16:creationId xmlns:a16="http://schemas.microsoft.com/office/drawing/2014/main" id="{BD003CB0-4F84-3237-D41F-0C7C34C6E3D7}"/>
              </a:ext>
            </a:extLst>
          </p:cNvPr>
          <p:cNvSpPr/>
          <p:nvPr/>
        </p:nvSpPr>
        <p:spPr>
          <a:xfrm>
            <a:off x="5146646" y="292"/>
            <a:ext cx="7044981" cy="6855843"/>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2" cstate="print">
              <a:extLst>
                <a:ext uri="{28A0092B-C50C-407E-A947-70E740481C1C}">
                  <a14:useLocalDpi xmlns:a14="http://schemas.microsoft.com/office/drawing/2010/main"/>
                </a:ext>
              </a:extLst>
            </a:blip>
            <a:srcRect/>
            <a:stretch>
              <a:fillRect b="4"/>
            </a:stretch>
          </a:blipFill>
          <a:ln w="2858" cap="flat">
            <a:noFill/>
            <a:prstDash val="solid"/>
            <a:miter/>
          </a:ln>
        </p:spPr>
        <p:txBody>
          <a:bodyPr rtlCol="0" anchor="ctr"/>
          <a:lstStyle/>
          <a:p>
            <a:endParaRPr lang="en-GB"/>
          </a:p>
        </p:txBody>
      </p:sp>
      <p:pic>
        <p:nvPicPr>
          <p:cNvPr id="14" name="Picture 13">
            <a:extLst>
              <a:ext uri="{FF2B5EF4-FFF2-40B4-BE49-F238E27FC236}">
                <a16:creationId xmlns:a16="http://schemas.microsoft.com/office/drawing/2014/main" id="{233B23C9-0781-7F44-BE9A-762FFD1DAB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1360064">
            <a:off x="5471697" y="2291273"/>
            <a:ext cx="6387864" cy="6897847"/>
          </a:xfrm>
          <a:prstGeom prst="rect">
            <a:avLst/>
          </a:prstGeom>
        </p:spPr>
      </p:pic>
      <p:sp>
        <p:nvSpPr>
          <p:cNvPr id="23" name="Title 1">
            <a:extLst>
              <a:ext uri="{FF2B5EF4-FFF2-40B4-BE49-F238E27FC236}">
                <a16:creationId xmlns:a16="http://schemas.microsoft.com/office/drawing/2014/main" id="{27340708-05B2-7C49-BFC4-A792B3B2B739}"/>
              </a:ext>
            </a:extLst>
          </p:cNvPr>
          <p:cNvSpPr>
            <a:spLocks noGrp="1"/>
          </p:cNvSpPr>
          <p:nvPr>
            <p:ph type="title" hasCustomPrompt="1"/>
          </p:nvPr>
        </p:nvSpPr>
        <p:spPr>
          <a:xfrm>
            <a:off x="-498764" y="3259590"/>
            <a:ext cx="9356437" cy="816864"/>
          </a:xfrm>
          <a:prstGeom prst="roundRect">
            <a:avLst>
              <a:gd name="adj" fmla="val 50000"/>
            </a:avLst>
          </a:prstGeom>
          <a:solidFill>
            <a:schemeClr val="tx2"/>
          </a:solidFill>
        </p:spPr>
        <p:txBody>
          <a:bodyPr lIns="828000">
            <a:noAutofit/>
          </a:bodyPr>
          <a:lstStyle>
            <a:lvl1pPr algn="l">
              <a:defRPr sz="3200" b="1" i="0">
                <a:solidFill>
                  <a:schemeClr val="bg1"/>
                </a:solidFill>
              </a:defRPr>
            </a:lvl1pPr>
          </a:lstStyle>
          <a:p>
            <a:r>
              <a:rPr lang="en-US"/>
              <a:t>Click to enter Title</a:t>
            </a:r>
            <a:endParaRPr lang="en-GB"/>
          </a:p>
        </p:txBody>
      </p:sp>
      <p:grpSp>
        <p:nvGrpSpPr>
          <p:cNvPr id="24" name="Group 23">
            <a:extLst>
              <a:ext uri="{FF2B5EF4-FFF2-40B4-BE49-F238E27FC236}">
                <a16:creationId xmlns:a16="http://schemas.microsoft.com/office/drawing/2014/main" id="{7C727F14-E239-6942-B8A0-A70600941946}"/>
              </a:ext>
            </a:extLst>
          </p:cNvPr>
          <p:cNvGrpSpPr/>
          <p:nvPr userDrawn="1"/>
        </p:nvGrpSpPr>
        <p:grpSpPr>
          <a:xfrm rot="21182987">
            <a:off x="8014726" y="5163570"/>
            <a:ext cx="3713360" cy="1646681"/>
            <a:chOff x="-521858" y="-813749"/>
            <a:chExt cx="3717094" cy="1586550"/>
          </a:xfrm>
        </p:grpSpPr>
        <p:sp>
          <p:nvSpPr>
            <p:cNvPr id="25" name="Rounded Rectangle 24">
              <a:extLst>
                <a:ext uri="{FF2B5EF4-FFF2-40B4-BE49-F238E27FC236}">
                  <a16:creationId xmlns:a16="http://schemas.microsoft.com/office/drawing/2014/main" id="{1D58FDB4-BB1F-DD4D-BCA3-13E9C6921CF0}"/>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E83B9277-ACB4-A444-821D-932A7264276A}"/>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4634719E-105D-584C-A148-64E9CA866F14}"/>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Graphic 5">
            <a:extLst>
              <a:ext uri="{FF2B5EF4-FFF2-40B4-BE49-F238E27FC236}">
                <a16:creationId xmlns:a16="http://schemas.microsoft.com/office/drawing/2014/main" id="{CF704405-3F7C-4AD9-0F8D-75E0BFE6504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4348" y="125618"/>
            <a:ext cx="2371580" cy="708582"/>
          </a:xfrm>
          <a:prstGeom prst="rect">
            <a:avLst/>
          </a:prstGeom>
        </p:spPr>
      </p:pic>
      <p:sp>
        <p:nvSpPr>
          <p:cNvPr id="2" name="Text Placeholder 6">
            <a:extLst>
              <a:ext uri="{FF2B5EF4-FFF2-40B4-BE49-F238E27FC236}">
                <a16:creationId xmlns:a16="http://schemas.microsoft.com/office/drawing/2014/main" id="{C02507B4-B280-4280-6D11-B15844CA7C1E}"/>
              </a:ext>
            </a:extLst>
          </p:cNvPr>
          <p:cNvSpPr>
            <a:spLocks noGrp="1"/>
          </p:cNvSpPr>
          <p:nvPr>
            <p:ph type="body" sz="quarter" idx="13" hasCustomPrompt="1"/>
          </p:nvPr>
        </p:nvSpPr>
        <p:spPr>
          <a:xfrm>
            <a:off x="348514" y="4232440"/>
            <a:ext cx="4890438" cy="1120613"/>
          </a:xfrm>
        </p:spPr>
        <p:txBody>
          <a:bodyPr>
            <a:normAutofit/>
          </a:bodyPr>
          <a:lstStyle>
            <a:lvl1pPr marL="0" indent="0" algn="l">
              <a:buNone/>
              <a:defRPr sz="2000" b="0" i="0">
                <a:solidFill>
                  <a:schemeClr val="tx1">
                    <a:lumMod val="85000"/>
                    <a:lumOff val="15000"/>
                  </a:schemeClr>
                </a:solidFill>
              </a:defRPr>
            </a:lvl1pPr>
          </a:lstStyle>
          <a:p>
            <a:pPr lvl="0"/>
            <a:r>
              <a:rPr lang="en-US" dirty="0"/>
              <a:t>Click to enter Subtitle</a:t>
            </a:r>
          </a:p>
        </p:txBody>
      </p:sp>
    </p:spTree>
    <p:extLst>
      <p:ext uri="{BB962C8B-B14F-4D97-AF65-F5344CB8AC3E}">
        <p14:creationId xmlns:p14="http://schemas.microsoft.com/office/powerpoint/2010/main" val="4843864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Title_03">
    <p:spTree>
      <p:nvGrpSpPr>
        <p:cNvPr id="1" name=""/>
        <p:cNvGrpSpPr/>
        <p:nvPr/>
      </p:nvGrpSpPr>
      <p:grpSpPr>
        <a:xfrm>
          <a:off x="0" y="0"/>
          <a:ext cx="0" cy="0"/>
          <a:chOff x="0" y="0"/>
          <a:chExt cx="0" cy="0"/>
        </a:xfrm>
      </p:grpSpPr>
      <p:sp>
        <p:nvSpPr>
          <p:cNvPr id="5" name="Graphic 3">
            <a:extLst>
              <a:ext uri="{FF2B5EF4-FFF2-40B4-BE49-F238E27FC236}">
                <a16:creationId xmlns:a16="http://schemas.microsoft.com/office/drawing/2014/main" id="{BD003CB0-4F84-3237-D41F-0C7C34C6E3D7}"/>
              </a:ext>
            </a:extLst>
          </p:cNvPr>
          <p:cNvSpPr/>
          <p:nvPr/>
        </p:nvSpPr>
        <p:spPr>
          <a:xfrm>
            <a:off x="5146646" y="292"/>
            <a:ext cx="7044981" cy="6855843"/>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2" cstate="print">
              <a:extLst>
                <a:ext uri="{28A0092B-C50C-407E-A947-70E740481C1C}">
                  <a14:useLocalDpi xmlns:a14="http://schemas.microsoft.com/office/drawing/2010/main"/>
                </a:ext>
              </a:extLst>
            </a:blip>
            <a:srcRect/>
            <a:stretch>
              <a:fillRect/>
            </a:stretch>
          </a:blipFill>
          <a:ln w="2858" cap="flat">
            <a:noFill/>
            <a:prstDash val="solid"/>
            <a:miter/>
          </a:ln>
        </p:spPr>
        <p:txBody>
          <a:bodyPr rtlCol="0" anchor="ctr"/>
          <a:lstStyle/>
          <a:p>
            <a:endParaRPr lang="en-GB"/>
          </a:p>
        </p:txBody>
      </p:sp>
      <p:pic>
        <p:nvPicPr>
          <p:cNvPr id="14" name="Picture 13">
            <a:extLst>
              <a:ext uri="{FF2B5EF4-FFF2-40B4-BE49-F238E27FC236}">
                <a16:creationId xmlns:a16="http://schemas.microsoft.com/office/drawing/2014/main" id="{233B23C9-0781-7F44-BE9A-762FFD1DAB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1360064">
            <a:off x="5471697" y="2291273"/>
            <a:ext cx="6387864" cy="6897847"/>
          </a:xfrm>
          <a:prstGeom prst="rect">
            <a:avLst/>
          </a:prstGeom>
        </p:spPr>
      </p:pic>
      <p:sp>
        <p:nvSpPr>
          <p:cNvPr id="23" name="Title 1">
            <a:extLst>
              <a:ext uri="{FF2B5EF4-FFF2-40B4-BE49-F238E27FC236}">
                <a16:creationId xmlns:a16="http://schemas.microsoft.com/office/drawing/2014/main" id="{27340708-05B2-7C49-BFC4-A792B3B2B739}"/>
              </a:ext>
            </a:extLst>
          </p:cNvPr>
          <p:cNvSpPr>
            <a:spLocks noGrp="1"/>
          </p:cNvSpPr>
          <p:nvPr>
            <p:ph type="title" hasCustomPrompt="1"/>
          </p:nvPr>
        </p:nvSpPr>
        <p:spPr>
          <a:xfrm>
            <a:off x="-498764" y="3259590"/>
            <a:ext cx="9356437" cy="816864"/>
          </a:xfrm>
          <a:prstGeom prst="roundRect">
            <a:avLst>
              <a:gd name="adj" fmla="val 50000"/>
            </a:avLst>
          </a:prstGeom>
          <a:solidFill>
            <a:schemeClr val="tx2"/>
          </a:solidFill>
        </p:spPr>
        <p:txBody>
          <a:bodyPr lIns="828000">
            <a:noAutofit/>
          </a:bodyPr>
          <a:lstStyle>
            <a:lvl1pPr algn="l">
              <a:defRPr sz="3200" b="1" i="0">
                <a:solidFill>
                  <a:schemeClr val="bg1"/>
                </a:solidFill>
              </a:defRPr>
            </a:lvl1pPr>
          </a:lstStyle>
          <a:p>
            <a:r>
              <a:rPr lang="en-US"/>
              <a:t>Click to enter Title</a:t>
            </a:r>
            <a:endParaRPr lang="en-GB"/>
          </a:p>
        </p:txBody>
      </p:sp>
      <p:grpSp>
        <p:nvGrpSpPr>
          <p:cNvPr id="24" name="Group 23">
            <a:extLst>
              <a:ext uri="{FF2B5EF4-FFF2-40B4-BE49-F238E27FC236}">
                <a16:creationId xmlns:a16="http://schemas.microsoft.com/office/drawing/2014/main" id="{7C727F14-E239-6942-B8A0-A70600941946}"/>
              </a:ext>
            </a:extLst>
          </p:cNvPr>
          <p:cNvGrpSpPr/>
          <p:nvPr userDrawn="1"/>
        </p:nvGrpSpPr>
        <p:grpSpPr>
          <a:xfrm rot="21182987">
            <a:off x="8014726" y="5163570"/>
            <a:ext cx="3713360" cy="1646681"/>
            <a:chOff x="-521858" y="-813749"/>
            <a:chExt cx="3717094" cy="1586550"/>
          </a:xfrm>
        </p:grpSpPr>
        <p:sp>
          <p:nvSpPr>
            <p:cNvPr id="25" name="Rounded Rectangle 24">
              <a:extLst>
                <a:ext uri="{FF2B5EF4-FFF2-40B4-BE49-F238E27FC236}">
                  <a16:creationId xmlns:a16="http://schemas.microsoft.com/office/drawing/2014/main" id="{1D58FDB4-BB1F-DD4D-BCA3-13E9C6921CF0}"/>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E83B9277-ACB4-A444-821D-932A7264276A}"/>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4634719E-105D-584C-A148-64E9CA866F14}"/>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Graphic 5">
            <a:extLst>
              <a:ext uri="{FF2B5EF4-FFF2-40B4-BE49-F238E27FC236}">
                <a16:creationId xmlns:a16="http://schemas.microsoft.com/office/drawing/2014/main" id="{CF704405-3F7C-4AD9-0F8D-75E0BFE6504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4348" y="125618"/>
            <a:ext cx="2371580" cy="708582"/>
          </a:xfrm>
          <a:prstGeom prst="rect">
            <a:avLst/>
          </a:prstGeom>
        </p:spPr>
      </p:pic>
      <p:sp>
        <p:nvSpPr>
          <p:cNvPr id="2" name="Text Placeholder 6">
            <a:extLst>
              <a:ext uri="{FF2B5EF4-FFF2-40B4-BE49-F238E27FC236}">
                <a16:creationId xmlns:a16="http://schemas.microsoft.com/office/drawing/2014/main" id="{0F412A6F-7D62-9DC0-7189-8B343EBB94DF}"/>
              </a:ext>
            </a:extLst>
          </p:cNvPr>
          <p:cNvSpPr>
            <a:spLocks noGrp="1"/>
          </p:cNvSpPr>
          <p:nvPr>
            <p:ph type="body" sz="quarter" idx="13" hasCustomPrompt="1"/>
          </p:nvPr>
        </p:nvSpPr>
        <p:spPr>
          <a:xfrm>
            <a:off x="348514" y="4232440"/>
            <a:ext cx="4890438" cy="1120613"/>
          </a:xfrm>
        </p:spPr>
        <p:txBody>
          <a:bodyPr>
            <a:normAutofit/>
          </a:bodyPr>
          <a:lstStyle>
            <a:lvl1pPr marL="0" indent="0" algn="l">
              <a:buNone/>
              <a:defRPr sz="2000" b="0" i="0">
                <a:solidFill>
                  <a:schemeClr val="tx1">
                    <a:lumMod val="85000"/>
                    <a:lumOff val="15000"/>
                  </a:schemeClr>
                </a:solidFill>
              </a:defRPr>
            </a:lvl1pPr>
          </a:lstStyle>
          <a:p>
            <a:pPr lvl="0"/>
            <a:r>
              <a:rPr lang="en-US" dirty="0"/>
              <a:t>Click to enter Subtitle</a:t>
            </a:r>
          </a:p>
        </p:txBody>
      </p:sp>
    </p:spTree>
    <p:extLst>
      <p:ext uri="{BB962C8B-B14F-4D97-AF65-F5344CB8AC3E}">
        <p14:creationId xmlns:p14="http://schemas.microsoft.com/office/powerpoint/2010/main" val="2803191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_05">
    <p:spTree>
      <p:nvGrpSpPr>
        <p:cNvPr id="1" name=""/>
        <p:cNvGrpSpPr/>
        <p:nvPr/>
      </p:nvGrpSpPr>
      <p:grpSpPr>
        <a:xfrm>
          <a:off x="0" y="0"/>
          <a:ext cx="0" cy="0"/>
          <a:chOff x="0" y="0"/>
          <a:chExt cx="0" cy="0"/>
        </a:xfrm>
      </p:grpSpPr>
      <p:sp>
        <p:nvSpPr>
          <p:cNvPr id="19" name="Picture Placeholder 25">
            <a:extLst>
              <a:ext uri="{FF2B5EF4-FFF2-40B4-BE49-F238E27FC236}">
                <a16:creationId xmlns:a16="http://schemas.microsoft.com/office/drawing/2014/main" id="{37FCFC08-6E0E-C14A-A78E-897AE32308FA}"/>
              </a:ext>
            </a:extLst>
          </p:cNvPr>
          <p:cNvSpPr>
            <a:spLocks noGrp="1"/>
          </p:cNvSpPr>
          <p:nvPr>
            <p:ph type="pic" sz="quarter" idx="13"/>
          </p:nvPr>
        </p:nvSpPr>
        <p:spPr>
          <a:xfrm>
            <a:off x="1395462" y="-1"/>
            <a:ext cx="7219027" cy="6286857"/>
          </a:xfrm>
          <a:custGeom>
            <a:avLst/>
            <a:gdLst>
              <a:gd name="connsiteX0" fmla="*/ 0 w 5437631"/>
              <a:gd name="connsiteY0" fmla="*/ 906290 h 6857999"/>
              <a:gd name="connsiteX1" fmla="*/ 906290 w 5437631"/>
              <a:gd name="connsiteY1" fmla="*/ 0 h 6857999"/>
              <a:gd name="connsiteX2" fmla="*/ 4531341 w 5437631"/>
              <a:gd name="connsiteY2" fmla="*/ 0 h 6857999"/>
              <a:gd name="connsiteX3" fmla="*/ 5437631 w 5437631"/>
              <a:gd name="connsiteY3" fmla="*/ 906290 h 6857999"/>
              <a:gd name="connsiteX4" fmla="*/ 5437631 w 5437631"/>
              <a:gd name="connsiteY4" fmla="*/ 5951709 h 6857999"/>
              <a:gd name="connsiteX5" fmla="*/ 4531341 w 5437631"/>
              <a:gd name="connsiteY5" fmla="*/ 6857999 h 6857999"/>
              <a:gd name="connsiteX6" fmla="*/ 906290 w 5437631"/>
              <a:gd name="connsiteY6" fmla="*/ 6857999 h 6857999"/>
              <a:gd name="connsiteX7" fmla="*/ 0 w 5437631"/>
              <a:gd name="connsiteY7" fmla="*/ 5951709 h 6857999"/>
              <a:gd name="connsiteX8" fmla="*/ 0 w 5437631"/>
              <a:gd name="connsiteY8" fmla="*/ 906290 h 6857999"/>
              <a:gd name="connsiteX0" fmla="*/ 0 w 5437631"/>
              <a:gd name="connsiteY0" fmla="*/ 918482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0 w 5437631"/>
              <a:gd name="connsiteY8" fmla="*/ 918482 h 6870191"/>
              <a:gd name="connsiteX0" fmla="*/ 560832 w 5437631"/>
              <a:gd name="connsiteY0" fmla="*/ 4112786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560832 w 5437631"/>
              <a:gd name="connsiteY8" fmla="*/ 4112786 h 6870191"/>
              <a:gd name="connsiteX0" fmla="*/ 560832 w 5437631"/>
              <a:gd name="connsiteY0" fmla="*/ 4117615 h 6875020"/>
              <a:gd name="connsiteX1" fmla="*/ 2430290 w 5437631"/>
              <a:gd name="connsiteY1" fmla="*/ 4829 h 6875020"/>
              <a:gd name="connsiteX2" fmla="*/ 4531341 w 5437631"/>
              <a:gd name="connsiteY2" fmla="*/ 17021 h 6875020"/>
              <a:gd name="connsiteX3" fmla="*/ 5437631 w 5437631"/>
              <a:gd name="connsiteY3" fmla="*/ 923311 h 6875020"/>
              <a:gd name="connsiteX4" fmla="*/ 5437631 w 5437631"/>
              <a:gd name="connsiteY4" fmla="*/ 5968730 h 6875020"/>
              <a:gd name="connsiteX5" fmla="*/ 4531341 w 5437631"/>
              <a:gd name="connsiteY5" fmla="*/ 6875020 h 6875020"/>
              <a:gd name="connsiteX6" fmla="*/ 906290 w 5437631"/>
              <a:gd name="connsiteY6" fmla="*/ 6875020 h 6875020"/>
              <a:gd name="connsiteX7" fmla="*/ 0 w 5437631"/>
              <a:gd name="connsiteY7" fmla="*/ 5968730 h 6875020"/>
              <a:gd name="connsiteX8" fmla="*/ 560832 w 5437631"/>
              <a:gd name="connsiteY8" fmla="*/ 4117615 h 6875020"/>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531341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104621 w 5437631"/>
              <a:gd name="connsiteY4" fmla="*/ 1663263 h 6881439"/>
              <a:gd name="connsiteX5" fmla="*/ 906290 w 5437631"/>
              <a:gd name="connsiteY5" fmla="*/ 6881439 h 6881439"/>
              <a:gd name="connsiteX6" fmla="*/ 0 w 5437631"/>
              <a:gd name="connsiteY6" fmla="*/ 5975149 h 6881439"/>
              <a:gd name="connsiteX7" fmla="*/ 560832 w 5437631"/>
              <a:gd name="connsiteY7" fmla="*/ 4124034 h 6881439"/>
              <a:gd name="connsiteX0" fmla="*/ 560832 w 4679240"/>
              <a:gd name="connsiteY0" fmla="*/ 4124034 h 6881439"/>
              <a:gd name="connsiteX1" fmla="*/ 2430290 w 4679240"/>
              <a:gd name="connsiteY1" fmla="*/ 11248 h 6881439"/>
              <a:gd name="connsiteX2" fmla="*/ 4531341 w 4679240"/>
              <a:gd name="connsiteY2" fmla="*/ 23440 h 6881439"/>
              <a:gd name="connsiteX3" fmla="*/ 4104621 w 4679240"/>
              <a:gd name="connsiteY3" fmla="*/ 1663263 h 6881439"/>
              <a:gd name="connsiteX4" fmla="*/ 906290 w 4679240"/>
              <a:gd name="connsiteY4" fmla="*/ 6881439 h 6881439"/>
              <a:gd name="connsiteX5" fmla="*/ 0 w 4679240"/>
              <a:gd name="connsiteY5" fmla="*/ 5975149 h 6881439"/>
              <a:gd name="connsiteX6" fmla="*/ 560832 w 4679240"/>
              <a:gd name="connsiteY6" fmla="*/ 4124034 h 6881439"/>
              <a:gd name="connsiteX0" fmla="*/ 560832 w 5598685"/>
              <a:gd name="connsiteY0" fmla="*/ 4124034 h 6881439"/>
              <a:gd name="connsiteX1" fmla="*/ 2430290 w 5598685"/>
              <a:gd name="connsiteY1" fmla="*/ 11248 h 6881439"/>
              <a:gd name="connsiteX2" fmla="*/ 4531341 w 5598685"/>
              <a:gd name="connsiteY2" fmla="*/ 23440 h 6881439"/>
              <a:gd name="connsiteX3" fmla="*/ 5433549 w 5598685"/>
              <a:gd name="connsiteY3" fmla="*/ 1065855 h 6881439"/>
              <a:gd name="connsiteX4" fmla="*/ 906290 w 5598685"/>
              <a:gd name="connsiteY4" fmla="*/ 6881439 h 6881439"/>
              <a:gd name="connsiteX5" fmla="*/ 0 w 5598685"/>
              <a:gd name="connsiteY5" fmla="*/ 5975149 h 6881439"/>
              <a:gd name="connsiteX6" fmla="*/ 560832 w 5598685"/>
              <a:gd name="connsiteY6" fmla="*/ 4124034 h 6881439"/>
              <a:gd name="connsiteX0" fmla="*/ 560832 w 5770795"/>
              <a:gd name="connsiteY0" fmla="*/ 4124034 h 6881439"/>
              <a:gd name="connsiteX1" fmla="*/ 2430290 w 5770795"/>
              <a:gd name="connsiteY1" fmla="*/ 11248 h 6881439"/>
              <a:gd name="connsiteX2" fmla="*/ 5421357 w 5770795"/>
              <a:gd name="connsiteY2" fmla="*/ 23440 h 6881439"/>
              <a:gd name="connsiteX3" fmla="*/ 5433549 w 5770795"/>
              <a:gd name="connsiteY3" fmla="*/ 1065855 h 6881439"/>
              <a:gd name="connsiteX4" fmla="*/ 906290 w 5770795"/>
              <a:gd name="connsiteY4" fmla="*/ 6881439 h 6881439"/>
              <a:gd name="connsiteX5" fmla="*/ 0 w 5770795"/>
              <a:gd name="connsiteY5" fmla="*/ 5975149 h 6881439"/>
              <a:gd name="connsiteX6" fmla="*/ 560832 w 5770795"/>
              <a:gd name="connsiteY6" fmla="*/ 4124034 h 6881439"/>
              <a:gd name="connsiteX0" fmla="*/ 560832 w 5770795"/>
              <a:gd name="connsiteY0" fmla="*/ 4124034 h 6881439"/>
              <a:gd name="connsiteX1" fmla="*/ 2430290 w 5770795"/>
              <a:gd name="connsiteY1" fmla="*/ 11248 h 6881439"/>
              <a:gd name="connsiteX2" fmla="*/ 4328160 w 5770795"/>
              <a:gd name="connsiteY2" fmla="*/ 328241 h 6881439"/>
              <a:gd name="connsiteX3" fmla="*/ 5421357 w 5770795"/>
              <a:gd name="connsiteY3" fmla="*/ 23440 h 6881439"/>
              <a:gd name="connsiteX4" fmla="*/ 5433549 w 5770795"/>
              <a:gd name="connsiteY4" fmla="*/ 1065855 h 6881439"/>
              <a:gd name="connsiteX5" fmla="*/ 906290 w 5770795"/>
              <a:gd name="connsiteY5" fmla="*/ 6881439 h 6881439"/>
              <a:gd name="connsiteX6" fmla="*/ 0 w 5770795"/>
              <a:gd name="connsiteY6" fmla="*/ 5975149 h 6881439"/>
              <a:gd name="connsiteX7" fmla="*/ 560832 w 5770795"/>
              <a:gd name="connsiteY7" fmla="*/ 4124034 h 6881439"/>
              <a:gd name="connsiteX0" fmla="*/ 560832 w 5770795"/>
              <a:gd name="connsiteY0" fmla="*/ 4455612 h 7213017"/>
              <a:gd name="connsiteX1" fmla="*/ 2430290 w 5770795"/>
              <a:gd name="connsiteY1" fmla="*/ 342826 h 7213017"/>
              <a:gd name="connsiteX2" fmla="*/ 5421357 w 5770795"/>
              <a:gd name="connsiteY2" fmla="*/ 355018 h 7213017"/>
              <a:gd name="connsiteX3" fmla="*/ 5433549 w 5770795"/>
              <a:gd name="connsiteY3" fmla="*/ 1397433 h 7213017"/>
              <a:gd name="connsiteX4" fmla="*/ 906290 w 5770795"/>
              <a:gd name="connsiteY4" fmla="*/ 7213017 h 7213017"/>
              <a:gd name="connsiteX5" fmla="*/ 0 w 5770795"/>
              <a:gd name="connsiteY5" fmla="*/ 6306727 h 7213017"/>
              <a:gd name="connsiteX6" fmla="*/ 560832 w 5770795"/>
              <a:gd name="connsiteY6" fmla="*/ 4455612 h 7213017"/>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24035 h 6881440"/>
              <a:gd name="connsiteX1" fmla="*/ 2430290 w 5770795"/>
              <a:gd name="connsiteY1" fmla="*/ 11249 h 6881440"/>
              <a:gd name="connsiteX2" fmla="*/ 5421357 w 5770795"/>
              <a:gd name="connsiteY2" fmla="*/ 23441 h 6881440"/>
              <a:gd name="connsiteX3" fmla="*/ 5433549 w 5770795"/>
              <a:gd name="connsiteY3" fmla="*/ 1065856 h 6881440"/>
              <a:gd name="connsiteX4" fmla="*/ 906290 w 5770795"/>
              <a:gd name="connsiteY4" fmla="*/ 6881440 h 6881440"/>
              <a:gd name="connsiteX5" fmla="*/ 0 w 5770795"/>
              <a:gd name="connsiteY5" fmla="*/ 5975150 h 6881440"/>
              <a:gd name="connsiteX6" fmla="*/ 560832 w 5770795"/>
              <a:gd name="connsiteY6" fmla="*/ 4124035 h 6881440"/>
              <a:gd name="connsiteX0" fmla="*/ 560832 w 5704032"/>
              <a:gd name="connsiteY0" fmla="*/ 4124035 h 6881440"/>
              <a:gd name="connsiteX1" fmla="*/ 2430290 w 5704032"/>
              <a:gd name="connsiteY1" fmla="*/ 11249 h 6881440"/>
              <a:gd name="connsiteX2" fmla="*/ 5421357 w 5704032"/>
              <a:gd name="connsiteY2" fmla="*/ 23441 h 6881440"/>
              <a:gd name="connsiteX3" fmla="*/ 5433549 w 5704032"/>
              <a:gd name="connsiteY3" fmla="*/ 1065856 h 6881440"/>
              <a:gd name="connsiteX4" fmla="*/ 906290 w 5704032"/>
              <a:gd name="connsiteY4" fmla="*/ 6881440 h 6881440"/>
              <a:gd name="connsiteX5" fmla="*/ 0 w 5704032"/>
              <a:gd name="connsiteY5" fmla="*/ 5975150 h 6881440"/>
              <a:gd name="connsiteX6" fmla="*/ 560832 w 5704032"/>
              <a:gd name="connsiteY6" fmla="*/ 4124035 h 6881440"/>
              <a:gd name="connsiteX0" fmla="*/ 560832 w 5434131"/>
              <a:gd name="connsiteY0" fmla="*/ 4124035 h 6881440"/>
              <a:gd name="connsiteX1" fmla="*/ 2430290 w 5434131"/>
              <a:gd name="connsiteY1" fmla="*/ 11249 h 6881440"/>
              <a:gd name="connsiteX2" fmla="*/ 5421357 w 5434131"/>
              <a:gd name="connsiteY2" fmla="*/ 23441 h 6881440"/>
              <a:gd name="connsiteX3" fmla="*/ 5433549 w 5434131"/>
              <a:gd name="connsiteY3" fmla="*/ 1065856 h 6881440"/>
              <a:gd name="connsiteX4" fmla="*/ 906290 w 5434131"/>
              <a:gd name="connsiteY4" fmla="*/ 6881440 h 6881440"/>
              <a:gd name="connsiteX5" fmla="*/ 0 w 5434131"/>
              <a:gd name="connsiteY5" fmla="*/ 5975150 h 6881440"/>
              <a:gd name="connsiteX6" fmla="*/ 560832 w 5434131"/>
              <a:gd name="connsiteY6" fmla="*/ 4124035 h 6881440"/>
              <a:gd name="connsiteX0" fmla="*/ 0 w 5434131"/>
              <a:gd name="connsiteY0" fmla="*/ 5963901 h 6870191"/>
              <a:gd name="connsiteX1" fmla="*/ 2430290 w 5434131"/>
              <a:gd name="connsiteY1" fmla="*/ 0 h 6870191"/>
              <a:gd name="connsiteX2" fmla="*/ 5421357 w 5434131"/>
              <a:gd name="connsiteY2" fmla="*/ 12192 h 6870191"/>
              <a:gd name="connsiteX3" fmla="*/ 5433549 w 5434131"/>
              <a:gd name="connsiteY3" fmla="*/ 1054607 h 6870191"/>
              <a:gd name="connsiteX4" fmla="*/ 906290 w 5434131"/>
              <a:gd name="connsiteY4" fmla="*/ 6870191 h 6870191"/>
              <a:gd name="connsiteX5" fmla="*/ 0 w 5434131"/>
              <a:gd name="connsiteY5" fmla="*/ 5963901 h 6870191"/>
              <a:gd name="connsiteX0" fmla="*/ 0 w 5702355"/>
              <a:gd name="connsiteY0" fmla="*/ 4269213 h 6870191"/>
              <a:gd name="connsiteX1" fmla="*/ 2698514 w 5702355"/>
              <a:gd name="connsiteY1" fmla="*/ 0 h 6870191"/>
              <a:gd name="connsiteX2" fmla="*/ 5689581 w 5702355"/>
              <a:gd name="connsiteY2" fmla="*/ 12192 h 6870191"/>
              <a:gd name="connsiteX3" fmla="*/ 5701773 w 5702355"/>
              <a:gd name="connsiteY3" fmla="*/ 1054607 h 6870191"/>
              <a:gd name="connsiteX4" fmla="*/ 1174514 w 5702355"/>
              <a:gd name="connsiteY4" fmla="*/ 6870191 h 6870191"/>
              <a:gd name="connsiteX5" fmla="*/ 0 w 5702355"/>
              <a:gd name="connsiteY5" fmla="*/ 4269213 h 6870191"/>
              <a:gd name="connsiteX0" fmla="*/ 0 w 5702355"/>
              <a:gd name="connsiteY0" fmla="*/ 4269213 h 5894831"/>
              <a:gd name="connsiteX1" fmla="*/ 2698514 w 5702355"/>
              <a:gd name="connsiteY1" fmla="*/ 0 h 5894831"/>
              <a:gd name="connsiteX2" fmla="*/ 5689581 w 5702355"/>
              <a:gd name="connsiteY2" fmla="*/ 12192 h 5894831"/>
              <a:gd name="connsiteX3" fmla="*/ 5701773 w 5702355"/>
              <a:gd name="connsiteY3" fmla="*/ 1054607 h 5894831"/>
              <a:gd name="connsiteX4" fmla="*/ 1747538 w 5702355"/>
              <a:gd name="connsiteY4" fmla="*/ 5894831 h 5894831"/>
              <a:gd name="connsiteX5" fmla="*/ 0 w 5702355"/>
              <a:gd name="connsiteY5" fmla="*/ 4269213 h 5894831"/>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0 w 5702355"/>
              <a:gd name="connsiteY0" fmla="*/ 4269213 h 5937016"/>
              <a:gd name="connsiteX1" fmla="*/ 2698514 w 5702355"/>
              <a:gd name="connsiteY1" fmla="*/ 0 h 5937016"/>
              <a:gd name="connsiteX2" fmla="*/ 5689581 w 5702355"/>
              <a:gd name="connsiteY2" fmla="*/ 12192 h 5937016"/>
              <a:gd name="connsiteX3" fmla="*/ 5701773 w 5702355"/>
              <a:gd name="connsiteY3" fmla="*/ 1054607 h 5937016"/>
              <a:gd name="connsiteX4" fmla="*/ 1747538 w 5702355"/>
              <a:gd name="connsiteY4" fmla="*/ 5894831 h 5937016"/>
              <a:gd name="connsiteX5" fmla="*/ 0 w 5702355"/>
              <a:gd name="connsiteY5" fmla="*/ 4269213 h 5937016"/>
              <a:gd name="connsiteX0" fmla="*/ 0 w 6068115"/>
              <a:gd name="connsiteY0" fmla="*/ 3927837 h 5929850"/>
              <a:gd name="connsiteX1" fmla="*/ 3064274 w 6068115"/>
              <a:gd name="connsiteY1" fmla="*/ 0 h 5929850"/>
              <a:gd name="connsiteX2" fmla="*/ 6055341 w 6068115"/>
              <a:gd name="connsiteY2" fmla="*/ 12192 h 5929850"/>
              <a:gd name="connsiteX3" fmla="*/ 6067533 w 6068115"/>
              <a:gd name="connsiteY3" fmla="*/ 1054607 h 5929850"/>
              <a:gd name="connsiteX4" fmla="*/ 2113298 w 6068115"/>
              <a:gd name="connsiteY4" fmla="*/ 5894831 h 5929850"/>
              <a:gd name="connsiteX5" fmla="*/ 0 w 6068115"/>
              <a:gd name="connsiteY5" fmla="*/ 3927837 h 5929850"/>
              <a:gd name="connsiteX0" fmla="*/ 0 w 6068115"/>
              <a:gd name="connsiteY0" fmla="*/ 3927837 h 5667023"/>
              <a:gd name="connsiteX1" fmla="*/ 3064274 w 6068115"/>
              <a:gd name="connsiteY1" fmla="*/ 0 h 5667023"/>
              <a:gd name="connsiteX2" fmla="*/ 6055341 w 6068115"/>
              <a:gd name="connsiteY2" fmla="*/ 12192 h 5667023"/>
              <a:gd name="connsiteX3" fmla="*/ 6067533 w 6068115"/>
              <a:gd name="connsiteY3" fmla="*/ 1054607 h 5667023"/>
              <a:gd name="connsiteX4" fmla="*/ 2320562 w 6068115"/>
              <a:gd name="connsiteY4" fmla="*/ 5626607 h 5667023"/>
              <a:gd name="connsiteX5" fmla="*/ 0 w 6068115"/>
              <a:gd name="connsiteY5" fmla="*/ 3927837 h 5667023"/>
              <a:gd name="connsiteX0" fmla="*/ 0 w 6068115"/>
              <a:gd name="connsiteY0" fmla="*/ 3927837 h 6262613"/>
              <a:gd name="connsiteX1" fmla="*/ 3064274 w 6068115"/>
              <a:gd name="connsiteY1" fmla="*/ 0 h 6262613"/>
              <a:gd name="connsiteX2" fmla="*/ 6055341 w 6068115"/>
              <a:gd name="connsiteY2" fmla="*/ 12192 h 6262613"/>
              <a:gd name="connsiteX3" fmla="*/ 6067533 w 6068115"/>
              <a:gd name="connsiteY3" fmla="*/ 1054607 h 6262613"/>
              <a:gd name="connsiteX4" fmla="*/ 2320562 w 6068115"/>
              <a:gd name="connsiteY4" fmla="*/ 5626607 h 6262613"/>
              <a:gd name="connsiteX5" fmla="*/ 0 w 6068115"/>
              <a:gd name="connsiteY5" fmla="*/ 3927837 h 6262613"/>
              <a:gd name="connsiteX0" fmla="*/ 388132 w 6456247"/>
              <a:gd name="connsiteY0" fmla="*/ 3927837 h 6423592"/>
              <a:gd name="connsiteX1" fmla="*/ 3452406 w 6456247"/>
              <a:gd name="connsiteY1" fmla="*/ 0 h 6423592"/>
              <a:gd name="connsiteX2" fmla="*/ 6443473 w 6456247"/>
              <a:gd name="connsiteY2" fmla="*/ 12192 h 6423592"/>
              <a:gd name="connsiteX3" fmla="*/ 6455665 w 6456247"/>
              <a:gd name="connsiteY3" fmla="*/ 1054607 h 6423592"/>
              <a:gd name="connsiteX4" fmla="*/ 2708694 w 6456247"/>
              <a:gd name="connsiteY4" fmla="*/ 5626607 h 6423592"/>
              <a:gd name="connsiteX5" fmla="*/ 388132 w 6456247"/>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3753 w 6451287"/>
              <a:gd name="connsiteY0" fmla="*/ 3927837 h 6311517"/>
              <a:gd name="connsiteX1" fmla="*/ 3448027 w 6451287"/>
              <a:gd name="connsiteY1" fmla="*/ 0 h 6311517"/>
              <a:gd name="connsiteX2" fmla="*/ 6439094 w 6451287"/>
              <a:gd name="connsiteY2" fmla="*/ 12192 h 6311517"/>
              <a:gd name="connsiteX3" fmla="*/ 6451286 w 6451287"/>
              <a:gd name="connsiteY3" fmla="*/ 1054607 h 6311517"/>
              <a:gd name="connsiteX4" fmla="*/ 2704315 w 6451287"/>
              <a:gd name="connsiteY4" fmla="*/ 5626607 h 6311517"/>
              <a:gd name="connsiteX5" fmla="*/ 383753 w 6451287"/>
              <a:gd name="connsiteY5" fmla="*/ 3927837 h 6311517"/>
              <a:gd name="connsiteX0" fmla="*/ 372925 w 6525803"/>
              <a:gd name="connsiteY0" fmla="*/ 3915645 h 6309124"/>
              <a:gd name="connsiteX1" fmla="*/ 3522543 w 6525803"/>
              <a:gd name="connsiteY1" fmla="*/ 0 h 6309124"/>
              <a:gd name="connsiteX2" fmla="*/ 6513610 w 6525803"/>
              <a:gd name="connsiteY2" fmla="*/ 12192 h 6309124"/>
              <a:gd name="connsiteX3" fmla="*/ 6525802 w 6525803"/>
              <a:gd name="connsiteY3" fmla="*/ 1054607 h 6309124"/>
              <a:gd name="connsiteX4" fmla="*/ 2778831 w 6525803"/>
              <a:gd name="connsiteY4" fmla="*/ 5626607 h 6309124"/>
              <a:gd name="connsiteX5" fmla="*/ 372925 w 6525803"/>
              <a:gd name="connsiteY5" fmla="*/ 3915645 h 6309124"/>
              <a:gd name="connsiteX0" fmla="*/ 364084 w 6516962"/>
              <a:gd name="connsiteY0" fmla="*/ 3915645 h 6318938"/>
              <a:gd name="connsiteX1" fmla="*/ 3513702 w 6516962"/>
              <a:gd name="connsiteY1" fmla="*/ 0 h 6318938"/>
              <a:gd name="connsiteX2" fmla="*/ 6504769 w 6516962"/>
              <a:gd name="connsiteY2" fmla="*/ 12192 h 6318938"/>
              <a:gd name="connsiteX3" fmla="*/ 6516961 w 6516962"/>
              <a:gd name="connsiteY3" fmla="*/ 1054607 h 6318938"/>
              <a:gd name="connsiteX4" fmla="*/ 2843142 w 6516962"/>
              <a:gd name="connsiteY4" fmla="*/ 5638799 h 6318938"/>
              <a:gd name="connsiteX5" fmla="*/ 364084 w 6516962"/>
              <a:gd name="connsiteY5" fmla="*/ 3915645 h 6318938"/>
              <a:gd name="connsiteX0" fmla="*/ 364084 w 6504769"/>
              <a:gd name="connsiteY0" fmla="*/ 3915645 h 6318938"/>
              <a:gd name="connsiteX1" fmla="*/ 3513702 w 6504769"/>
              <a:gd name="connsiteY1" fmla="*/ 0 h 6318938"/>
              <a:gd name="connsiteX2" fmla="*/ 6504769 w 6504769"/>
              <a:gd name="connsiteY2" fmla="*/ 12192 h 6318938"/>
              <a:gd name="connsiteX3" fmla="*/ 2843142 w 6504769"/>
              <a:gd name="connsiteY3" fmla="*/ 5638799 h 6318938"/>
              <a:gd name="connsiteX4" fmla="*/ 364084 w 6504769"/>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803"/>
              <a:gd name="connsiteY0" fmla="*/ 3915645 h 6281757"/>
              <a:gd name="connsiteX1" fmla="*/ 3491160 w 7054803"/>
              <a:gd name="connsiteY1" fmla="*/ 0 h 6281757"/>
              <a:gd name="connsiteX2" fmla="*/ 7054786 w 7054803"/>
              <a:gd name="connsiteY2" fmla="*/ 10 h 6281757"/>
              <a:gd name="connsiteX3" fmla="*/ 2820600 w 7054803"/>
              <a:gd name="connsiteY3" fmla="*/ 5638799 h 6281757"/>
              <a:gd name="connsiteX4" fmla="*/ 341542 w 7054803"/>
              <a:gd name="connsiteY4" fmla="*/ 3915645 h 6281757"/>
              <a:gd name="connsiteX0" fmla="*/ 341542 w 7213170"/>
              <a:gd name="connsiteY0" fmla="*/ 3915645 h 6281757"/>
              <a:gd name="connsiteX1" fmla="*/ 3491160 w 7213170"/>
              <a:gd name="connsiteY1" fmla="*/ 0 h 6281757"/>
              <a:gd name="connsiteX2" fmla="*/ 7213153 w 7213170"/>
              <a:gd name="connsiteY2" fmla="*/ 10 h 6281757"/>
              <a:gd name="connsiteX3" fmla="*/ 2820600 w 7213170"/>
              <a:gd name="connsiteY3" fmla="*/ 5638799 h 6281757"/>
              <a:gd name="connsiteX4" fmla="*/ 341542 w 7213170"/>
              <a:gd name="connsiteY4" fmla="*/ 3915645 h 6281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3170" h="6281757">
                <a:moveTo>
                  <a:pt x="341542" y="3915645"/>
                </a:moveTo>
                <a:lnTo>
                  <a:pt x="3491160" y="0"/>
                </a:lnTo>
                <a:lnTo>
                  <a:pt x="7213153" y="10"/>
                </a:lnTo>
                <a:cubicBezTo>
                  <a:pt x="7223216" y="1788"/>
                  <a:pt x="2808568" y="5658240"/>
                  <a:pt x="2820600" y="5638799"/>
                </a:cubicBezTo>
                <a:cubicBezTo>
                  <a:pt x="1307956" y="7260405"/>
                  <a:pt x="-841082" y="5489071"/>
                  <a:pt x="341542" y="3915645"/>
                </a:cubicBezTo>
                <a:close/>
              </a:path>
            </a:pathLst>
          </a:custGeom>
        </p:spPr>
        <p:txBody>
          <a:bodyPr/>
          <a:lstStyle>
            <a:lvl1pPr marL="0" indent="0" algn="ctr">
              <a:buFontTx/>
              <a:buNone/>
              <a:defRPr/>
            </a:lvl1pPr>
          </a:lstStyle>
          <a:p>
            <a:endParaRPr lang="en-US"/>
          </a:p>
          <a:p>
            <a:endParaRPr lang="en-US"/>
          </a:p>
          <a:p>
            <a:r>
              <a:rPr lang="en-US"/>
              <a:t>Click icon</a:t>
            </a:r>
          </a:p>
          <a:p>
            <a:r>
              <a:rPr lang="en-US"/>
              <a:t>below to</a:t>
            </a:r>
          </a:p>
          <a:p>
            <a:r>
              <a:rPr lang="en-US"/>
              <a:t>add image</a:t>
            </a:r>
          </a:p>
        </p:txBody>
      </p:sp>
      <p:sp>
        <p:nvSpPr>
          <p:cNvPr id="8" name="Rounded Rectangle 7">
            <a:extLst>
              <a:ext uri="{FF2B5EF4-FFF2-40B4-BE49-F238E27FC236}">
                <a16:creationId xmlns:a16="http://schemas.microsoft.com/office/drawing/2014/main" id="{E04AE015-5CD9-0242-AB63-A4B2A0E2AA3B}"/>
              </a:ext>
            </a:extLst>
          </p:cNvPr>
          <p:cNvSpPr/>
          <p:nvPr userDrawn="1"/>
        </p:nvSpPr>
        <p:spPr>
          <a:xfrm rot="2768794">
            <a:off x="4531639" y="3123760"/>
            <a:ext cx="9710046" cy="5740951"/>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9">
            <a:extLst>
              <a:ext uri="{FF2B5EF4-FFF2-40B4-BE49-F238E27FC236}">
                <a16:creationId xmlns:a16="http://schemas.microsoft.com/office/drawing/2014/main" id="{63FCB2DA-9070-FE43-95AD-4C2F07C18132}"/>
              </a:ext>
            </a:extLst>
          </p:cNvPr>
          <p:cNvSpPr>
            <a:spLocks noGrp="1"/>
          </p:cNvSpPr>
          <p:nvPr>
            <p:ph type="title" hasCustomPrompt="1"/>
          </p:nvPr>
        </p:nvSpPr>
        <p:spPr>
          <a:xfrm>
            <a:off x="6157800" y="4626320"/>
            <a:ext cx="6459073" cy="728477"/>
          </a:xfrm>
          <a:prstGeom prst="roundRect">
            <a:avLst>
              <a:gd name="adj" fmla="val 50000"/>
            </a:avLst>
          </a:prstGeom>
          <a:solidFill>
            <a:schemeClr val="accent2"/>
          </a:solidFill>
          <a:ln>
            <a:noFill/>
          </a:ln>
        </p:spPr>
        <p:txBody>
          <a:bodyPr>
            <a:noAutofit/>
          </a:bodyPr>
          <a:lstStyle>
            <a:lvl1pPr>
              <a:defRPr sz="3200" b="1" i="0">
                <a:solidFill>
                  <a:schemeClr val="bg1"/>
                </a:solidFill>
              </a:defRPr>
            </a:lvl1pPr>
          </a:lstStyle>
          <a:p>
            <a:r>
              <a:rPr lang="en-US"/>
              <a:t>Click to enter Title</a:t>
            </a:r>
          </a:p>
        </p:txBody>
      </p:sp>
      <p:grpSp>
        <p:nvGrpSpPr>
          <p:cNvPr id="5" name="Group 4">
            <a:extLst>
              <a:ext uri="{FF2B5EF4-FFF2-40B4-BE49-F238E27FC236}">
                <a16:creationId xmlns:a16="http://schemas.microsoft.com/office/drawing/2014/main" id="{88076DE5-23E6-5F44-875C-40A375F32404}"/>
              </a:ext>
            </a:extLst>
          </p:cNvPr>
          <p:cNvGrpSpPr/>
          <p:nvPr userDrawn="1"/>
        </p:nvGrpSpPr>
        <p:grpSpPr>
          <a:xfrm>
            <a:off x="7190801" y="147322"/>
            <a:ext cx="2945397" cy="2738804"/>
            <a:chOff x="7190801" y="147322"/>
            <a:chExt cx="2945397" cy="2738804"/>
          </a:xfrm>
        </p:grpSpPr>
        <p:sp>
          <p:nvSpPr>
            <p:cNvPr id="7" name="Oval 6">
              <a:extLst>
                <a:ext uri="{FF2B5EF4-FFF2-40B4-BE49-F238E27FC236}">
                  <a16:creationId xmlns:a16="http://schemas.microsoft.com/office/drawing/2014/main" id="{1D85F2D8-DAD8-3C42-9A51-390C2E457A34}"/>
                </a:ext>
              </a:extLst>
            </p:cNvPr>
            <p:cNvSpPr/>
            <p:nvPr userDrawn="1"/>
          </p:nvSpPr>
          <p:spPr>
            <a:xfrm>
              <a:off x="9518352" y="291959"/>
              <a:ext cx="617846" cy="6178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7254F643-62D7-784A-9980-919FA22A462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190801" y="147322"/>
              <a:ext cx="2738804" cy="2738804"/>
            </a:xfrm>
            <a:prstGeom prst="rect">
              <a:avLst/>
            </a:prstGeom>
          </p:spPr>
        </p:pic>
      </p:grpSp>
      <p:grpSp>
        <p:nvGrpSpPr>
          <p:cNvPr id="17" name="Group 16">
            <a:extLst>
              <a:ext uri="{FF2B5EF4-FFF2-40B4-BE49-F238E27FC236}">
                <a16:creationId xmlns:a16="http://schemas.microsoft.com/office/drawing/2014/main" id="{9E1B16AF-0E8A-FCDA-15C0-0893ABF1A991}"/>
              </a:ext>
            </a:extLst>
          </p:cNvPr>
          <p:cNvGrpSpPr/>
          <p:nvPr userDrawn="1"/>
        </p:nvGrpSpPr>
        <p:grpSpPr>
          <a:xfrm rot="21182987">
            <a:off x="564753" y="-375732"/>
            <a:ext cx="4699229" cy="2254911"/>
            <a:chOff x="-521858" y="-813749"/>
            <a:chExt cx="3717094" cy="1586550"/>
          </a:xfrm>
        </p:grpSpPr>
        <p:sp>
          <p:nvSpPr>
            <p:cNvPr id="20" name="Rounded Rectangle 24">
              <a:extLst>
                <a:ext uri="{FF2B5EF4-FFF2-40B4-BE49-F238E27FC236}">
                  <a16:creationId xmlns:a16="http://schemas.microsoft.com/office/drawing/2014/main" id="{C955E0D3-387A-BE75-C467-EFA1D9D581FE}"/>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5">
              <a:extLst>
                <a:ext uri="{FF2B5EF4-FFF2-40B4-BE49-F238E27FC236}">
                  <a16:creationId xmlns:a16="http://schemas.microsoft.com/office/drawing/2014/main" id="{570F106D-E6A2-3B6D-64E9-59FF854E196D}"/>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6">
              <a:extLst>
                <a:ext uri="{FF2B5EF4-FFF2-40B4-BE49-F238E27FC236}">
                  <a16:creationId xmlns:a16="http://schemas.microsoft.com/office/drawing/2014/main" id="{26953DD8-4134-D56A-1801-FCB4BDE17966}"/>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3" name="Graphic 22">
            <a:extLst>
              <a:ext uri="{FF2B5EF4-FFF2-40B4-BE49-F238E27FC236}">
                <a16:creationId xmlns:a16="http://schemas.microsoft.com/office/drawing/2014/main" id="{D58E78D5-28BB-83A0-E66C-106FCD558E1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157801" y="3724429"/>
            <a:ext cx="2672163" cy="798390"/>
          </a:xfrm>
          <a:prstGeom prst="rect">
            <a:avLst/>
          </a:prstGeom>
        </p:spPr>
      </p:pic>
      <p:sp>
        <p:nvSpPr>
          <p:cNvPr id="24" name="Text Placeholder 6">
            <a:extLst>
              <a:ext uri="{FF2B5EF4-FFF2-40B4-BE49-F238E27FC236}">
                <a16:creationId xmlns:a16="http://schemas.microsoft.com/office/drawing/2014/main" id="{6A0B3C88-04A5-EE46-C072-B8EF1EF0547A}"/>
              </a:ext>
            </a:extLst>
          </p:cNvPr>
          <p:cNvSpPr>
            <a:spLocks noGrp="1"/>
          </p:cNvSpPr>
          <p:nvPr>
            <p:ph type="body" sz="quarter" idx="12" hasCustomPrompt="1"/>
          </p:nvPr>
        </p:nvSpPr>
        <p:spPr>
          <a:xfrm>
            <a:off x="6272694" y="5508460"/>
            <a:ext cx="5593976" cy="971549"/>
          </a:xfrm>
        </p:spPr>
        <p:txBody>
          <a:bodyPr>
            <a:normAutofit/>
          </a:bodyPr>
          <a:lstStyle>
            <a:lvl1pPr marL="0" indent="0" algn="l">
              <a:buNone/>
              <a:defRPr sz="2000" b="0" i="0">
                <a:solidFill>
                  <a:schemeClr val="bg1"/>
                </a:solidFill>
              </a:defRPr>
            </a:lvl1pPr>
          </a:lstStyle>
          <a:p>
            <a:pPr lvl="0"/>
            <a:r>
              <a:rPr lang="en-US"/>
              <a:t>Click to enter Subtitle</a:t>
            </a:r>
          </a:p>
        </p:txBody>
      </p:sp>
    </p:spTree>
    <p:extLst>
      <p:ext uri="{BB962C8B-B14F-4D97-AF65-F5344CB8AC3E}">
        <p14:creationId xmlns:p14="http://schemas.microsoft.com/office/powerpoint/2010/main" val="33630734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4_Title_05">
    <p:spTree>
      <p:nvGrpSpPr>
        <p:cNvPr id="1" name=""/>
        <p:cNvGrpSpPr/>
        <p:nvPr/>
      </p:nvGrpSpPr>
      <p:grpSpPr>
        <a:xfrm>
          <a:off x="0" y="0"/>
          <a:ext cx="0" cy="0"/>
          <a:chOff x="0" y="0"/>
          <a:chExt cx="0" cy="0"/>
        </a:xfrm>
      </p:grpSpPr>
      <p:sp>
        <p:nvSpPr>
          <p:cNvPr id="2" name="Graphic 2">
            <a:extLst>
              <a:ext uri="{FF2B5EF4-FFF2-40B4-BE49-F238E27FC236}">
                <a16:creationId xmlns:a16="http://schemas.microsoft.com/office/drawing/2014/main" id="{6AA60C4F-0FD1-A2AA-00F9-780C3392ADFA}"/>
              </a:ext>
            </a:extLst>
          </p:cNvPr>
          <p:cNvSpPr/>
          <p:nvPr userDrawn="1"/>
        </p:nvSpPr>
        <p:spPr>
          <a:xfrm>
            <a:off x="1475092" y="0"/>
            <a:ext cx="7337821" cy="6272121"/>
          </a:xfrm>
          <a:custGeom>
            <a:avLst/>
            <a:gdLst>
              <a:gd name="connsiteX0" fmla="*/ 3352131 w 7337821"/>
              <a:gd name="connsiteY0" fmla="*/ 0 h 6272121"/>
              <a:gd name="connsiteX1" fmla="*/ 3339924 w 7337821"/>
              <a:gd name="connsiteY1" fmla="*/ 0 h 6272121"/>
              <a:gd name="connsiteX2" fmla="*/ 351571 w 7337821"/>
              <a:gd name="connsiteY2" fmla="*/ 3717129 h 6272121"/>
              <a:gd name="connsiteX3" fmla="*/ 357675 w 7337821"/>
              <a:gd name="connsiteY3" fmla="*/ 3722012 h 6272121"/>
              <a:gd name="connsiteX4" fmla="*/ 0 w 7337821"/>
              <a:gd name="connsiteY4" fmla="*/ 4714468 h 6272121"/>
              <a:gd name="connsiteX5" fmla="*/ 1557654 w 7337821"/>
              <a:gd name="connsiteY5" fmla="*/ 6272122 h 6272121"/>
              <a:gd name="connsiteX6" fmla="*/ 2866279 w 7337821"/>
              <a:gd name="connsiteY6" fmla="*/ 5559214 h 6272121"/>
              <a:gd name="connsiteX7" fmla="*/ 3034740 w 7337821"/>
              <a:gd name="connsiteY7" fmla="*/ 5349248 h 6272121"/>
              <a:gd name="connsiteX8" fmla="*/ 3035961 w 7337821"/>
              <a:gd name="connsiteY8" fmla="*/ 5349248 h 6272121"/>
              <a:gd name="connsiteX9" fmla="*/ 7337822 w 7337821"/>
              <a:gd name="connsiteY9" fmla="*/ 0 h 6272121"/>
              <a:gd name="connsiteX10" fmla="*/ 3350910 w 7337821"/>
              <a:gd name="connsiteY10" fmla="*/ 0 h 627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37821" h="6272121">
                <a:moveTo>
                  <a:pt x="3352131" y="0"/>
                </a:moveTo>
                <a:lnTo>
                  <a:pt x="3339924" y="0"/>
                </a:lnTo>
                <a:lnTo>
                  <a:pt x="351571" y="3717129"/>
                </a:lnTo>
                <a:lnTo>
                  <a:pt x="357675" y="3722012"/>
                </a:lnTo>
                <a:cubicBezTo>
                  <a:pt x="134281" y="3991794"/>
                  <a:pt x="0" y="4337261"/>
                  <a:pt x="0" y="4714468"/>
                </a:cubicBezTo>
                <a:cubicBezTo>
                  <a:pt x="0" y="5573863"/>
                  <a:pt x="697038" y="6272122"/>
                  <a:pt x="1557654" y="6272122"/>
                </a:cubicBezTo>
                <a:cubicBezTo>
                  <a:pt x="2418271" y="6272122"/>
                  <a:pt x="2485411" y="6030417"/>
                  <a:pt x="2866279" y="5559214"/>
                </a:cubicBezTo>
                <a:lnTo>
                  <a:pt x="3034740" y="5349248"/>
                </a:lnTo>
                <a:lnTo>
                  <a:pt x="3035961" y="5349248"/>
                </a:lnTo>
                <a:cubicBezTo>
                  <a:pt x="3035961" y="5350469"/>
                  <a:pt x="7337822" y="0"/>
                  <a:pt x="7337822" y="0"/>
                </a:cubicBezTo>
                <a:lnTo>
                  <a:pt x="3350910" y="0"/>
                </a:lnTo>
                <a:close/>
              </a:path>
            </a:pathLst>
          </a:custGeom>
          <a:blipFill>
            <a:blip r:embed="rId2" cstate="print">
              <a:extLst>
                <a:ext uri="{28A0092B-C50C-407E-A947-70E740481C1C}">
                  <a14:useLocalDpi xmlns:a14="http://schemas.microsoft.com/office/drawing/2010/main"/>
                </a:ext>
              </a:extLst>
            </a:blip>
            <a:srcRect/>
            <a:stretch>
              <a:fillRect/>
            </a:stretch>
          </a:blipFill>
          <a:ln w="12203" cap="flat">
            <a:noFill/>
            <a:prstDash val="solid"/>
            <a:miter/>
          </a:ln>
        </p:spPr>
        <p:txBody>
          <a:bodyPr rtlCol="0" anchor="ctr"/>
          <a:lstStyle/>
          <a:p>
            <a:endParaRPr lang="en-GB"/>
          </a:p>
        </p:txBody>
      </p:sp>
      <p:sp>
        <p:nvSpPr>
          <p:cNvPr id="8" name="Rounded Rectangle 7">
            <a:extLst>
              <a:ext uri="{FF2B5EF4-FFF2-40B4-BE49-F238E27FC236}">
                <a16:creationId xmlns:a16="http://schemas.microsoft.com/office/drawing/2014/main" id="{E04AE015-5CD9-0242-AB63-A4B2A0E2AA3B}"/>
              </a:ext>
            </a:extLst>
          </p:cNvPr>
          <p:cNvSpPr/>
          <p:nvPr userDrawn="1"/>
        </p:nvSpPr>
        <p:spPr>
          <a:xfrm rot="2768794">
            <a:off x="4531639" y="3123760"/>
            <a:ext cx="9710046" cy="5740951"/>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9">
            <a:extLst>
              <a:ext uri="{FF2B5EF4-FFF2-40B4-BE49-F238E27FC236}">
                <a16:creationId xmlns:a16="http://schemas.microsoft.com/office/drawing/2014/main" id="{63FCB2DA-9070-FE43-95AD-4C2F07C18132}"/>
              </a:ext>
            </a:extLst>
          </p:cNvPr>
          <p:cNvSpPr>
            <a:spLocks noGrp="1"/>
          </p:cNvSpPr>
          <p:nvPr>
            <p:ph type="title" hasCustomPrompt="1"/>
          </p:nvPr>
        </p:nvSpPr>
        <p:spPr>
          <a:xfrm>
            <a:off x="6157800" y="4626320"/>
            <a:ext cx="6459073" cy="728477"/>
          </a:xfrm>
          <a:prstGeom prst="roundRect">
            <a:avLst>
              <a:gd name="adj" fmla="val 50000"/>
            </a:avLst>
          </a:prstGeom>
          <a:solidFill>
            <a:schemeClr val="accent2"/>
          </a:solidFill>
          <a:ln>
            <a:noFill/>
          </a:ln>
        </p:spPr>
        <p:txBody>
          <a:bodyPr>
            <a:noAutofit/>
          </a:bodyPr>
          <a:lstStyle>
            <a:lvl1pPr>
              <a:defRPr sz="3200" b="1" i="0">
                <a:solidFill>
                  <a:schemeClr val="bg1"/>
                </a:solidFill>
              </a:defRPr>
            </a:lvl1pPr>
          </a:lstStyle>
          <a:p>
            <a:r>
              <a:rPr lang="en-US"/>
              <a:t>Click to enter Title</a:t>
            </a:r>
          </a:p>
        </p:txBody>
      </p:sp>
      <p:grpSp>
        <p:nvGrpSpPr>
          <p:cNvPr id="5" name="Group 4">
            <a:extLst>
              <a:ext uri="{FF2B5EF4-FFF2-40B4-BE49-F238E27FC236}">
                <a16:creationId xmlns:a16="http://schemas.microsoft.com/office/drawing/2014/main" id="{88076DE5-23E6-5F44-875C-40A375F32404}"/>
              </a:ext>
            </a:extLst>
          </p:cNvPr>
          <p:cNvGrpSpPr/>
          <p:nvPr userDrawn="1"/>
        </p:nvGrpSpPr>
        <p:grpSpPr>
          <a:xfrm>
            <a:off x="7190801" y="147322"/>
            <a:ext cx="2945397" cy="2738804"/>
            <a:chOff x="7190801" y="147322"/>
            <a:chExt cx="2945397" cy="2738804"/>
          </a:xfrm>
        </p:grpSpPr>
        <p:sp>
          <p:nvSpPr>
            <p:cNvPr id="7" name="Oval 6">
              <a:extLst>
                <a:ext uri="{FF2B5EF4-FFF2-40B4-BE49-F238E27FC236}">
                  <a16:creationId xmlns:a16="http://schemas.microsoft.com/office/drawing/2014/main" id="{1D85F2D8-DAD8-3C42-9A51-390C2E457A34}"/>
                </a:ext>
              </a:extLst>
            </p:cNvPr>
            <p:cNvSpPr/>
            <p:nvPr userDrawn="1"/>
          </p:nvSpPr>
          <p:spPr>
            <a:xfrm>
              <a:off x="9518352" y="291959"/>
              <a:ext cx="617846" cy="6178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7254F643-62D7-784A-9980-919FA22A462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190801" y="147322"/>
              <a:ext cx="2738804" cy="2738804"/>
            </a:xfrm>
            <a:prstGeom prst="rect">
              <a:avLst/>
            </a:prstGeom>
          </p:spPr>
        </p:pic>
      </p:grpSp>
      <p:grpSp>
        <p:nvGrpSpPr>
          <p:cNvPr id="6" name="Group 5">
            <a:extLst>
              <a:ext uri="{FF2B5EF4-FFF2-40B4-BE49-F238E27FC236}">
                <a16:creationId xmlns:a16="http://schemas.microsoft.com/office/drawing/2014/main" id="{2B5C05C2-C03B-19E4-F6C7-A52E96EB0138}"/>
              </a:ext>
            </a:extLst>
          </p:cNvPr>
          <p:cNvGrpSpPr/>
          <p:nvPr userDrawn="1"/>
        </p:nvGrpSpPr>
        <p:grpSpPr>
          <a:xfrm rot="21182987">
            <a:off x="564753" y="-375732"/>
            <a:ext cx="4699229" cy="2254911"/>
            <a:chOff x="-521858" y="-813749"/>
            <a:chExt cx="3717094" cy="1586550"/>
          </a:xfrm>
        </p:grpSpPr>
        <p:sp>
          <p:nvSpPr>
            <p:cNvPr id="9" name="Rounded Rectangle 24">
              <a:extLst>
                <a:ext uri="{FF2B5EF4-FFF2-40B4-BE49-F238E27FC236}">
                  <a16:creationId xmlns:a16="http://schemas.microsoft.com/office/drawing/2014/main" id="{DF75E24F-9DAD-C916-C278-C14640283FA7}"/>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25">
              <a:extLst>
                <a:ext uri="{FF2B5EF4-FFF2-40B4-BE49-F238E27FC236}">
                  <a16:creationId xmlns:a16="http://schemas.microsoft.com/office/drawing/2014/main" id="{F96A8108-5693-4468-8552-4DACC234EBA6}"/>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26">
              <a:extLst>
                <a:ext uri="{FF2B5EF4-FFF2-40B4-BE49-F238E27FC236}">
                  <a16:creationId xmlns:a16="http://schemas.microsoft.com/office/drawing/2014/main" id="{9BBD996D-577A-6B50-6253-37EF82DD013B}"/>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4" name="Graphic 13">
            <a:extLst>
              <a:ext uri="{FF2B5EF4-FFF2-40B4-BE49-F238E27FC236}">
                <a16:creationId xmlns:a16="http://schemas.microsoft.com/office/drawing/2014/main" id="{23EBF723-43D1-8A73-7A2B-215E4829147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157801" y="3724429"/>
            <a:ext cx="2672163" cy="798390"/>
          </a:xfrm>
          <a:prstGeom prst="rect">
            <a:avLst/>
          </a:prstGeom>
        </p:spPr>
      </p:pic>
      <p:sp>
        <p:nvSpPr>
          <p:cNvPr id="15" name="Text Placeholder 6">
            <a:extLst>
              <a:ext uri="{FF2B5EF4-FFF2-40B4-BE49-F238E27FC236}">
                <a16:creationId xmlns:a16="http://schemas.microsoft.com/office/drawing/2014/main" id="{942E3703-068B-788D-BAF4-54A194FB8702}"/>
              </a:ext>
            </a:extLst>
          </p:cNvPr>
          <p:cNvSpPr>
            <a:spLocks noGrp="1"/>
          </p:cNvSpPr>
          <p:nvPr>
            <p:ph type="body" sz="quarter" idx="12" hasCustomPrompt="1"/>
          </p:nvPr>
        </p:nvSpPr>
        <p:spPr>
          <a:xfrm>
            <a:off x="6272694" y="5508460"/>
            <a:ext cx="5593976" cy="971549"/>
          </a:xfrm>
        </p:spPr>
        <p:txBody>
          <a:bodyPr>
            <a:normAutofit/>
          </a:bodyPr>
          <a:lstStyle>
            <a:lvl1pPr marL="0" indent="0" algn="l">
              <a:buNone/>
              <a:defRPr sz="2000" b="0" i="0">
                <a:solidFill>
                  <a:schemeClr val="bg1"/>
                </a:solidFill>
              </a:defRPr>
            </a:lvl1pPr>
          </a:lstStyle>
          <a:p>
            <a:pPr lvl="0"/>
            <a:r>
              <a:rPr lang="en-US"/>
              <a:t>Click to enter Subtitle</a:t>
            </a:r>
          </a:p>
        </p:txBody>
      </p:sp>
    </p:spTree>
    <p:extLst>
      <p:ext uri="{BB962C8B-B14F-4D97-AF65-F5344CB8AC3E}">
        <p14:creationId xmlns:p14="http://schemas.microsoft.com/office/powerpoint/2010/main" val="6137464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_Title_05">
    <p:spTree>
      <p:nvGrpSpPr>
        <p:cNvPr id="1" name=""/>
        <p:cNvGrpSpPr/>
        <p:nvPr/>
      </p:nvGrpSpPr>
      <p:grpSpPr>
        <a:xfrm>
          <a:off x="0" y="0"/>
          <a:ext cx="0" cy="0"/>
          <a:chOff x="0" y="0"/>
          <a:chExt cx="0" cy="0"/>
        </a:xfrm>
      </p:grpSpPr>
      <p:sp>
        <p:nvSpPr>
          <p:cNvPr id="19" name="Picture Placeholder 25">
            <a:extLst>
              <a:ext uri="{FF2B5EF4-FFF2-40B4-BE49-F238E27FC236}">
                <a16:creationId xmlns:a16="http://schemas.microsoft.com/office/drawing/2014/main" id="{37FCFC08-6E0E-C14A-A78E-897AE32308FA}"/>
              </a:ext>
            </a:extLst>
          </p:cNvPr>
          <p:cNvSpPr>
            <a:spLocks noGrp="1"/>
          </p:cNvSpPr>
          <p:nvPr>
            <p:ph type="pic" sz="quarter" idx="13"/>
          </p:nvPr>
        </p:nvSpPr>
        <p:spPr>
          <a:xfrm>
            <a:off x="1395462" y="-1"/>
            <a:ext cx="7219027" cy="6286857"/>
          </a:xfrm>
          <a:custGeom>
            <a:avLst/>
            <a:gdLst>
              <a:gd name="connsiteX0" fmla="*/ 0 w 5437631"/>
              <a:gd name="connsiteY0" fmla="*/ 906290 h 6857999"/>
              <a:gd name="connsiteX1" fmla="*/ 906290 w 5437631"/>
              <a:gd name="connsiteY1" fmla="*/ 0 h 6857999"/>
              <a:gd name="connsiteX2" fmla="*/ 4531341 w 5437631"/>
              <a:gd name="connsiteY2" fmla="*/ 0 h 6857999"/>
              <a:gd name="connsiteX3" fmla="*/ 5437631 w 5437631"/>
              <a:gd name="connsiteY3" fmla="*/ 906290 h 6857999"/>
              <a:gd name="connsiteX4" fmla="*/ 5437631 w 5437631"/>
              <a:gd name="connsiteY4" fmla="*/ 5951709 h 6857999"/>
              <a:gd name="connsiteX5" fmla="*/ 4531341 w 5437631"/>
              <a:gd name="connsiteY5" fmla="*/ 6857999 h 6857999"/>
              <a:gd name="connsiteX6" fmla="*/ 906290 w 5437631"/>
              <a:gd name="connsiteY6" fmla="*/ 6857999 h 6857999"/>
              <a:gd name="connsiteX7" fmla="*/ 0 w 5437631"/>
              <a:gd name="connsiteY7" fmla="*/ 5951709 h 6857999"/>
              <a:gd name="connsiteX8" fmla="*/ 0 w 5437631"/>
              <a:gd name="connsiteY8" fmla="*/ 906290 h 6857999"/>
              <a:gd name="connsiteX0" fmla="*/ 0 w 5437631"/>
              <a:gd name="connsiteY0" fmla="*/ 918482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0 w 5437631"/>
              <a:gd name="connsiteY8" fmla="*/ 918482 h 6870191"/>
              <a:gd name="connsiteX0" fmla="*/ 560832 w 5437631"/>
              <a:gd name="connsiteY0" fmla="*/ 4112786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560832 w 5437631"/>
              <a:gd name="connsiteY8" fmla="*/ 4112786 h 6870191"/>
              <a:gd name="connsiteX0" fmla="*/ 560832 w 5437631"/>
              <a:gd name="connsiteY0" fmla="*/ 4117615 h 6875020"/>
              <a:gd name="connsiteX1" fmla="*/ 2430290 w 5437631"/>
              <a:gd name="connsiteY1" fmla="*/ 4829 h 6875020"/>
              <a:gd name="connsiteX2" fmla="*/ 4531341 w 5437631"/>
              <a:gd name="connsiteY2" fmla="*/ 17021 h 6875020"/>
              <a:gd name="connsiteX3" fmla="*/ 5437631 w 5437631"/>
              <a:gd name="connsiteY3" fmla="*/ 923311 h 6875020"/>
              <a:gd name="connsiteX4" fmla="*/ 5437631 w 5437631"/>
              <a:gd name="connsiteY4" fmla="*/ 5968730 h 6875020"/>
              <a:gd name="connsiteX5" fmla="*/ 4531341 w 5437631"/>
              <a:gd name="connsiteY5" fmla="*/ 6875020 h 6875020"/>
              <a:gd name="connsiteX6" fmla="*/ 906290 w 5437631"/>
              <a:gd name="connsiteY6" fmla="*/ 6875020 h 6875020"/>
              <a:gd name="connsiteX7" fmla="*/ 0 w 5437631"/>
              <a:gd name="connsiteY7" fmla="*/ 5968730 h 6875020"/>
              <a:gd name="connsiteX8" fmla="*/ 560832 w 5437631"/>
              <a:gd name="connsiteY8" fmla="*/ 4117615 h 6875020"/>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531341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104621 w 5437631"/>
              <a:gd name="connsiteY4" fmla="*/ 1663263 h 6881439"/>
              <a:gd name="connsiteX5" fmla="*/ 906290 w 5437631"/>
              <a:gd name="connsiteY5" fmla="*/ 6881439 h 6881439"/>
              <a:gd name="connsiteX6" fmla="*/ 0 w 5437631"/>
              <a:gd name="connsiteY6" fmla="*/ 5975149 h 6881439"/>
              <a:gd name="connsiteX7" fmla="*/ 560832 w 5437631"/>
              <a:gd name="connsiteY7" fmla="*/ 4124034 h 6881439"/>
              <a:gd name="connsiteX0" fmla="*/ 560832 w 4679240"/>
              <a:gd name="connsiteY0" fmla="*/ 4124034 h 6881439"/>
              <a:gd name="connsiteX1" fmla="*/ 2430290 w 4679240"/>
              <a:gd name="connsiteY1" fmla="*/ 11248 h 6881439"/>
              <a:gd name="connsiteX2" fmla="*/ 4531341 w 4679240"/>
              <a:gd name="connsiteY2" fmla="*/ 23440 h 6881439"/>
              <a:gd name="connsiteX3" fmla="*/ 4104621 w 4679240"/>
              <a:gd name="connsiteY3" fmla="*/ 1663263 h 6881439"/>
              <a:gd name="connsiteX4" fmla="*/ 906290 w 4679240"/>
              <a:gd name="connsiteY4" fmla="*/ 6881439 h 6881439"/>
              <a:gd name="connsiteX5" fmla="*/ 0 w 4679240"/>
              <a:gd name="connsiteY5" fmla="*/ 5975149 h 6881439"/>
              <a:gd name="connsiteX6" fmla="*/ 560832 w 4679240"/>
              <a:gd name="connsiteY6" fmla="*/ 4124034 h 6881439"/>
              <a:gd name="connsiteX0" fmla="*/ 560832 w 5598685"/>
              <a:gd name="connsiteY0" fmla="*/ 4124034 h 6881439"/>
              <a:gd name="connsiteX1" fmla="*/ 2430290 w 5598685"/>
              <a:gd name="connsiteY1" fmla="*/ 11248 h 6881439"/>
              <a:gd name="connsiteX2" fmla="*/ 4531341 w 5598685"/>
              <a:gd name="connsiteY2" fmla="*/ 23440 h 6881439"/>
              <a:gd name="connsiteX3" fmla="*/ 5433549 w 5598685"/>
              <a:gd name="connsiteY3" fmla="*/ 1065855 h 6881439"/>
              <a:gd name="connsiteX4" fmla="*/ 906290 w 5598685"/>
              <a:gd name="connsiteY4" fmla="*/ 6881439 h 6881439"/>
              <a:gd name="connsiteX5" fmla="*/ 0 w 5598685"/>
              <a:gd name="connsiteY5" fmla="*/ 5975149 h 6881439"/>
              <a:gd name="connsiteX6" fmla="*/ 560832 w 5598685"/>
              <a:gd name="connsiteY6" fmla="*/ 4124034 h 6881439"/>
              <a:gd name="connsiteX0" fmla="*/ 560832 w 5770795"/>
              <a:gd name="connsiteY0" fmla="*/ 4124034 h 6881439"/>
              <a:gd name="connsiteX1" fmla="*/ 2430290 w 5770795"/>
              <a:gd name="connsiteY1" fmla="*/ 11248 h 6881439"/>
              <a:gd name="connsiteX2" fmla="*/ 5421357 w 5770795"/>
              <a:gd name="connsiteY2" fmla="*/ 23440 h 6881439"/>
              <a:gd name="connsiteX3" fmla="*/ 5433549 w 5770795"/>
              <a:gd name="connsiteY3" fmla="*/ 1065855 h 6881439"/>
              <a:gd name="connsiteX4" fmla="*/ 906290 w 5770795"/>
              <a:gd name="connsiteY4" fmla="*/ 6881439 h 6881439"/>
              <a:gd name="connsiteX5" fmla="*/ 0 w 5770795"/>
              <a:gd name="connsiteY5" fmla="*/ 5975149 h 6881439"/>
              <a:gd name="connsiteX6" fmla="*/ 560832 w 5770795"/>
              <a:gd name="connsiteY6" fmla="*/ 4124034 h 6881439"/>
              <a:gd name="connsiteX0" fmla="*/ 560832 w 5770795"/>
              <a:gd name="connsiteY0" fmla="*/ 4124034 h 6881439"/>
              <a:gd name="connsiteX1" fmla="*/ 2430290 w 5770795"/>
              <a:gd name="connsiteY1" fmla="*/ 11248 h 6881439"/>
              <a:gd name="connsiteX2" fmla="*/ 4328160 w 5770795"/>
              <a:gd name="connsiteY2" fmla="*/ 328241 h 6881439"/>
              <a:gd name="connsiteX3" fmla="*/ 5421357 w 5770795"/>
              <a:gd name="connsiteY3" fmla="*/ 23440 h 6881439"/>
              <a:gd name="connsiteX4" fmla="*/ 5433549 w 5770795"/>
              <a:gd name="connsiteY4" fmla="*/ 1065855 h 6881439"/>
              <a:gd name="connsiteX5" fmla="*/ 906290 w 5770795"/>
              <a:gd name="connsiteY5" fmla="*/ 6881439 h 6881439"/>
              <a:gd name="connsiteX6" fmla="*/ 0 w 5770795"/>
              <a:gd name="connsiteY6" fmla="*/ 5975149 h 6881439"/>
              <a:gd name="connsiteX7" fmla="*/ 560832 w 5770795"/>
              <a:gd name="connsiteY7" fmla="*/ 4124034 h 6881439"/>
              <a:gd name="connsiteX0" fmla="*/ 560832 w 5770795"/>
              <a:gd name="connsiteY0" fmla="*/ 4455612 h 7213017"/>
              <a:gd name="connsiteX1" fmla="*/ 2430290 w 5770795"/>
              <a:gd name="connsiteY1" fmla="*/ 342826 h 7213017"/>
              <a:gd name="connsiteX2" fmla="*/ 5421357 w 5770795"/>
              <a:gd name="connsiteY2" fmla="*/ 355018 h 7213017"/>
              <a:gd name="connsiteX3" fmla="*/ 5433549 w 5770795"/>
              <a:gd name="connsiteY3" fmla="*/ 1397433 h 7213017"/>
              <a:gd name="connsiteX4" fmla="*/ 906290 w 5770795"/>
              <a:gd name="connsiteY4" fmla="*/ 7213017 h 7213017"/>
              <a:gd name="connsiteX5" fmla="*/ 0 w 5770795"/>
              <a:gd name="connsiteY5" fmla="*/ 6306727 h 7213017"/>
              <a:gd name="connsiteX6" fmla="*/ 560832 w 5770795"/>
              <a:gd name="connsiteY6" fmla="*/ 4455612 h 7213017"/>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24035 h 6881440"/>
              <a:gd name="connsiteX1" fmla="*/ 2430290 w 5770795"/>
              <a:gd name="connsiteY1" fmla="*/ 11249 h 6881440"/>
              <a:gd name="connsiteX2" fmla="*/ 5421357 w 5770795"/>
              <a:gd name="connsiteY2" fmla="*/ 23441 h 6881440"/>
              <a:gd name="connsiteX3" fmla="*/ 5433549 w 5770795"/>
              <a:gd name="connsiteY3" fmla="*/ 1065856 h 6881440"/>
              <a:gd name="connsiteX4" fmla="*/ 906290 w 5770795"/>
              <a:gd name="connsiteY4" fmla="*/ 6881440 h 6881440"/>
              <a:gd name="connsiteX5" fmla="*/ 0 w 5770795"/>
              <a:gd name="connsiteY5" fmla="*/ 5975150 h 6881440"/>
              <a:gd name="connsiteX6" fmla="*/ 560832 w 5770795"/>
              <a:gd name="connsiteY6" fmla="*/ 4124035 h 6881440"/>
              <a:gd name="connsiteX0" fmla="*/ 560832 w 5704032"/>
              <a:gd name="connsiteY0" fmla="*/ 4124035 h 6881440"/>
              <a:gd name="connsiteX1" fmla="*/ 2430290 w 5704032"/>
              <a:gd name="connsiteY1" fmla="*/ 11249 h 6881440"/>
              <a:gd name="connsiteX2" fmla="*/ 5421357 w 5704032"/>
              <a:gd name="connsiteY2" fmla="*/ 23441 h 6881440"/>
              <a:gd name="connsiteX3" fmla="*/ 5433549 w 5704032"/>
              <a:gd name="connsiteY3" fmla="*/ 1065856 h 6881440"/>
              <a:gd name="connsiteX4" fmla="*/ 906290 w 5704032"/>
              <a:gd name="connsiteY4" fmla="*/ 6881440 h 6881440"/>
              <a:gd name="connsiteX5" fmla="*/ 0 w 5704032"/>
              <a:gd name="connsiteY5" fmla="*/ 5975150 h 6881440"/>
              <a:gd name="connsiteX6" fmla="*/ 560832 w 5704032"/>
              <a:gd name="connsiteY6" fmla="*/ 4124035 h 6881440"/>
              <a:gd name="connsiteX0" fmla="*/ 560832 w 5434131"/>
              <a:gd name="connsiteY0" fmla="*/ 4124035 h 6881440"/>
              <a:gd name="connsiteX1" fmla="*/ 2430290 w 5434131"/>
              <a:gd name="connsiteY1" fmla="*/ 11249 h 6881440"/>
              <a:gd name="connsiteX2" fmla="*/ 5421357 w 5434131"/>
              <a:gd name="connsiteY2" fmla="*/ 23441 h 6881440"/>
              <a:gd name="connsiteX3" fmla="*/ 5433549 w 5434131"/>
              <a:gd name="connsiteY3" fmla="*/ 1065856 h 6881440"/>
              <a:gd name="connsiteX4" fmla="*/ 906290 w 5434131"/>
              <a:gd name="connsiteY4" fmla="*/ 6881440 h 6881440"/>
              <a:gd name="connsiteX5" fmla="*/ 0 w 5434131"/>
              <a:gd name="connsiteY5" fmla="*/ 5975150 h 6881440"/>
              <a:gd name="connsiteX6" fmla="*/ 560832 w 5434131"/>
              <a:gd name="connsiteY6" fmla="*/ 4124035 h 6881440"/>
              <a:gd name="connsiteX0" fmla="*/ 0 w 5434131"/>
              <a:gd name="connsiteY0" fmla="*/ 5963901 h 6870191"/>
              <a:gd name="connsiteX1" fmla="*/ 2430290 w 5434131"/>
              <a:gd name="connsiteY1" fmla="*/ 0 h 6870191"/>
              <a:gd name="connsiteX2" fmla="*/ 5421357 w 5434131"/>
              <a:gd name="connsiteY2" fmla="*/ 12192 h 6870191"/>
              <a:gd name="connsiteX3" fmla="*/ 5433549 w 5434131"/>
              <a:gd name="connsiteY3" fmla="*/ 1054607 h 6870191"/>
              <a:gd name="connsiteX4" fmla="*/ 906290 w 5434131"/>
              <a:gd name="connsiteY4" fmla="*/ 6870191 h 6870191"/>
              <a:gd name="connsiteX5" fmla="*/ 0 w 5434131"/>
              <a:gd name="connsiteY5" fmla="*/ 5963901 h 6870191"/>
              <a:gd name="connsiteX0" fmla="*/ 0 w 5702355"/>
              <a:gd name="connsiteY0" fmla="*/ 4269213 h 6870191"/>
              <a:gd name="connsiteX1" fmla="*/ 2698514 w 5702355"/>
              <a:gd name="connsiteY1" fmla="*/ 0 h 6870191"/>
              <a:gd name="connsiteX2" fmla="*/ 5689581 w 5702355"/>
              <a:gd name="connsiteY2" fmla="*/ 12192 h 6870191"/>
              <a:gd name="connsiteX3" fmla="*/ 5701773 w 5702355"/>
              <a:gd name="connsiteY3" fmla="*/ 1054607 h 6870191"/>
              <a:gd name="connsiteX4" fmla="*/ 1174514 w 5702355"/>
              <a:gd name="connsiteY4" fmla="*/ 6870191 h 6870191"/>
              <a:gd name="connsiteX5" fmla="*/ 0 w 5702355"/>
              <a:gd name="connsiteY5" fmla="*/ 4269213 h 6870191"/>
              <a:gd name="connsiteX0" fmla="*/ 0 w 5702355"/>
              <a:gd name="connsiteY0" fmla="*/ 4269213 h 5894831"/>
              <a:gd name="connsiteX1" fmla="*/ 2698514 w 5702355"/>
              <a:gd name="connsiteY1" fmla="*/ 0 h 5894831"/>
              <a:gd name="connsiteX2" fmla="*/ 5689581 w 5702355"/>
              <a:gd name="connsiteY2" fmla="*/ 12192 h 5894831"/>
              <a:gd name="connsiteX3" fmla="*/ 5701773 w 5702355"/>
              <a:gd name="connsiteY3" fmla="*/ 1054607 h 5894831"/>
              <a:gd name="connsiteX4" fmla="*/ 1747538 w 5702355"/>
              <a:gd name="connsiteY4" fmla="*/ 5894831 h 5894831"/>
              <a:gd name="connsiteX5" fmla="*/ 0 w 5702355"/>
              <a:gd name="connsiteY5" fmla="*/ 4269213 h 5894831"/>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0 w 5702355"/>
              <a:gd name="connsiteY0" fmla="*/ 4269213 h 5937016"/>
              <a:gd name="connsiteX1" fmla="*/ 2698514 w 5702355"/>
              <a:gd name="connsiteY1" fmla="*/ 0 h 5937016"/>
              <a:gd name="connsiteX2" fmla="*/ 5689581 w 5702355"/>
              <a:gd name="connsiteY2" fmla="*/ 12192 h 5937016"/>
              <a:gd name="connsiteX3" fmla="*/ 5701773 w 5702355"/>
              <a:gd name="connsiteY3" fmla="*/ 1054607 h 5937016"/>
              <a:gd name="connsiteX4" fmla="*/ 1747538 w 5702355"/>
              <a:gd name="connsiteY4" fmla="*/ 5894831 h 5937016"/>
              <a:gd name="connsiteX5" fmla="*/ 0 w 5702355"/>
              <a:gd name="connsiteY5" fmla="*/ 4269213 h 5937016"/>
              <a:gd name="connsiteX0" fmla="*/ 0 w 6068115"/>
              <a:gd name="connsiteY0" fmla="*/ 3927837 h 5929850"/>
              <a:gd name="connsiteX1" fmla="*/ 3064274 w 6068115"/>
              <a:gd name="connsiteY1" fmla="*/ 0 h 5929850"/>
              <a:gd name="connsiteX2" fmla="*/ 6055341 w 6068115"/>
              <a:gd name="connsiteY2" fmla="*/ 12192 h 5929850"/>
              <a:gd name="connsiteX3" fmla="*/ 6067533 w 6068115"/>
              <a:gd name="connsiteY3" fmla="*/ 1054607 h 5929850"/>
              <a:gd name="connsiteX4" fmla="*/ 2113298 w 6068115"/>
              <a:gd name="connsiteY4" fmla="*/ 5894831 h 5929850"/>
              <a:gd name="connsiteX5" fmla="*/ 0 w 6068115"/>
              <a:gd name="connsiteY5" fmla="*/ 3927837 h 5929850"/>
              <a:gd name="connsiteX0" fmla="*/ 0 w 6068115"/>
              <a:gd name="connsiteY0" fmla="*/ 3927837 h 5667023"/>
              <a:gd name="connsiteX1" fmla="*/ 3064274 w 6068115"/>
              <a:gd name="connsiteY1" fmla="*/ 0 h 5667023"/>
              <a:gd name="connsiteX2" fmla="*/ 6055341 w 6068115"/>
              <a:gd name="connsiteY2" fmla="*/ 12192 h 5667023"/>
              <a:gd name="connsiteX3" fmla="*/ 6067533 w 6068115"/>
              <a:gd name="connsiteY3" fmla="*/ 1054607 h 5667023"/>
              <a:gd name="connsiteX4" fmla="*/ 2320562 w 6068115"/>
              <a:gd name="connsiteY4" fmla="*/ 5626607 h 5667023"/>
              <a:gd name="connsiteX5" fmla="*/ 0 w 6068115"/>
              <a:gd name="connsiteY5" fmla="*/ 3927837 h 5667023"/>
              <a:gd name="connsiteX0" fmla="*/ 0 w 6068115"/>
              <a:gd name="connsiteY0" fmla="*/ 3927837 h 6262613"/>
              <a:gd name="connsiteX1" fmla="*/ 3064274 w 6068115"/>
              <a:gd name="connsiteY1" fmla="*/ 0 h 6262613"/>
              <a:gd name="connsiteX2" fmla="*/ 6055341 w 6068115"/>
              <a:gd name="connsiteY2" fmla="*/ 12192 h 6262613"/>
              <a:gd name="connsiteX3" fmla="*/ 6067533 w 6068115"/>
              <a:gd name="connsiteY3" fmla="*/ 1054607 h 6262613"/>
              <a:gd name="connsiteX4" fmla="*/ 2320562 w 6068115"/>
              <a:gd name="connsiteY4" fmla="*/ 5626607 h 6262613"/>
              <a:gd name="connsiteX5" fmla="*/ 0 w 6068115"/>
              <a:gd name="connsiteY5" fmla="*/ 3927837 h 6262613"/>
              <a:gd name="connsiteX0" fmla="*/ 388132 w 6456247"/>
              <a:gd name="connsiteY0" fmla="*/ 3927837 h 6423592"/>
              <a:gd name="connsiteX1" fmla="*/ 3452406 w 6456247"/>
              <a:gd name="connsiteY1" fmla="*/ 0 h 6423592"/>
              <a:gd name="connsiteX2" fmla="*/ 6443473 w 6456247"/>
              <a:gd name="connsiteY2" fmla="*/ 12192 h 6423592"/>
              <a:gd name="connsiteX3" fmla="*/ 6455665 w 6456247"/>
              <a:gd name="connsiteY3" fmla="*/ 1054607 h 6423592"/>
              <a:gd name="connsiteX4" fmla="*/ 2708694 w 6456247"/>
              <a:gd name="connsiteY4" fmla="*/ 5626607 h 6423592"/>
              <a:gd name="connsiteX5" fmla="*/ 388132 w 6456247"/>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3753 w 6451287"/>
              <a:gd name="connsiteY0" fmla="*/ 3927837 h 6311517"/>
              <a:gd name="connsiteX1" fmla="*/ 3448027 w 6451287"/>
              <a:gd name="connsiteY1" fmla="*/ 0 h 6311517"/>
              <a:gd name="connsiteX2" fmla="*/ 6439094 w 6451287"/>
              <a:gd name="connsiteY2" fmla="*/ 12192 h 6311517"/>
              <a:gd name="connsiteX3" fmla="*/ 6451286 w 6451287"/>
              <a:gd name="connsiteY3" fmla="*/ 1054607 h 6311517"/>
              <a:gd name="connsiteX4" fmla="*/ 2704315 w 6451287"/>
              <a:gd name="connsiteY4" fmla="*/ 5626607 h 6311517"/>
              <a:gd name="connsiteX5" fmla="*/ 383753 w 6451287"/>
              <a:gd name="connsiteY5" fmla="*/ 3927837 h 6311517"/>
              <a:gd name="connsiteX0" fmla="*/ 372925 w 6525803"/>
              <a:gd name="connsiteY0" fmla="*/ 3915645 h 6309124"/>
              <a:gd name="connsiteX1" fmla="*/ 3522543 w 6525803"/>
              <a:gd name="connsiteY1" fmla="*/ 0 h 6309124"/>
              <a:gd name="connsiteX2" fmla="*/ 6513610 w 6525803"/>
              <a:gd name="connsiteY2" fmla="*/ 12192 h 6309124"/>
              <a:gd name="connsiteX3" fmla="*/ 6525802 w 6525803"/>
              <a:gd name="connsiteY3" fmla="*/ 1054607 h 6309124"/>
              <a:gd name="connsiteX4" fmla="*/ 2778831 w 6525803"/>
              <a:gd name="connsiteY4" fmla="*/ 5626607 h 6309124"/>
              <a:gd name="connsiteX5" fmla="*/ 372925 w 6525803"/>
              <a:gd name="connsiteY5" fmla="*/ 3915645 h 6309124"/>
              <a:gd name="connsiteX0" fmla="*/ 364084 w 6516962"/>
              <a:gd name="connsiteY0" fmla="*/ 3915645 h 6318938"/>
              <a:gd name="connsiteX1" fmla="*/ 3513702 w 6516962"/>
              <a:gd name="connsiteY1" fmla="*/ 0 h 6318938"/>
              <a:gd name="connsiteX2" fmla="*/ 6504769 w 6516962"/>
              <a:gd name="connsiteY2" fmla="*/ 12192 h 6318938"/>
              <a:gd name="connsiteX3" fmla="*/ 6516961 w 6516962"/>
              <a:gd name="connsiteY3" fmla="*/ 1054607 h 6318938"/>
              <a:gd name="connsiteX4" fmla="*/ 2843142 w 6516962"/>
              <a:gd name="connsiteY4" fmla="*/ 5638799 h 6318938"/>
              <a:gd name="connsiteX5" fmla="*/ 364084 w 6516962"/>
              <a:gd name="connsiteY5" fmla="*/ 3915645 h 6318938"/>
              <a:gd name="connsiteX0" fmla="*/ 364084 w 6504769"/>
              <a:gd name="connsiteY0" fmla="*/ 3915645 h 6318938"/>
              <a:gd name="connsiteX1" fmla="*/ 3513702 w 6504769"/>
              <a:gd name="connsiteY1" fmla="*/ 0 h 6318938"/>
              <a:gd name="connsiteX2" fmla="*/ 6504769 w 6504769"/>
              <a:gd name="connsiteY2" fmla="*/ 12192 h 6318938"/>
              <a:gd name="connsiteX3" fmla="*/ 2843142 w 6504769"/>
              <a:gd name="connsiteY3" fmla="*/ 5638799 h 6318938"/>
              <a:gd name="connsiteX4" fmla="*/ 364084 w 6504769"/>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803"/>
              <a:gd name="connsiteY0" fmla="*/ 3915645 h 6281757"/>
              <a:gd name="connsiteX1" fmla="*/ 3491160 w 7054803"/>
              <a:gd name="connsiteY1" fmla="*/ 0 h 6281757"/>
              <a:gd name="connsiteX2" fmla="*/ 7054786 w 7054803"/>
              <a:gd name="connsiteY2" fmla="*/ 10 h 6281757"/>
              <a:gd name="connsiteX3" fmla="*/ 2820600 w 7054803"/>
              <a:gd name="connsiteY3" fmla="*/ 5638799 h 6281757"/>
              <a:gd name="connsiteX4" fmla="*/ 341542 w 7054803"/>
              <a:gd name="connsiteY4" fmla="*/ 3915645 h 6281757"/>
              <a:gd name="connsiteX0" fmla="*/ 341542 w 7213170"/>
              <a:gd name="connsiteY0" fmla="*/ 3915645 h 6281757"/>
              <a:gd name="connsiteX1" fmla="*/ 3491160 w 7213170"/>
              <a:gd name="connsiteY1" fmla="*/ 0 h 6281757"/>
              <a:gd name="connsiteX2" fmla="*/ 7213153 w 7213170"/>
              <a:gd name="connsiteY2" fmla="*/ 10 h 6281757"/>
              <a:gd name="connsiteX3" fmla="*/ 2820600 w 7213170"/>
              <a:gd name="connsiteY3" fmla="*/ 5638799 h 6281757"/>
              <a:gd name="connsiteX4" fmla="*/ 341542 w 7213170"/>
              <a:gd name="connsiteY4" fmla="*/ 3915645 h 6281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3170" h="6281757">
                <a:moveTo>
                  <a:pt x="341542" y="3915645"/>
                </a:moveTo>
                <a:lnTo>
                  <a:pt x="3491160" y="0"/>
                </a:lnTo>
                <a:lnTo>
                  <a:pt x="7213153" y="10"/>
                </a:lnTo>
                <a:cubicBezTo>
                  <a:pt x="7223216" y="1788"/>
                  <a:pt x="2808568" y="5658240"/>
                  <a:pt x="2820600" y="5638799"/>
                </a:cubicBezTo>
                <a:cubicBezTo>
                  <a:pt x="1307956" y="7260405"/>
                  <a:pt x="-841082" y="5489071"/>
                  <a:pt x="341542" y="3915645"/>
                </a:cubicBezTo>
                <a:close/>
              </a:path>
            </a:pathLst>
          </a:custGeom>
        </p:spPr>
        <p:txBody>
          <a:bodyPr/>
          <a:lstStyle>
            <a:lvl1pPr marL="0" indent="0" algn="ctr">
              <a:buFontTx/>
              <a:buNone/>
              <a:defRPr/>
            </a:lvl1pPr>
          </a:lstStyle>
          <a:p>
            <a:endParaRPr lang="en-US"/>
          </a:p>
          <a:p>
            <a:endParaRPr lang="en-US"/>
          </a:p>
          <a:p>
            <a:r>
              <a:rPr lang="en-US"/>
              <a:t>Click icon</a:t>
            </a:r>
          </a:p>
          <a:p>
            <a:r>
              <a:rPr lang="en-US"/>
              <a:t>below to</a:t>
            </a:r>
          </a:p>
          <a:p>
            <a:r>
              <a:rPr lang="en-US"/>
              <a:t>add image</a:t>
            </a:r>
          </a:p>
        </p:txBody>
      </p:sp>
      <p:sp>
        <p:nvSpPr>
          <p:cNvPr id="8" name="Rounded Rectangle 7">
            <a:extLst>
              <a:ext uri="{FF2B5EF4-FFF2-40B4-BE49-F238E27FC236}">
                <a16:creationId xmlns:a16="http://schemas.microsoft.com/office/drawing/2014/main" id="{E04AE015-5CD9-0242-AB63-A4B2A0E2AA3B}"/>
              </a:ext>
            </a:extLst>
          </p:cNvPr>
          <p:cNvSpPr/>
          <p:nvPr userDrawn="1"/>
        </p:nvSpPr>
        <p:spPr>
          <a:xfrm rot="2768794">
            <a:off x="4531639" y="3123760"/>
            <a:ext cx="9710046" cy="574095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9">
            <a:extLst>
              <a:ext uri="{FF2B5EF4-FFF2-40B4-BE49-F238E27FC236}">
                <a16:creationId xmlns:a16="http://schemas.microsoft.com/office/drawing/2014/main" id="{63FCB2DA-9070-FE43-95AD-4C2F07C18132}"/>
              </a:ext>
            </a:extLst>
          </p:cNvPr>
          <p:cNvSpPr>
            <a:spLocks noGrp="1"/>
          </p:cNvSpPr>
          <p:nvPr>
            <p:ph type="title" hasCustomPrompt="1"/>
          </p:nvPr>
        </p:nvSpPr>
        <p:spPr>
          <a:xfrm>
            <a:off x="6157800" y="4626320"/>
            <a:ext cx="6459073" cy="728477"/>
          </a:xfrm>
          <a:prstGeom prst="roundRect">
            <a:avLst>
              <a:gd name="adj" fmla="val 50000"/>
            </a:avLst>
          </a:prstGeom>
          <a:solidFill>
            <a:schemeClr val="accent2"/>
          </a:solidFill>
          <a:ln>
            <a:noFill/>
          </a:ln>
        </p:spPr>
        <p:txBody>
          <a:bodyPr>
            <a:noAutofit/>
          </a:bodyPr>
          <a:lstStyle>
            <a:lvl1pPr>
              <a:defRPr sz="3200" b="1" i="0">
                <a:solidFill>
                  <a:schemeClr val="bg1"/>
                </a:solidFill>
              </a:defRPr>
            </a:lvl1pPr>
          </a:lstStyle>
          <a:p>
            <a:r>
              <a:rPr lang="en-US"/>
              <a:t>Click to enter Title</a:t>
            </a:r>
          </a:p>
        </p:txBody>
      </p:sp>
      <p:grpSp>
        <p:nvGrpSpPr>
          <p:cNvPr id="5" name="Group 4">
            <a:extLst>
              <a:ext uri="{FF2B5EF4-FFF2-40B4-BE49-F238E27FC236}">
                <a16:creationId xmlns:a16="http://schemas.microsoft.com/office/drawing/2014/main" id="{88076DE5-23E6-5F44-875C-40A375F32404}"/>
              </a:ext>
            </a:extLst>
          </p:cNvPr>
          <p:cNvGrpSpPr/>
          <p:nvPr userDrawn="1"/>
        </p:nvGrpSpPr>
        <p:grpSpPr>
          <a:xfrm>
            <a:off x="7190801" y="147322"/>
            <a:ext cx="2945397" cy="2738804"/>
            <a:chOff x="7190801" y="147322"/>
            <a:chExt cx="2945397" cy="2738804"/>
          </a:xfrm>
        </p:grpSpPr>
        <p:sp>
          <p:nvSpPr>
            <p:cNvPr id="7" name="Oval 6">
              <a:extLst>
                <a:ext uri="{FF2B5EF4-FFF2-40B4-BE49-F238E27FC236}">
                  <a16:creationId xmlns:a16="http://schemas.microsoft.com/office/drawing/2014/main" id="{1D85F2D8-DAD8-3C42-9A51-390C2E457A34}"/>
                </a:ext>
              </a:extLst>
            </p:cNvPr>
            <p:cNvSpPr/>
            <p:nvPr userDrawn="1"/>
          </p:nvSpPr>
          <p:spPr>
            <a:xfrm>
              <a:off x="9518352" y="291959"/>
              <a:ext cx="617846" cy="6178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7254F643-62D7-784A-9980-919FA22A462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190801" y="147322"/>
              <a:ext cx="2738804" cy="2738804"/>
            </a:xfrm>
            <a:prstGeom prst="rect">
              <a:avLst/>
            </a:prstGeom>
          </p:spPr>
        </p:pic>
      </p:grpSp>
      <p:grpSp>
        <p:nvGrpSpPr>
          <p:cNvPr id="17" name="Group 16">
            <a:extLst>
              <a:ext uri="{FF2B5EF4-FFF2-40B4-BE49-F238E27FC236}">
                <a16:creationId xmlns:a16="http://schemas.microsoft.com/office/drawing/2014/main" id="{9E1B16AF-0E8A-FCDA-15C0-0893ABF1A991}"/>
              </a:ext>
            </a:extLst>
          </p:cNvPr>
          <p:cNvGrpSpPr/>
          <p:nvPr userDrawn="1"/>
        </p:nvGrpSpPr>
        <p:grpSpPr>
          <a:xfrm rot="21182987">
            <a:off x="564753" y="-375732"/>
            <a:ext cx="4699229" cy="2254911"/>
            <a:chOff x="-521858" y="-813749"/>
            <a:chExt cx="3717094" cy="1586550"/>
          </a:xfrm>
        </p:grpSpPr>
        <p:sp>
          <p:nvSpPr>
            <p:cNvPr id="20" name="Rounded Rectangle 24">
              <a:extLst>
                <a:ext uri="{FF2B5EF4-FFF2-40B4-BE49-F238E27FC236}">
                  <a16:creationId xmlns:a16="http://schemas.microsoft.com/office/drawing/2014/main" id="{C955E0D3-387A-BE75-C467-EFA1D9D581FE}"/>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5">
              <a:extLst>
                <a:ext uri="{FF2B5EF4-FFF2-40B4-BE49-F238E27FC236}">
                  <a16:creationId xmlns:a16="http://schemas.microsoft.com/office/drawing/2014/main" id="{570F106D-E6A2-3B6D-64E9-59FF854E196D}"/>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6">
              <a:extLst>
                <a:ext uri="{FF2B5EF4-FFF2-40B4-BE49-F238E27FC236}">
                  <a16:creationId xmlns:a16="http://schemas.microsoft.com/office/drawing/2014/main" id="{26953DD8-4134-D56A-1801-FCB4BDE17966}"/>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 name="Picture 1" descr="A white text on a black background&#10;&#10;AI-generated content may be incorrect.">
            <a:extLst>
              <a:ext uri="{FF2B5EF4-FFF2-40B4-BE49-F238E27FC236}">
                <a16:creationId xmlns:a16="http://schemas.microsoft.com/office/drawing/2014/main" id="{D3A942C9-F3F4-14CB-9977-C6664A5E398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187330" y="3735001"/>
            <a:ext cx="2625583" cy="785049"/>
          </a:xfrm>
          <a:prstGeom prst="rect">
            <a:avLst/>
          </a:prstGeom>
        </p:spPr>
      </p:pic>
      <p:sp>
        <p:nvSpPr>
          <p:cNvPr id="3" name="Text Placeholder 6">
            <a:extLst>
              <a:ext uri="{FF2B5EF4-FFF2-40B4-BE49-F238E27FC236}">
                <a16:creationId xmlns:a16="http://schemas.microsoft.com/office/drawing/2014/main" id="{08339116-F001-4509-7228-1B8E0F889027}"/>
              </a:ext>
            </a:extLst>
          </p:cNvPr>
          <p:cNvSpPr>
            <a:spLocks noGrp="1"/>
          </p:cNvSpPr>
          <p:nvPr>
            <p:ph type="body" sz="quarter" idx="12" hasCustomPrompt="1"/>
          </p:nvPr>
        </p:nvSpPr>
        <p:spPr>
          <a:xfrm>
            <a:off x="6272694" y="5508460"/>
            <a:ext cx="5593976" cy="971549"/>
          </a:xfrm>
        </p:spPr>
        <p:txBody>
          <a:bodyPr>
            <a:normAutofit/>
          </a:bodyPr>
          <a:lstStyle>
            <a:lvl1pPr marL="0" indent="0" algn="l">
              <a:buNone/>
              <a:defRPr sz="2000" b="0" i="0">
                <a:solidFill>
                  <a:schemeClr val="bg1"/>
                </a:solidFill>
              </a:defRPr>
            </a:lvl1pPr>
          </a:lstStyle>
          <a:p>
            <a:pPr lvl="0"/>
            <a:r>
              <a:rPr lang="en-US"/>
              <a:t>Click to enter Subtitle</a:t>
            </a:r>
          </a:p>
        </p:txBody>
      </p:sp>
    </p:spTree>
    <p:extLst>
      <p:ext uri="{BB962C8B-B14F-4D97-AF65-F5344CB8AC3E}">
        <p14:creationId xmlns:p14="http://schemas.microsoft.com/office/powerpoint/2010/main" val="15252103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5_Title_05">
    <p:spTree>
      <p:nvGrpSpPr>
        <p:cNvPr id="1" name=""/>
        <p:cNvGrpSpPr/>
        <p:nvPr/>
      </p:nvGrpSpPr>
      <p:grpSpPr>
        <a:xfrm>
          <a:off x="0" y="0"/>
          <a:ext cx="0" cy="0"/>
          <a:chOff x="0" y="0"/>
          <a:chExt cx="0" cy="0"/>
        </a:xfrm>
      </p:grpSpPr>
      <p:sp>
        <p:nvSpPr>
          <p:cNvPr id="2" name="Graphic 2">
            <a:extLst>
              <a:ext uri="{FF2B5EF4-FFF2-40B4-BE49-F238E27FC236}">
                <a16:creationId xmlns:a16="http://schemas.microsoft.com/office/drawing/2014/main" id="{6AA60C4F-0FD1-A2AA-00F9-780C3392ADFA}"/>
              </a:ext>
            </a:extLst>
          </p:cNvPr>
          <p:cNvSpPr/>
          <p:nvPr userDrawn="1"/>
        </p:nvSpPr>
        <p:spPr>
          <a:xfrm>
            <a:off x="1475092" y="0"/>
            <a:ext cx="7337821" cy="6272121"/>
          </a:xfrm>
          <a:custGeom>
            <a:avLst/>
            <a:gdLst>
              <a:gd name="connsiteX0" fmla="*/ 3352131 w 7337821"/>
              <a:gd name="connsiteY0" fmla="*/ 0 h 6272121"/>
              <a:gd name="connsiteX1" fmla="*/ 3339924 w 7337821"/>
              <a:gd name="connsiteY1" fmla="*/ 0 h 6272121"/>
              <a:gd name="connsiteX2" fmla="*/ 351571 w 7337821"/>
              <a:gd name="connsiteY2" fmla="*/ 3717129 h 6272121"/>
              <a:gd name="connsiteX3" fmla="*/ 357675 w 7337821"/>
              <a:gd name="connsiteY3" fmla="*/ 3722012 h 6272121"/>
              <a:gd name="connsiteX4" fmla="*/ 0 w 7337821"/>
              <a:gd name="connsiteY4" fmla="*/ 4714468 h 6272121"/>
              <a:gd name="connsiteX5" fmla="*/ 1557654 w 7337821"/>
              <a:gd name="connsiteY5" fmla="*/ 6272122 h 6272121"/>
              <a:gd name="connsiteX6" fmla="*/ 2866279 w 7337821"/>
              <a:gd name="connsiteY6" fmla="*/ 5559214 h 6272121"/>
              <a:gd name="connsiteX7" fmla="*/ 3034740 w 7337821"/>
              <a:gd name="connsiteY7" fmla="*/ 5349248 h 6272121"/>
              <a:gd name="connsiteX8" fmla="*/ 3035961 w 7337821"/>
              <a:gd name="connsiteY8" fmla="*/ 5349248 h 6272121"/>
              <a:gd name="connsiteX9" fmla="*/ 7337822 w 7337821"/>
              <a:gd name="connsiteY9" fmla="*/ 0 h 6272121"/>
              <a:gd name="connsiteX10" fmla="*/ 3350910 w 7337821"/>
              <a:gd name="connsiteY10" fmla="*/ 0 h 627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37821" h="6272121">
                <a:moveTo>
                  <a:pt x="3352131" y="0"/>
                </a:moveTo>
                <a:lnTo>
                  <a:pt x="3339924" y="0"/>
                </a:lnTo>
                <a:lnTo>
                  <a:pt x="351571" y="3717129"/>
                </a:lnTo>
                <a:lnTo>
                  <a:pt x="357675" y="3722012"/>
                </a:lnTo>
                <a:cubicBezTo>
                  <a:pt x="134281" y="3991794"/>
                  <a:pt x="0" y="4337261"/>
                  <a:pt x="0" y="4714468"/>
                </a:cubicBezTo>
                <a:cubicBezTo>
                  <a:pt x="0" y="5573863"/>
                  <a:pt x="697038" y="6272122"/>
                  <a:pt x="1557654" y="6272122"/>
                </a:cubicBezTo>
                <a:cubicBezTo>
                  <a:pt x="2418271" y="6272122"/>
                  <a:pt x="2485411" y="6030417"/>
                  <a:pt x="2866279" y="5559214"/>
                </a:cubicBezTo>
                <a:lnTo>
                  <a:pt x="3034740" y="5349248"/>
                </a:lnTo>
                <a:lnTo>
                  <a:pt x="3035961" y="5349248"/>
                </a:lnTo>
                <a:cubicBezTo>
                  <a:pt x="3035961" y="5350469"/>
                  <a:pt x="7337822" y="0"/>
                  <a:pt x="7337822" y="0"/>
                </a:cubicBezTo>
                <a:lnTo>
                  <a:pt x="3350910" y="0"/>
                </a:lnTo>
                <a:close/>
              </a:path>
            </a:pathLst>
          </a:custGeom>
          <a:blipFill>
            <a:blip r:embed="rId2" cstate="print">
              <a:extLst>
                <a:ext uri="{28A0092B-C50C-407E-A947-70E740481C1C}">
                  <a14:useLocalDpi xmlns:a14="http://schemas.microsoft.com/office/drawing/2010/main"/>
                </a:ext>
              </a:extLst>
            </a:blip>
            <a:srcRect/>
            <a:stretch>
              <a:fillRect/>
            </a:stretch>
          </a:blipFill>
          <a:ln w="12203" cap="flat">
            <a:noFill/>
            <a:prstDash val="solid"/>
            <a:miter/>
          </a:ln>
        </p:spPr>
        <p:txBody>
          <a:bodyPr rtlCol="0" anchor="ctr"/>
          <a:lstStyle/>
          <a:p>
            <a:endParaRPr lang="en-GB"/>
          </a:p>
        </p:txBody>
      </p:sp>
      <p:sp>
        <p:nvSpPr>
          <p:cNvPr id="8" name="Rounded Rectangle 7">
            <a:extLst>
              <a:ext uri="{FF2B5EF4-FFF2-40B4-BE49-F238E27FC236}">
                <a16:creationId xmlns:a16="http://schemas.microsoft.com/office/drawing/2014/main" id="{E04AE015-5CD9-0242-AB63-A4B2A0E2AA3B}"/>
              </a:ext>
            </a:extLst>
          </p:cNvPr>
          <p:cNvSpPr/>
          <p:nvPr userDrawn="1"/>
        </p:nvSpPr>
        <p:spPr>
          <a:xfrm rot="2768794">
            <a:off x="4531639" y="3123760"/>
            <a:ext cx="9710046" cy="574095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9">
            <a:extLst>
              <a:ext uri="{FF2B5EF4-FFF2-40B4-BE49-F238E27FC236}">
                <a16:creationId xmlns:a16="http://schemas.microsoft.com/office/drawing/2014/main" id="{63FCB2DA-9070-FE43-95AD-4C2F07C18132}"/>
              </a:ext>
            </a:extLst>
          </p:cNvPr>
          <p:cNvSpPr>
            <a:spLocks noGrp="1"/>
          </p:cNvSpPr>
          <p:nvPr>
            <p:ph type="title" hasCustomPrompt="1"/>
          </p:nvPr>
        </p:nvSpPr>
        <p:spPr>
          <a:xfrm>
            <a:off x="6157800" y="4626320"/>
            <a:ext cx="6459073" cy="728477"/>
          </a:xfrm>
          <a:prstGeom prst="roundRect">
            <a:avLst>
              <a:gd name="adj" fmla="val 50000"/>
            </a:avLst>
          </a:prstGeom>
          <a:solidFill>
            <a:schemeClr val="accent2"/>
          </a:solidFill>
          <a:ln>
            <a:noFill/>
          </a:ln>
        </p:spPr>
        <p:txBody>
          <a:bodyPr>
            <a:noAutofit/>
          </a:bodyPr>
          <a:lstStyle>
            <a:lvl1pPr>
              <a:defRPr sz="3200" b="1" i="0">
                <a:solidFill>
                  <a:schemeClr val="bg1"/>
                </a:solidFill>
              </a:defRPr>
            </a:lvl1pPr>
          </a:lstStyle>
          <a:p>
            <a:r>
              <a:rPr lang="en-US"/>
              <a:t>Click to enter Title</a:t>
            </a:r>
          </a:p>
        </p:txBody>
      </p:sp>
      <p:grpSp>
        <p:nvGrpSpPr>
          <p:cNvPr id="5" name="Group 4">
            <a:extLst>
              <a:ext uri="{FF2B5EF4-FFF2-40B4-BE49-F238E27FC236}">
                <a16:creationId xmlns:a16="http://schemas.microsoft.com/office/drawing/2014/main" id="{88076DE5-23E6-5F44-875C-40A375F32404}"/>
              </a:ext>
            </a:extLst>
          </p:cNvPr>
          <p:cNvGrpSpPr/>
          <p:nvPr userDrawn="1"/>
        </p:nvGrpSpPr>
        <p:grpSpPr>
          <a:xfrm>
            <a:off x="7190801" y="147322"/>
            <a:ext cx="2945397" cy="2738804"/>
            <a:chOff x="7190801" y="147322"/>
            <a:chExt cx="2945397" cy="2738804"/>
          </a:xfrm>
        </p:grpSpPr>
        <p:sp>
          <p:nvSpPr>
            <p:cNvPr id="7" name="Oval 6">
              <a:extLst>
                <a:ext uri="{FF2B5EF4-FFF2-40B4-BE49-F238E27FC236}">
                  <a16:creationId xmlns:a16="http://schemas.microsoft.com/office/drawing/2014/main" id="{1D85F2D8-DAD8-3C42-9A51-390C2E457A34}"/>
                </a:ext>
              </a:extLst>
            </p:cNvPr>
            <p:cNvSpPr/>
            <p:nvPr userDrawn="1"/>
          </p:nvSpPr>
          <p:spPr>
            <a:xfrm>
              <a:off x="9518352" y="291959"/>
              <a:ext cx="617846" cy="6178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7254F643-62D7-784A-9980-919FA22A462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190801" y="147322"/>
              <a:ext cx="2738804" cy="2738804"/>
            </a:xfrm>
            <a:prstGeom prst="rect">
              <a:avLst/>
            </a:prstGeom>
          </p:spPr>
        </p:pic>
      </p:grpSp>
      <p:pic>
        <p:nvPicPr>
          <p:cNvPr id="3" name="Picture 2" descr="A white text on a black background&#10;&#10;AI-generated content may be incorrect.">
            <a:extLst>
              <a:ext uri="{FF2B5EF4-FFF2-40B4-BE49-F238E27FC236}">
                <a16:creationId xmlns:a16="http://schemas.microsoft.com/office/drawing/2014/main" id="{476C06C4-4F1B-5810-1670-E3726D23D183}"/>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6187330" y="3735001"/>
            <a:ext cx="2625583" cy="785049"/>
          </a:xfrm>
          <a:prstGeom prst="rect">
            <a:avLst/>
          </a:prstGeom>
        </p:spPr>
      </p:pic>
      <p:grpSp>
        <p:nvGrpSpPr>
          <p:cNvPr id="6" name="Group 5">
            <a:extLst>
              <a:ext uri="{FF2B5EF4-FFF2-40B4-BE49-F238E27FC236}">
                <a16:creationId xmlns:a16="http://schemas.microsoft.com/office/drawing/2014/main" id="{2B5C05C2-C03B-19E4-F6C7-A52E96EB0138}"/>
              </a:ext>
            </a:extLst>
          </p:cNvPr>
          <p:cNvGrpSpPr/>
          <p:nvPr userDrawn="1"/>
        </p:nvGrpSpPr>
        <p:grpSpPr>
          <a:xfrm rot="21182987">
            <a:off x="564753" y="-375732"/>
            <a:ext cx="4699229" cy="2254911"/>
            <a:chOff x="-521858" y="-813749"/>
            <a:chExt cx="3717094" cy="1586550"/>
          </a:xfrm>
        </p:grpSpPr>
        <p:sp>
          <p:nvSpPr>
            <p:cNvPr id="9" name="Rounded Rectangle 24">
              <a:extLst>
                <a:ext uri="{FF2B5EF4-FFF2-40B4-BE49-F238E27FC236}">
                  <a16:creationId xmlns:a16="http://schemas.microsoft.com/office/drawing/2014/main" id="{DF75E24F-9DAD-C916-C278-C14640283FA7}"/>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25">
              <a:extLst>
                <a:ext uri="{FF2B5EF4-FFF2-40B4-BE49-F238E27FC236}">
                  <a16:creationId xmlns:a16="http://schemas.microsoft.com/office/drawing/2014/main" id="{F96A8108-5693-4468-8552-4DACC234EBA6}"/>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26">
              <a:extLst>
                <a:ext uri="{FF2B5EF4-FFF2-40B4-BE49-F238E27FC236}">
                  <a16:creationId xmlns:a16="http://schemas.microsoft.com/office/drawing/2014/main" id="{9BBD996D-577A-6B50-6253-37EF82DD013B}"/>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 Placeholder 6">
            <a:extLst>
              <a:ext uri="{FF2B5EF4-FFF2-40B4-BE49-F238E27FC236}">
                <a16:creationId xmlns:a16="http://schemas.microsoft.com/office/drawing/2014/main" id="{67C02A67-6FB3-96A0-A1B6-DC21ECC5F756}"/>
              </a:ext>
            </a:extLst>
          </p:cNvPr>
          <p:cNvSpPr>
            <a:spLocks noGrp="1"/>
          </p:cNvSpPr>
          <p:nvPr>
            <p:ph type="body" sz="quarter" idx="12" hasCustomPrompt="1"/>
          </p:nvPr>
        </p:nvSpPr>
        <p:spPr>
          <a:xfrm>
            <a:off x="6272694" y="5508460"/>
            <a:ext cx="5593976" cy="971549"/>
          </a:xfrm>
        </p:spPr>
        <p:txBody>
          <a:bodyPr>
            <a:normAutofit/>
          </a:bodyPr>
          <a:lstStyle>
            <a:lvl1pPr marL="0" indent="0" algn="l">
              <a:buNone/>
              <a:defRPr sz="2000" b="0" i="0">
                <a:solidFill>
                  <a:schemeClr val="bg1"/>
                </a:solidFill>
              </a:defRPr>
            </a:lvl1pPr>
          </a:lstStyle>
          <a:p>
            <a:pPr lvl="0"/>
            <a:r>
              <a:rPr lang="en-US"/>
              <a:t>Click to enter Subtitle</a:t>
            </a:r>
          </a:p>
        </p:txBody>
      </p:sp>
    </p:spTree>
    <p:extLst>
      <p:ext uri="{BB962C8B-B14F-4D97-AF65-F5344CB8AC3E}">
        <p14:creationId xmlns:p14="http://schemas.microsoft.com/office/powerpoint/2010/main" val="13815803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03_Heading_Content">
    <p:bg>
      <p:bgPr>
        <a:solidFill>
          <a:schemeClr val="accent2"/>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468E1B-6316-498D-9A41-7E507D53590B}"/>
              </a:ext>
            </a:extLst>
          </p:cNvPr>
          <p:cNvSpPr txBox="1"/>
          <p:nvPr userDrawn="1"/>
        </p:nvSpPr>
        <p:spPr>
          <a:xfrm>
            <a:off x="867508" y="920621"/>
            <a:ext cx="10261600" cy="5016758"/>
          </a:xfrm>
          <a:prstGeom prst="rect">
            <a:avLst/>
          </a:prstGeom>
          <a:noFill/>
        </p:spPr>
        <p:txBody>
          <a:bodyPr wrap="square" rtlCol="0">
            <a:spAutoFit/>
          </a:bodyPr>
          <a:lstStyle/>
          <a:p>
            <a:pPr algn="ctr"/>
            <a:r>
              <a:rPr lang="en-GB" sz="16000" b="1" dirty="0">
                <a:solidFill>
                  <a:schemeClr val="bg1"/>
                </a:solidFill>
              </a:rPr>
              <a:t>Heading/</a:t>
            </a:r>
          </a:p>
          <a:p>
            <a:pPr algn="ctr"/>
            <a:r>
              <a:rPr lang="en-GB" sz="16000" b="1" dirty="0">
                <a:solidFill>
                  <a:schemeClr val="bg1"/>
                </a:solidFill>
              </a:rPr>
              <a:t>content</a:t>
            </a:r>
          </a:p>
        </p:txBody>
      </p:sp>
    </p:spTree>
    <p:extLst>
      <p:ext uri="{BB962C8B-B14F-4D97-AF65-F5344CB8AC3E}">
        <p14:creationId xmlns:p14="http://schemas.microsoft.com/office/powerpoint/2010/main" val="34446787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_01">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B3E07558-B527-4BDD-8E47-77A6ECCCD1D1}"/>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spTree>
    <p:extLst>
      <p:ext uri="{BB962C8B-B14F-4D97-AF65-F5344CB8AC3E}">
        <p14:creationId xmlns:p14="http://schemas.microsoft.com/office/powerpoint/2010/main" val="40405575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ontent_02b">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B3E07558-B527-4BDD-8E47-77A6ECCCD1D1}"/>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sp>
        <p:nvSpPr>
          <p:cNvPr id="2" name="Rectangle 1">
            <a:extLst>
              <a:ext uri="{FF2B5EF4-FFF2-40B4-BE49-F238E27FC236}">
                <a16:creationId xmlns:a16="http://schemas.microsoft.com/office/drawing/2014/main" id="{CFE92C82-AE63-6044-9D10-6840BC04A42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1">
            <a:extLst>
              <a:ext uri="{FF2B5EF4-FFF2-40B4-BE49-F238E27FC236}">
                <a16:creationId xmlns:a16="http://schemas.microsoft.com/office/drawing/2014/main" id="{44F77E66-2845-754F-5C6A-F2E159C1980C}"/>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6" name="Graphic 5">
            <a:extLst>
              <a:ext uri="{FF2B5EF4-FFF2-40B4-BE49-F238E27FC236}">
                <a16:creationId xmlns:a16="http://schemas.microsoft.com/office/drawing/2014/main" id="{BA5903F0-1C3B-9F46-BC37-4499C06ADAB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grpSp>
        <p:nvGrpSpPr>
          <p:cNvPr id="7" name="Group 6">
            <a:extLst>
              <a:ext uri="{FF2B5EF4-FFF2-40B4-BE49-F238E27FC236}">
                <a16:creationId xmlns:a16="http://schemas.microsoft.com/office/drawing/2014/main" id="{B1352688-B2BD-D076-AB4F-D2F4D9229292}"/>
              </a:ext>
            </a:extLst>
          </p:cNvPr>
          <p:cNvGrpSpPr/>
          <p:nvPr userDrawn="1"/>
        </p:nvGrpSpPr>
        <p:grpSpPr>
          <a:xfrm>
            <a:off x="242995" y="837761"/>
            <a:ext cx="838200" cy="109793"/>
            <a:chOff x="571500" y="930335"/>
            <a:chExt cx="838200" cy="120483"/>
          </a:xfrm>
        </p:grpSpPr>
        <p:sp>
          <p:nvSpPr>
            <p:cNvPr id="8" name="Oval 7">
              <a:extLst>
                <a:ext uri="{FF2B5EF4-FFF2-40B4-BE49-F238E27FC236}">
                  <a16:creationId xmlns:a16="http://schemas.microsoft.com/office/drawing/2014/main" id="{7A734AF0-E090-DE1C-F735-C40E39B33060}"/>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9" name="Oval 8">
              <a:extLst>
                <a:ext uri="{FF2B5EF4-FFF2-40B4-BE49-F238E27FC236}">
                  <a16:creationId xmlns:a16="http://schemas.microsoft.com/office/drawing/2014/main" id="{486867EE-01AB-FA33-EB95-B057F1F4ED0B}"/>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0" name="Oval 9">
              <a:extLst>
                <a:ext uri="{FF2B5EF4-FFF2-40B4-BE49-F238E27FC236}">
                  <a16:creationId xmlns:a16="http://schemas.microsoft.com/office/drawing/2014/main" id="{227F511F-08B4-3AE5-8060-2F05B774A706}"/>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8" name="Oval 17">
              <a:extLst>
                <a:ext uri="{FF2B5EF4-FFF2-40B4-BE49-F238E27FC236}">
                  <a16:creationId xmlns:a16="http://schemas.microsoft.com/office/drawing/2014/main" id="{8F9D893C-A24D-7CFC-4A6B-1792BBFC16F4}"/>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9" name="Oval 18">
              <a:extLst>
                <a:ext uri="{FF2B5EF4-FFF2-40B4-BE49-F238E27FC236}">
                  <a16:creationId xmlns:a16="http://schemas.microsoft.com/office/drawing/2014/main" id="{7356E362-EBC0-E827-DF2E-4D2DAFD7668D}"/>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201126868"/>
      </p:ext>
    </p:extLst>
  </p:cSld>
  <p:clrMapOvr>
    <a:masterClrMapping/>
  </p:clrMapOvr>
  <p:extLst>
    <p:ext uri="{DCECCB84-F9BA-43D5-87BE-67443E8EF086}">
      <p15:sldGuideLst xmlns:p15="http://schemas.microsoft.com/office/powerpoint/2012/main">
        <p15:guide id="1" orient="horz" pos="164" userDrawn="1">
          <p15:clr>
            <a:srgbClr val="FBAE40"/>
          </p15:clr>
        </p15:guide>
        <p15:guide id="2" pos="212"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Heading_Content_01">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431B442-D13E-7CDB-4DE1-A6C2879A15F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DB988B7-C297-4C39-86C0-45E3F80150B3}"/>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sp>
        <p:nvSpPr>
          <p:cNvPr id="8" name="Picture Placeholder 7">
            <a:extLst>
              <a:ext uri="{FF2B5EF4-FFF2-40B4-BE49-F238E27FC236}">
                <a16:creationId xmlns:a16="http://schemas.microsoft.com/office/drawing/2014/main" id="{F19808ED-F726-6648-95A7-37C276CAE49A}"/>
              </a:ext>
            </a:extLst>
          </p:cNvPr>
          <p:cNvSpPr>
            <a:spLocks noGrp="1"/>
          </p:cNvSpPr>
          <p:nvPr>
            <p:ph type="pic" sz="quarter" idx="10"/>
          </p:nvPr>
        </p:nvSpPr>
        <p:spPr>
          <a:xfrm>
            <a:off x="6253290" y="1305107"/>
            <a:ext cx="5020220" cy="4800631"/>
          </a:xfrm>
          <a:prstGeom prst="ellipse">
            <a:avLst/>
          </a:prstGeom>
        </p:spPr>
        <p:txBody>
          <a:bodyPr/>
          <a:lstStyle>
            <a:lvl1pPr marL="0" indent="0" algn="ctr">
              <a:buNone/>
              <a:defRPr/>
            </a:lvl1pPr>
          </a:lstStyle>
          <a:p>
            <a:r>
              <a:rPr lang="en-US"/>
              <a:t>Click icon</a:t>
            </a:r>
          </a:p>
          <a:p>
            <a:r>
              <a:rPr lang="en-US"/>
              <a:t>below to</a:t>
            </a:r>
          </a:p>
          <a:p>
            <a:r>
              <a:rPr lang="en-US"/>
              <a:t>add image</a:t>
            </a:r>
          </a:p>
          <a:p>
            <a:endParaRPr lang="en-US"/>
          </a:p>
        </p:txBody>
      </p:sp>
      <p:sp>
        <p:nvSpPr>
          <p:cNvPr id="16" name="Slide Number Placeholder 5">
            <a:extLst>
              <a:ext uri="{FF2B5EF4-FFF2-40B4-BE49-F238E27FC236}">
                <a16:creationId xmlns:a16="http://schemas.microsoft.com/office/drawing/2014/main" id="{A0355144-6648-49D1-9012-8CC8D30D3775}"/>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grpSp>
        <p:nvGrpSpPr>
          <p:cNvPr id="3" name="Group 2">
            <a:extLst>
              <a:ext uri="{FF2B5EF4-FFF2-40B4-BE49-F238E27FC236}">
                <a16:creationId xmlns:a16="http://schemas.microsoft.com/office/drawing/2014/main" id="{29A02A01-93FD-3FA3-4529-BA9DF65A4FE2}"/>
              </a:ext>
            </a:extLst>
          </p:cNvPr>
          <p:cNvGrpSpPr/>
          <p:nvPr userDrawn="1"/>
        </p:nvGrpSpPr>
        <p:grpSpPr>
          <a:xfrm>
            <a:off x="242995" y="837761"/>
            <a:ext cx="838200" cy="109793"/>
            <a:chOff x="571500" y="930335"/>
            <a:chExt cx="838200" cy="120483"/>
          </a:xfrm>
        </p:grpSpPr>
        <p:sp>
          <p:nvSpPr>
            <p:cNvPr id="4" name="Oval 3">
              <a:extLst>
                <a:ext uri="{FF2B5EF4-FFF2-40B4-BE49-F238E27FC236}">
                  <a16:creationId xmlns:a16="http://schemas.microsoft.com/office/drawing/2014/main" id="{383AEF0B-FC94-7939-995A-26BF067193CF}"/>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5" name="Oval 4">
              <a:extLst>
                <a:ext uri="{FF2B5EF4-FFF2-40B4-BE49-F238E27FC236}">
                  <a16:creationId xmlns:a16="http://schemas.microsoft.com/office/drawing/2014/main" id="{45DE37C8-3738-04C3-E447-59B1FAB12ED7}"/>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7" name="Oval 6">
              <a:extLst>
                <a:ext uri="{FF2B5EF4-FFF2-40B4-BE49-F238E27FC236}">
                  <a16:creationId xmlns:a16="http://schemas.microsoft.com/office/drawing/2014/main" id="{95991F5C-DA47-0AF3-18B4-A68136CC29BE}"/>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9" name="Oval 8">
              <a:extLst>
                <a:ext uri="{FF2B5EF4-FFF2-40B4-BE49-F238E27FC236}">
                  <a16:creationId xmlns:a16="http://schemas.microsoft.com/office/drawing/2014/main" id="{19336B19-4B81-D567-18D8-EFDED5BDD71E}"/>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0" name="Oval 9">
              <a:extLst>
                <a:ext uri="{FF2B5EF4-FFF2-40B4-BE49-F238E27FC236}">
                  <a16:creationId xmlns:a16="http://schemas.microsoft.com/office/drawing/2014/main" id="{5B19EF45-1B22-7C76-F3E6-46EF8F99DF11}"/>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pic>
        <p:nvPicPr>
          <p:cNvPr id="14" name="Graphic 13">
            <a:extLst>
              <a:ext uri="{FF2B5EF4-FFF2-40B4-BE49-F238E27FC236}">
                <a16:creationId xmlns:a16="http://schemas.microsoft.com/office/drawing/2014/main" id="{4AA53737-0CB9-FDC8-C68A-84B7230FCB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sp>
        <p:nvSpPr>
          <p:cNvPr id="60" name="Content Placeholder 6">
            <a:extLst>
              <a:ext uri="{FF2B5EF4-FFF2-40B4-BE49-F238E27FC236}">
                <a16:creationId xmlns:a16="http://schemas.microsoft.com/office/drawing/2014/main" id="{B3E92E98-B362-3BB9-E8DC-2E73DD71FF60}"/>
              </a:ext>
            </a:extLst>
          </p:cNvPr>
          <p:cNvSpPr>
            <a:spLocks noGrp="1"/>
          </p:cNvSpPr>
          <p:nvPr>
            <p:ph sz="quarter" idx="12" hasCustomPrompt="1"/>
          </p:nvPr>
        </p:nvSpPr>
        <p:spPr>
          <a:xfrm>
            <a:off x="300145" y="1411490"/>
            <a:ext cx="5422900" cy="4694248"/>
          </a:xfrm>
        </p:spPr>
        <p:txBody>
          <a:bodyPr/>
          <a:lstStyle>
            <a:lvl1pPr marL="447675" indent="-447675">
              <a:buClr>
                <a:schemeClr val="tx1"/>
              </a:buClr>
              <a:buFont typeface="Arial" panose="020B0604020202020204" pitchFamily="34" charset="0"/>
              <a:buChar char="•"/>
              <a:defRPr/>
            </a:lvl1pPr>
            <a:lvl2pPr marL="685800" indent="-228600">
              <a:buClr>
                <a:schemeClr val="tx1"/>
              </a:buClr>
              <a:buFont typeface="Arial" panose="020B0604020202020204" pitchFamily="34" charset="0"/>
              <a:buChar char="•"/>
              <a:defRPr/>
            </a:lvl2pPr>
            <a:lvl3pPr marL="1143000" indent="-228600">
              <a:buClr>
                <a:schemeClr val="tx1"/>
              </a:buClr>
              <a:buFont typeface="Arial" panose="020B0604020202020204" pitchFamily="34" charset="0"/>
              <a:buChar char="•"/>
              <a:defRPr/>
            </a:lvl3pPr>
            <a:lvl4pPr marL="1600200" indent="-228600">
              <a:buClr>
                <a:schemeClr val="tx1"/>
              </a:buClr>
              <a:buFont typeface="Arial" panose="020B0604020202020204" pitchFamily="34" charset="0"/>
              <a:buChar char="•"/>
              <a:defRPr/>
            </a:lvl4pPr>
            <a:lvl5pPr marL="2057400" indent="-228600">
              <a:buClr>
                <a:schemeClr val="tx1"/>
              </a:buClr>
              <a:buFont typeface="Arial" panose="020B0604020202020204" pitchFamily="34" charset="0"/>
              <a:buChar char="•"/>
              <a:defRPr/>
            </a:lvl5pPr>
          </a:lstStyle>
          <a:p>
            <a:pPr lvl="0"/>
            <a:r>
              <a:rPr lang="en-US" dirty="0"/>
              <a:t>Click to enter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07334067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Heading_Content_01">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431B442-D13E-7CDB-4DE1-A6C2879A15F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DB988B7-C297-4C39-86C0-45E3F80150B3}"/>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sp>
        <p:nvSpPr>
          <p:cNvPr id="8" name="Picture Placeholder 7">
            <a:extLst>
              <a:ext uri="{FF2B5EF4-FFF2-40B4-BE49-F238E27FC236}">
                <a16:creationId xmlns:a16="http://schemas.microsoft.com/office/drawing/2014/main" id="{F19808ED-F726-6648-95A7-37C276CAE49A}"/>
              </a:ext>
            </a:extLst>
          </p:cNvPr>
          <p:cNvSpPr>
            <a:spLocks noGrp="1"/>
          </p:cNvSpPr>
          <p:nvPr>
            <p:ph type="pic" sz="quarter" idx="10"/>
          </p:nvPr>
        </p:nvSpPr>
        <p:spPr>
          <a:xfrm>
            <a:off x="6253290" y="693829"/>
            <a:ext cx="5938710" cy="6164171"/>
          </a:xfrm>
          <a:prstGeom prst="rect">
            <a:avLst/>
          </a:prstGeom>
        </p:spPr>
        <p:txBody>
          <a:bodyPr/>
          <a:lstStyle>
            <a:lvl1pPr marL="0" indent="0" algn="ctr">
              <a:buNone/>
              <a:defRPr/>
            </a:lvl1pPr>
          </a:lstStyle>
          <a:p>
            <a:r>
              <a:rPr lang="en-US"/>
              <a:t>Click icon</a:t>
            </a:r>
          </a:p>
          <a:p>
            <a:r>
              <a:rPr lang="en-US"/>
              <a:t>below to</a:t>
            </a:r>
          </a:p>
          <a:p>
            <a:r>
              <a:rPr lang="en-US"/>
              <a:t>add image</a:t>
            </a:r>
          </a:p>
          <a:p>
            <a:endParaRPr lang="en-US"/>
          </a:p>
        </p:txBody>
      </p:sp>
      <p:sp>
        <p:nvSpPr>
          <p:cNvPr id="16" name="Slide Number Placeholder 5">
            <a:extLst>
              <a:ext uri="{FF2B5EF4-FFF2-40B4-BE49-F238E27FC236}">
                <a16:creationId xmlns:a16="http://schemas.microsoft.com/office/drawing/2014/main" id="{A0355144-6648-49D1-9012-8CC8D30D3775}"/>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grpSp>
        <p:nvGrpSpPr>
          <p:cNvPr id="3" name="Group 2">
            <a:extLst>
              <a:ext uri="{FF2B5EF4-FFF2-40B4-BE49-F238E27FC236}">
                <a16:creationId xmlns:a16="http://schemas.microsoft.com/office/drawing/2014/main" id="{29A02A01-93FD-3FA3-4529-BA9DF65A4FE2}"/>
              </a:ext>
            </a:extLst>
          </p:cNvPr>
          <p:cNvGrpSpPr/>
          <p:nvPr userDrawn="1"/>
        </p:nvGrpSpPr>
        <p:grpSpPr>
          <a:xfrm>
            <a:off x="242995" y="837761"/>
            <a:ext cx="838200" cy="109793"/>
            <a:chOff x="571500" y="930335"/>
            <a:chExt cx="838200" cy="120483"/>
          </a:xfrm>
        </p:grpSpPr>
        <p:sp>
          <p:nvSpPr>
            <p:cNvPr id="4" name="Oval 3">
              <a:extLst>
                <a:ext uri="{FF2B5EF4-FFF2-40B4-BE49-F238E27FC236}">
                  <a16:creationId xmlns:a16="http://schemas.microsoft.com/office/drawing/2014/main" id="{383AEF0B-FC94-7939-995A-26BF067193CF}"/>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5" name="Oval 4">
              <a:extLst>
                <a:ext uri="{FF2B5EF4-FFF2-40B4-BE49-F238E27FC236}">
                  <a16:creationId xmlns:a16="http://schemas.microsoft.com/office/drawing/2014/main" id="{45DE37C8-3738-04C3-E447-59B1FAB12ED7}"/>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7" name="Oval 6">
              <a:extLst>
                <a:ext uri="{FF2B5EF4-FFF2-40B4-BE49-F238E27FC236}">
                  <a16:creationId xmlns:a16="http://schemas.microsoft.com/office/drawing/2014/main" id="{95991F5C-DA47-0AF3-18B4-A68136CC29BE}"/>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9" name="Oval 8">
              <a:extLst>
                <a:ext uri="{FF2B5EF4-FFF2-40B4-BE49-F238E27FC236}">
                  <a16:creationId xmlns:a16="http://schemas.microsoft.com/office/drawing/2014/main" id="{19336B19-4B81-D567-18D8-EFDED5BDD71E}"/>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0" name="Oval 9">
              <a:extLst>
                <a:ext uri="{FF2B5EF4-FFF2-40B4-BE49-F238E27FC236}">
                  <a16:creationId xmlns:a16="http://schemas.microsoft.com/office/drawing/2014/main" id="{5B19EF45-1B22-7C76-F3E6-46EF8F99DF11}"/>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pic>
        <p:nvPicPr>
          <p:cNvPr id="14" name="Graphic 13">
            <a:extLst>
              <a:ext uri="{FF2B5EF4-FFF2-40B4-BE49-F238E27FC236}">
                <a16:creationId xmlns:a16="http://schemas.microsoft.com/office/drawing/2014/main" id="{4AA53737-0CB9-FDC8-C68A-84B7230FCB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sp>
        <p:nvSpPr>
          <p:cNvPr id="60" name="Content Placeholder 6">
            <a:extLst>
              <a:ext uri="{FF2B5EF4-FFF2-40B4-BE49-F238E27FC236}">
                <a16:creationId xmlns:a16="http://schemas.microsoft.com/office/drawing/2014/main" id="{B3E92E98-B362-3BB9-E8DC-2E73DD71FF60}"/>
              </a:ext>
            </a:extLst>
          </p:cNvPr>
          <p:cNvSpPr>
            <a:spLocks noGrp="1"/>
          </p:cNvSpPr>
          <p:nvPr>
            <p:ph sz="quarter" idx="12" hasCustomPrompt="1"/>
          </p:nvPr>
        </p:nvSpPr>
        <p:spPr>
          <a:xfrm>
            <a:off x="300145" y="1411490"/>
            <a:ext cx="5422900" cy="4694248"/>
          </a:xfrm>
        </p:spPr>
        <p:txBody>
          <a:bodyPr/>
          <a:lstStyle>
            <a:lvl1pPr marL="447675" indent="-447675">
              <a:buClr>
                <a:schemeClr val="tx1"/>
              </a:buClr>
              <a:buFont typeface="Arial" panose="020B0604020202020204" pitchFamily="34" charset="0"/>
              <a:buChar char="•"/>
              <a:defRPr/>
            </a:lvl1pPr>
            <a:lvl2pPr marL="685800" indent="-228600">
              <a:buClr>
                <a:schemeClr val="tx1"/>
              </a:buClr>
              <a:buFont typeface="Arial" panose="020B0604020202020204" pitchFamily="34" charset="0"/>
              <a:buChar char="•"/>
              <a:defRPr/>
            </a:lvl2pPr>
            <a:lvl3pPr marL="1143000" indent="-228600">
              <a:buClr>
                <a:schemeClr val="tx1"/>
              </a:buClr>
              <a:buFont typeface="Arial" panose="020B0604020202020204" pitchFamily="34" charset="0"/>
              <a:buChar char="•"/>
              <a:defRPr/>
            </a:lvl3pPr>
            <a:lvl4pPr marL="1600200" indent="-228600">
              <a:buClr>
                <a:schemeClr val="tx1"/>
              </a:buClr>
              <a:buFont typeface="Arial" panose="020B0604020202020204" pitchFamily="34" charset="0"/>
              <a:buChar char="•"/>
              <a:defRPr/>
            </a:lvl4pPr>
            <a:lvl5pPr marL="2057400" indent="-228600">
              <a:buClr>
                <a:schemeClr val="tx1"/>
              </a:buClr>
              <a:buFont typeface="Arial" panose="020B0604020202020204" pitchFamily="34" charset="0"/>
              <a:buChar char="•"/>
              <a:defRPr/>
            </a:lvl5pPr>
          </a:lstStyle>
          <a:p>
            <a:pPr lvl="0"/>
            <a:r>
              <a:rPr lang="en-US" dirty="0"/>
              <a:t>Click to enter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0176337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Heading_Content_01">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431B442-D13E-7CDB-4DE1-A6C2879A15F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DB988B7-C297-4C39-86C0-45E3F80150B3}"/>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sp>
        <p:nvSpPr>
          <p:cNvPr id="8" name="Picture Placeholder 7">
            <a:extLst>
              <a:ext uri="{FF2B5EF4-FFF2-40B4-BE49-F238E27FC236}">
                <a16:creationId xmlns:a16="http://schemas.microsoft.com/office/drawing/2014/main" id="{F19808ED-F726-6648-95A7-37C276CAE49A}"/>
              </a:ext>
            </a:extLst>
          </p:cNvPr>
          <p:cNvSpPr>
            <a:spLocks noGrp="1"/>
          </p:cNvSpPr>
          <p:nvPr>
            <p:ph type="pic" sz="quarter" idx="10"/>
          </p:nvPr>
        </p:nvSpPr>
        <p:spPr>
          <a:xfrm>
            <a:off x="604945" y="1358298"/>
            <a:ext cx="5020220" cy="4800631"/>
          </a:xfrm>
          <a:prstGeom prst="ellipse">
            <a:avLst/>
          </a:prstGeom>
        </p:spPr>
        <p:txBody>
          <a:bodyPr/>
          <a:lstStyle>
            <a:lvl1pPr marL="0" indent="0" algn="ctr">
              <a:buNone/>
              <a:defRPr/>
            </a:lvl1pPr>
          </a:lstStyle>
          <a:p>
            <a:r>
              <a:rPr lang="en-US"/>
              <a:t>Click icon</a:t>
            </a:r>
          </a:p>
          <a:p>
            <a:r>
              <a:rPr lang="en-US"/>
              <a:t>below to</a:t>
            </a:r>
          </a:p>
          <a:p>
            <a:r>
              <a:rPr lang="en-US"/>
              <a:t>add image</a:t>
            </a:r>
          </a:p>
          <a:p>
            <a:endParaRPr lang="en-US"/>
          </a:p>
        </p:txBody>
      </p:sp>
      <p:sp>
        <p:nvSpPr>
          <p:cNvPr id="16" name="Slide Number Placeholder 5">
            <a:extLst>
              <a:ext uri="{FF2B5EF4-FFF2-40B4-BE49-F238E27FC236}">
                <a16:creationId xmlns:a16="http://schemas.microsoft.com/office/drawing/2014/main" id="{A0355144-6648-49D1-9012-8CC8D30D3775}"/>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pic>
        <p:nvPicPr>
          <p:cNvPr id="14" name="Graphic 13">
            <a:extLst>
              <a:ext uri="{FF2B5EF4-FFF2-40B4-BE49-F238E27FC236}">
                <a16:creationId xmlns:a16="http://schemas.microsoft.com/office/drawing/2014/main" id="{4AA53737-0CB9-FDC8-C68A-84B7230FCB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sp>
        <p:nvSpPr>
          <p:cNvPr id="60" name="Content Placeholder 6">
            <a:extLst>
              <a:ext uri="{FF2B5EF4-FFF2-40B4-BE49-F238E27FC236}">
                <a16:creationId xmlns:a16="http://schemas.microsoft.com/office/drawing/2014/main" id="{B3E92E98-B362-3BB9-E8DC-2E73DD71FF60}"/>
              </a:ext>
            </a:extLst>
          </p:cNvPr>
          <p:cNvSpPr>
            <a:spLocks noGrp="1"/>
          </p:cNvSpPr>
          <p:nvPr>
            <p:ph sz="quarter" idx="12" hasCustomPrompt="1"/>
          </p:nvPr>
        </p:nvSpPr>
        <p:spPr>
          <a:xfrm>
            <a:off x="6253290" y="1411490"/>
            <a:ext cx="5329109" cy="4694248"/>
          </a:xfrm>
        </p:spPr>
        <p:txBody>
          <a:bodyPr/>
          <a:lstStyle>
            <a:lvl1pPr marL="447675" indent="-447675">
              <a:buClr>
                <a:schemeClr val="tx1"/>
              </a:buClr>
              <a:buFont typeface="Arial" panose="020B0604020202020204" pitchFamily="34" charset="0"/>
              <a:buChar char="•"/>
              <a:defRPr/>
            </a:lvl1pPr>
            <a:lvl2pPr marL="685800" indent="-228600">
              <a:buClr>
                <a:schemeClr val="tx1"/>
              </a:buClr>
              <a:buFont typeface="Arial" panose="020B0604020202020204" pitchFamily="34" charset="0"/>
              <a:buChar char="•"/>
              <a:defRPr/>
            </a:lvl2pPr>
            <a:lvl3pPr marL="1143000" indent="-228600">
              <a:buClr>
                <a:schemeClr val="tx1"/>
              </a:buClr>
              <a:buFont typeface="Arial" panose="020B0604020202020204" pitchFamily="34" charset="0"/>
              <a:buChar char="•"/>
              <a:defRPr/>
            </a:lvl3pPr>
            <a:lvl4pPr marL="1600200" indent="-228600">
              <a:buClr>
                <a:schemeClr val="tx1"/>
              </a:buClr>
              <a:buFont typeface="Arial" panose="020B0604020202020204" pitchFamily="34" charset="0"/>
              <a:buChar char="•"/>
              <a:defRPr/>
            </a:lvl4pPr>
            <a:lvl5pPr marL="2057400" indent="-228600">
              <a:buClr>
                <a:schemeClr val="tx1"/>
              </a:buClr>
              <a:buFont typeface="Arial" panose="020B0604020202020204" pitchFamily="34" charset="0"/>
              <a:buChar char="•"/>
              <a:defRPr/>
            </a:lvl5pPr>
          </a:lstStyle>
          <a:p>
            <a:pPr lvl="0"/>
            <a:r>
              <a:rPr lang="en-US" dirty="0"/>
              <a:t>Click to enter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6" name="Group 5">
            <a:extLst>
              <a:ext uri="{FF2B5EF4-FFF2-40B4-BE49-F238E27FC236}">
                <a16:creationId xmlns:a16="http://schemas.microsoft.com/office/drawing/2014/main" id="{85B58B1A-F029-AFCE-42AF-B8CC7FE126F5}"/>
              </a:ext>
            </a:extLst>
          </p:cNvPr>
          <p:cNvGrpSpPr/>
          <p:nvPr userDrawn="1"/>
        </p:nvGrpSpPr>
        <p:grpSpPr>
          <a:xfrm>
            <a:off x="242995" y="837761"/>
            <a:ext cx="838200" cy="109793"/>
            <a:chOff x="571500" y="930335"/>
            <a:chExt cx="838200" cy="120483"/>
          </a:xfrm>
        </p:grpSpPr>
        <p:sp>
          <p:nvSpPr>
            <p:cNvPr id="11" name="Oval 10">
              <a:extLst>
                <a:ext uri="{FF2B5EF4-FFF2-40B4-BE49-F238E27FC236}">
                  <a16:creationId xmlns:a16="http://schemas.microsoft.com/office/drawing/2014/main" id="{1CE52470-FE4B-B09A-1529-C53BD4F2B154}"/>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2" name="Oval 11">
              <a:extLst>
                <a:ext uri="{FF2B5EF4-FFF2-40B4-BE49-F238E27FC236}">
                  <a16:creationId xmlns:a16="http://schemas.microsoft.com/office/drawing/2014/main" id="{872063B2-9527-0997-2FFD-5022CE98F7BD}"/>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5" name="Oval 14">
              <a:extLst>
                <a:ext uri="{FF2B5EF4-FFF2-40B4-BE49-F238E27FC236}">
                  <a16:creationId xmlns:a16="http://schemas.microsoft.com/office/drawing/2014/main" id="{75147330-1E3A-7606-C50A-E3EDBDE3285B}"/>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7" name="Oval 16">
              <a:extLst>
                <a:ext uri="{FF2B5EF4-FFF2-40B4-BE49-F238E27FC236}">
                  <a16:creationId xmlns:a16="http://schemas.microsoft.com/office/drawing/2014/main" id="{BCC90353-0BA4-C067-C410-332FA6162CCC}"/>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8" name="Oval 17">
              <a:extLst>
                <a:ext uri="{FF2B5EF4-FFF2-40B4-BE49-F238E27FC236}">
                  <a16:creationId xmlns:a16="http://schemas.microsoft.com/office/drawing/2014/main" id="{E5CF34F0-A4C7-8D61-940B-1279E83A787F}"/>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1476469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pecial_06">
    <p:spTree>
      <p:nvGrpSpPr>
        <p:cNvPr id="1" name=""/>
        <p:cNvGrpSpPr/>
        <p:nvPr/>
      </p:nvGrpSpPr>
      <p:grpSpPr>
        <a:xfrm>
          <a:off x="0" y="0"/>
          <a:ext cx="0" cy="0"/>
          <a:chOff x="0" y="0"/>
          <a:chExt cx="0" cy="0"/>
        </a:xfrm>
      </p:grpSpPr>
      <p:sp>
        <p:nvSpPr>
          <p:cNvPr id="10" name="Picture Placeholder 7"/>
          <p:cNvSpPr>
            <a:spLocks noGrp="1"/>
          </p:cNvSpPr>
          <p:nvPr>
            <p:ph type="pic" sz="quarter" idx="14" hasCustomPrompt="1"/>
          </p:nvPr>
        </p:nvSpPr>
        <p:spPr>
          <a:xfrm>
            <a:off x="8852794" y="1572175"/>
            <a:ext cx="2285703" cy="2286001"/>
          </a:xfrm>
          <a:custGeom>
            <a:avLst/>
            <a:gdLst>
              <a:gd name="connsiteX0" fmla="*/ 0 w 6344847"/>
              <a:gd name="connsiteY0" fmla="*/ 0 h 5138058"/>
              <a:gd name="connsiteX1" fmla="*/ 6344847 w 6344847"/>
              <a:gd name="connsiteY1" fmla="*/ 0 h 5138058"/>
              <a:gd name="connsiteX2" fmla="*/ 6344847 w 6344847"/>
              <a:gd name="connsiteY2" fmla="*/ 5138058 h 5138058"/>
              <a:gd name="connsiteX3" fmla="*/ 0 w 6344847"/>
              <a:gd name="connsiteY3" fmla="*/ 5138058 h 5138058"/>
            </a:gdLst>
            <a:ahLst/>
            <a:cxnLst>
              <a:cxn ang="0">
                <a:pos x="connsiteX0" y="connsiteY0"/>
              </a:cxn>
              <a:cxn ang="0">
                <a:pos x="connsiteX1" y="connsiteY1"/>
              </a:cxn>
              <a:cxn ang="0">
                <a:pos x="connsiteX2" y="connsiteY2"/>
              </a:cxn>
              <a:cxn ang="0">
                <a:pos x="connsiteX3" y="connsiteY3"/>
              </a:cxn>
            </a:cxnLst>
            <a:rect l="l" t="t" r="r" b="b"/>
            <a:pathLst>
              <a:path w="6344847" h="5138058">
                <a:moveTo>
                  <a:pt x="0" y="0"/>
                </a:moveTo>
                <a:lnTo>
                  <a:pt x="6344847" y="0"/>
                </a:lnTo>
                <a:lnTo>
                  <a:pt x="6344847" y="5138058"/>
                </a:lnTo>
                <a:lnTo>
                  <a:pt x="0" y="5138058"/>
                </a:lnTo>
                <a:close/>
              </a:path>
            </a:pathLst>
          </a:custGeom>
        </p:spPr>
        <p:txBody>
          <a:bodyPr wrap="square">
            <a:noAutofit/>
          </a:bodyPr>
          <a:lstStyle>
            <a:lvl1pPr marL="0" indent="0" algn="ctr">
              <a:buNone/>
              <a:defRPr sz="1400" b="0" i="0"/>
            </a:lvl1pPr>
          </a:lstStyle>
          <a:p>
            <a:pPr marL="0" marR="0" lvl="0" indent="0" algn="ctr" defTabSz="914400" rtl="0" eaLnBrk="1" fontAlgn="auto" latinLnBrk="0" hangingPunct="1">
              <a:lnSpc>
                <a:spcPct val="90000"/>
              </a:lnSpc>
              <a:spcBef>
                <a:spcPts val="1000"/>
              </a:spcBef>
              <a:spcAft>
                <a:spcPts val="0"/>
              </a:spcAft>
              <a:buClr>
                <a:schemeClr val="accent3"/>
              </a:buClr>
              <a:buSzPct val="110000"/>
              <a:buFont typeface="Century Gothic" panose="020B0502020202020204" pitchFamily="34" charset="0"/>
              <a:buNone/>
              <a:tabLst/>
              <a:defRPr/>
            </a:pPr>
            <a:r>
              <a:rPr lang="en-US"/>
              <a:t>Click icon to add image</a:t>
            </a:r>
          </a:p>
          <a:p>
            <a:endParaRPr lang="en-US"/>
          </a:p>
        </p:txBody>
      </p:sp>
      <p:sp>
        <p:nvSpPr>
          <p:cNvPr id="12" name="Picture Placeholder 7"/>
          <p:cNvSpPr>
            <a:spLocks noGrp="1"/>
          </p:cNvSpPr>
          <p:nvPr>
            <p:ph type="pic" sz="quarter" idx="15" hasCustomPrompt="1"/>
          </p:nvPr>
        </p:nvSpPr>
        <p:spPr>
          <a:xfrm>
            <a:off x="6367758" y="4065768"/>
            <a:ext cx="2285703" cy="2286001"/>
          </a:xfrm>
          <a:custGeom>
            <a:avLst/>
            <a:gdLst>
              <a:gd name="connsiteX0" fmla="*/ 0 w 6344847"/>
              <a:gd name="connsiteY0" fmla="*/ 0 h 5138058"/>
              <a:gd name="connsiteX1" fmla="*/ 6344847 w 6344847"/>
              <a:gd name="connsiteY1" fmla="*/ 0 h 5138058"/>
              <a:gd name="connsiteX2" fmla="*/ 6344847 w 6344847"/>
              <a:gd name="connsiteY2" fmla="*/ 5138058 h 5138058"/>
              <a:gd name="connsiteX3" fmla="*/ 0 w 6344847"/>
              <a:gd name="connsiteY3" fmla="*/ 5138058 h 5138058"/>
            </a:gdLst>
            <a:ahLst/>
            <a:cxnLst>
              <a:cxn ang="0">
                <a:pos x="connsiteX0" y="connsiteY0"/>
              </a:cxn>
              <a:cxn ang="0">
                <a:pos x="connsiteX1" y="connsiteY1"/>
              </a:cxn>
              <a:cxn ang="0">
                <a:pos x="connsiteX2" y="connsiteY2"/>
              </a:cxn>
              <a:cxn ang="0">
                <a:pos x="connsiteX3" y="connsiteY3"/>
              </a:cxn>
            </a:cxnLst>
            <a:rect l="l" t="t" r="r" b="b"/>
            <a:pathLst>
              <a:path w="6344847" h="5138058">
                <a:moveTo>
                  <a:pt x="0" y="0"/>
                </a:moveTo>
                <a:lnTo>
                  <a:pt x="6344847" y="0"/>
                </a:lnTo>
                <a:lnTo>
                  <a:pt x="6344847" y="5138058"/>
                </a:lnTo>
                <a:lnTo>
                  <a:pt x="0" y="5138058"/>
                </a:lnTo>
                <a:close/>
              </a:path>
            </a:pathLst>
          </a:custGeom>
        </p:spPr>
        <p:txBody>
          <a:bodyPr wrap="square">
            <a:noAutofit/>
          </a:bodyPr>
          <a:lstStyle>
            <a:lvl1pPr marL="0" indent="0" algn="ctr">
              <a:buNone/>
              <a:defRPr sz="1400" b="0" i="0"/>
            </a:lvl1pPr>
          </a:lstStyle>
          <a:p>
            <a:pPr marL="0" marR="0" lvl="0" indent="0" algn="ctr" defTabSz="914400" rtl="0" eaLnBrk="1" fontAlgn="auto" latinLnBrk="0" hangingPunct="1">
              <a:lnSpc>
                <a:spcPct val="90000"/>
              </a:lnSpc>
              <a:spcBef>
                <a:spcPts val="1000"/>
              </a:spcBef>
              <a:spcAft>
                <a:spcPts val="0"/>
              </a:spcAft>
              <a:buClr>
                <a:schemeClr val="accent3"/>
              </a:buClr>
              <a:buSzPct val="110000"/>
              <a:buFont typeface="Century Gothic" panose="020B0502020202020204" pitchFamily="34" charset="0"/>
              <a:buNone/>
              <a:tabLst/>
              <a:defRPr/>
            </a:pPr>
            <a:r>
              <a:rPr lang="en-US"/>
              <a:t>Click icon to add image</a:t>
            </a:r>
          </a:p>
          <a:p>
            <a:endParaRPr lang="en-US"/>
          </a:p>
        </p:txBody>
      </p:sp>
      <p:sp>
        <p:nvSpPr>
          <p:cNvPr id="13" name="Picture Placeholder 7"/>
          <p:cNvSpPr>
            <a:spLocks noGrp="1"/>
          </p:cNvSpPr>
          <p:nvPr>
            <p:ph type="pic" sz="quarter" idx="16" hasCustomPrompt="1"/>
          </p:nvPr>
        </p:nvSpPr>
        <p:spPr>
          <a:xfrm>
            <a:off x="6367758" y="1572175"/>
            <a:ext cx="2285703" cy="2286001"/>
          </a:xfrm>
          <a:custGeom>
            <a:avLst/>
            <a:gdLst>
              <a:gd name="connsiteX0" fmla="*/ 0 w 6344847"/>
              <a:gd name="connsiteY0" fmla="*/ 0 h 5138058"/>
              <a:gd name="connsiteX1" fmla="*/ 6344847 w 6344847"/>
              <a:gd name="connsiteY1" fmla="*/ 0 h 5138058"/>
              <a:gd name="connsiteX2" fmla="*/ 6344847 w 6344847"/>
              <a:gd name="connsiteY2" fmla="*/ 5138058 h 5138058"/>
              <a:gd name="connsiteX3" fmla="*/ 0 w 6344847"/>
              <a:gd name="connsiteY3" fmla="*/ 5138058 h 5138058"/>
            </a:gdLst>
            <a:ahLst/>
            <a:cxnLst>
              <a:cxn ang="0">
                <a:pos x="connsiteX0" y="connsiteY0"/>
              </a:cxn>
              <a:cxn ang="0">
                <a:pos x="connsiteX1" y="connsiteY1"/>
              </a:cxn>
              <a:cxn ang="0">
                <a:pos x="connsiteX2" y="connsiteY2"/>
              </a:cxn>
              <a:cxn ang="0">
                <a:pos x="connsiteX3" y="connsiteY3"/>
              </a:cxn>
            </a:cxnLst>
            <a:rect l="l" t="t" r="r" b="b"/>
            <a:pathLst>
              <a:path w="6344847" h="5138058">
                <a:moveTo>
                  <a:pt x="0" y="0"/>
                </a:moveTo>
                <a:lnTo>
                  <a:pt x="6344847" y="0"/>
                </a:lnTo>
                <a:lnTo>
                  <a:pt x="6344847" y="5138058"/>
                </a:lnTo>
                <a:lnTo>
                  <a:pt x="0" y="5138058"/>
                </a:lnTo>
                <a:close/>
              </a:path>
            </a:pathLst>
          </a:custGeom>
        </p:spPr>
        <p:txBody>
          <a:bodyPr wrap="square">
            <a:noAutofit/>
          </a:bodyPr>
          <a:lstStyle>
            <a:lvl1pPr marL="0" indent="0" algn="ctr">
              <a:buNone/>
              <a:defRPr sz="1400" b="0" i="0"/>
            </a:lvl1pPr>
          </a:lstStyle>
          <a:p>
            <a:pPr marL="0" marR="0" lvl="0" indent="0" algn="ctr" defTabSz="914400" rtl="0" eaLnBrk="1" fontAlgn="auto" latinLnBrk="0" hangingPunct="1">
              <a:lnSpc>
                <a:spcPct val="90000"/>
              </a:lnSpc>
              <a:spcBef>
                <a:spcPts val="1000"/>
              </a:spcBef>
              <a:spcAft>
                <a:spcPts val="0"/>
              </a:spcAft>
              <a:buClr>
                <a:schemeClr val="accent3"/>
              </a:buClr>
              <a:buSzPct val="110000"/>
              <a:buFont typeface="Century Gothic" panose="020B0502020202020204" pitchFamily="34" charset="0"/>
              <a:buNone/>
              <a:tabLst/>
              <a:defRPr/>
            </a:pPr>
            <a:r>
              <a:rPr lang="en-US"/>
              <a:t>Click icon to add image</a:t>
            </a:r>
          </a:p>
          <a:p>
            <a:endParaRPr lang="en-US"/>
          </a:p>
        </p:txBody>
      </p:sp>
      <p:sp>
        <p:nvSpPr>
          <p:cNvPr id="9" name="Picture Placeholder 7"/>
          <p:cNvSpPr>
            <a:spLocks noGrp="1"/>
          </p:cNvSpPr>
          <p:nvPr>
            <p:ph type="pic" sz="quarter" idx="13" hasCustomPrompt="1"/>
          </p:nvPr>
        </p:nvSpPr>
        <p:spPr>
          <a:xfrm>
            <a:off x="8852794" y="4065768"/>
            <a:ext cx="2285703" cy="2286001"/>
          </a:xfrm>
          <a:custGeom>
            <a:avLst/>
            <a:gdLst>
              <a:gd name="connsiteX0" fmla="*/ 0 w 6344847"/>
              <a:gd name="connsiteY0" fmla="*/ 0 h 5138058"/>
              <a:gd name="connsiteX1" fmla="*/ 6344847 w 6344847"/>
              <a:gd name="connsiteY1" fmla="*/ 0 h 5138058"/>
              <a:gd name="connsiteX2" fmla="*/ 6344847 w 6344847"/>
              <a:gd name="connsiteY2" fmla="*/ 5138058 h 5138058"/>
              <a:gd name="connsiteX3" fmla="*/ 0 w 6344847"/>
              <a:gd name="connsiteY3" fmla="*/ 5138058 h 5138058"/>
            </a:gdLst>
            <a:ahLst/>
            <a:cxnLst>
              <a:cxn ang="0">
                <a:pos x="connsiteX0" y="connsiteY0"/>
              </a:cxn>
              <a:cxn ang="0">
                <a:pos x="connsiteX1" y="connsiteY1"/>
              </a:cxn>
              <a:cxn ang="0">
                <a:pos x="connsiteX2" y="connsiteY2"/>
              </a:cxn>
              <a:cxn ang="0">
                <a:pos x="connsiteX3" y="connsiteY3"/>
              </a:cxn>
            </a:cxnLst>
            <a:rect l="l" t="t" r="r" b="b"/>
            <a:pathLst>
              <a:path w="6344847" h="5138058">
                <a:moveTo>
                  <a:pt x="0" y="0"/>
                </a:moveTo>
                <a:lnTo>
                  <a:pt x="6344847" y="0"/>
                </a:lnTo>
                <a:lnTo>
                  <a:pt x="6344847" y="5138058"/>
                </a:lnTo>
                <a:lnTo>
                  <a:pt x="0" y="5138058"/>
                </a:lnTo>
                <a:close/>
              </a:path>
            </a:pathLst>
          </a:custGeom>
        </p:spPr>
        <p:txBody>
          <a:bodyPr wrap="square">
            <a:noAutofit/>
          </a:bodyPr>
          <a:lstStyle>
            <a:lvl1pPr marL="0" indent="0" algn="ctr">
              <a:buNone/>
              <a:defRPr sz="1400" b="0" i="0"/>
            </a:lvl1pPr>
          </a:lstStyle>
          <a:p>
            <a:pPr marL="0" marR="0" lvl="0" indent="0" algn="ctr" defTabSz="914400" rtl="0" eaLnBrk="1" fontAlgn="auto" latinLnBrk="0" hangingPunct="1">
              <a:lnSpc>
                <a:spcPct val="90000"/>
              </a:lnSpc>
              <a:spcBef>
                <a:spcPts val="1000"/>
              </a:spcBef>
              <a:spcAft>
                <a:spcPts val="0"/>
              </a:spcAft>
              <a:buClr>
                <a:schemeClr val="accent3"/>
              </a:buClr>
              <a:buSzPct val="110000"/>
              <a:buFont typeface="Century Gothic" panose="020B0502020202020204" pitchFamily="34" charset="0"/>
              <a:buNone/>
              <a:tabLst/>
              <a:defRPr/>
            </a:pPr>
            <a:r>
              <a:rPr lang="en-US"/>
              <a:t>Click icon to add image</a:t>
            </a:r>
          </a:p>
          <a:p>
            <a:endParaRPr lang="en-US"/>
          </a:p>
        </p:txBody>
      </p:sp>
      <p:sp>
        <p:nvSpPr>
          <p:cNvPr id="7" name="Text Placeholder 6">
            <a:extLst>
              <a:ext uri="{FF2B5EF4-FFF2-40B4-BE49-F238E27FC236}">
                <a16:creationId xmlns:a16="http://schemas.microsoft.com/office/drawing/2014/main" id="{EAFF275A-3B32-6646-BFFA-2ECBA7D7F306}"/>
              </a:ext>
            </a:extLst>
          </p:cNvPr>
          <p:cNvSpPr>
            <a:spLocks noGrp="1"/>
          </p:cNvSpPr>
          <p:nvPr>
            <p:ph type="body" sz="quarter" idx="20" hasCustomPrompt="1"/>
          </p:nvPr>
        </p:nvSpPr>
        <p:spPr>
          <a:xfrm>
            <a:off x="736430" y="1572175"/>
            <a:ext cx="5359570" cy="4779594"/>
          </a:xfrm>
        </p:spPr>
        <p:txBody>
          <a:bodyPr/>
          <a:lstStyle>
            <a:lvl1pPr>
              <a:defRPr b="0" i="0"/>
            </a:lvl1pPr>
            <a:lvl2pPr>
              <a:defRPr b="0" i="0"/>
            </a:lvl2pPr>
            <a:lvl3pPr>
              <a:defRPr b="0" i="0"/>
            </a:lvl3pPr>
            <a:lvl4pPr>
              <a:defRPr b="0" i="0"/>
            </a:lvl4pPr>
            <a:lvl5pPr>
              <a:defRPr b="0" i="0"/>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p>
        </p:txBody>
      </p:sp>
      <p:sp>
        <p:nvSpPr>
          <p:cNvPr id="14" name="Slide Number Placeholder 5">
            <a:extLst>
              <a:ext uri="{FF2B5EF4-FFF2-40B4-BE49-F238E27FC236}">
                <a16:creationId xmlns:a16="http://schemas.microsoft.com/office/drawing/2014/main" id="{7E693727-245D-4400-93E8-1CD002C4003C}"/>
              </a:ext>
            </a:extLst>
          </p:cNvPr>
          <p:cNvSpPr txBox="1">
            <a:spLocks/>
          </p:cNvSpPr>
          <p:nvPr userDrawn="1"/>
        </p:nvSpPr>
        <p:spPr>
          <a:xfrm>
            <a:off x="11138497" y="6351769"/>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16" name="Rectangle 15">
            <a:extLst>
              <a:ext uri="{FF2B5EF4-FFF2-40B4-BE49-F238E27FC236}">
                <a16:creationId xmlns:a16="http://schemas.microsoft.com/office/drawing/2014/main" id="{D1CED151-A53D-1F71-A38C-F2D6C8083659}"/>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itle 1">
            <a:extLst>
              <a:ext uri="{FF2B5EF4-FFF2-40B4-BE49-F238E27FC236}">
                <a16:creationId xmlns:a16="http://schemas.microsoft.com/office/drawing/2014/main" id="{4E5A19FB-B42F-13F4-AA36-CCD5CFA034F9}"/>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18" name="Graphic 17">
            <a:extLst>
              <a:ext uri="{FF2B5EF4-FFF2-40B4-BE49-F238E27FC236}">
                <a16:creationId xmlns:a16="http://schemas.microsoft.com/office/drawing/2014/main" id="{D142B954-E20F-55EC-5F62-CDE524121E0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grpSp>
        <p:nvGrpSpPr>
          <p:cNvPr id="19" name="Group 18">
            <a:extLst>
              <a:ext uri="{FF2B5EF4-FFF2-40B4-BE49-F238E27FC236}">
                <a16:creationId xmlns:a16="http://schemas.microsoft.com/office/drawing/2014/main" id="{7ABBA8AB-0CB4-F4A0-F1D6-CA045EB178B2}"/>
              </a:ext>
            </a:extLst>
          </p:cNvPr>
          <p:cNvGrpSpPr/>
          <p:nvPr userDrawn="1"/>
        </p:nvGrpSpPr>
        <p:grpSpPr>
          <a:xfrm>
            <a:off x="242995" y="837761"/>
            <a:ext cx="838200" cy="109793"/>
            <a:chOff x="571500" y="930335"/>
            <a:chExt cx="838200" cy="120483"/>
          </a:xfrm>
        </p:grpSpPr>
        <p:sp>
          <p:nvSpPr>
            <p:cNvPr id="20" name="Oval 19">
              <a:extLst>
                <a:ext uri="{FF2B5EF4-FFF2-40B4-BE49-F238E27FC236}">
                  <a16:creationId xmlns:a16="http://schemas.microsoft.com/office/drawing/2014/main" id="{80828365-C416-86FC-BEA7-89E7CA7CBEDB}"/>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1" name="Oval 20">
              <a:extLst>
                <a:ext uri="{FF2B5EF4-FFF2-40B4-BE49-F238E27FC236}">
                  <a16:creationId xmlns:a16="http://schemas.microsoft.com/office/drawing/2014/main" id="{35646296-2191-7ED3-0D34-CFB8D76FAB67}"/>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2" name="Oval 21">
              <a:extLst>
                <a:ext uri="{FF2B5EF4-FFF2-40B4-BE49-F238E27FC236}">
                  <a16:creationId xmlns:a16="http://schemas.microsoft.com/office/drawing/2014/main" id="{57BE9A52-1E9E-DC2E-6731-C583C5A27ACC}"/>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3" name="Oval 22">
              <a:extLst>
                <a:ext uri="{FF2B5EF4-FFF2-40B4-BE49-F238E27FC236}">
                  <a16:creationId xmlns:a16="http://schemas.microsoft.com/office/drawing/2014/main" id="{96EC8B9C-E461-2036-B03B-2444F0D405E2}"/>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4" name="Oval 23">
              <a:extLst>
                <a:ext uri="{FF2B5EF4-FFF2-40B4-BE49-F238E27FC236}">
                  <a16:creationId xmlns:a16="http://schemas.microsoft.com/office/drawing/2014/main" id="{6299EAB2-F1E2-AFFE-1EE0-56D5D5409B6B}"/>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4335723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DCECCB84-F9BA-43D5-87BE-67443E8EF086}">
      <p15:sldGuideLst xmlns:p15="http://schemas.microsoft.com/office/powerpoint/2012/main">
        <p15:guide id="1" orient="horz" pos="164" userDrawn="1">
          <p15:clr>
            <a:srgbClr val="FBAE40"/>
          </p15:clr>
        </p15:guide>
        <p15:guide id="2" pos="3840"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Heading_Content_05">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63FA8211-55BB-3F16-B316-4BD66FF0557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rot="21360064">
            <a:off x="6310378" y="2320973"/>
            <a:ext cx="5567056" cy="6011509"/>
          </a:xfrm>
          <a:custGeom>
            <a:avLst/>
            <a:gdLst>
              <a:gd name="connsiteX0" fmla="*/ 5567056 w 5567056"/>
              <a:gd name="connsiteY0" fmla="*/ 0 h 6011509"/>
              <a:gd name="connsiteX1" fmla="*/ 5567056 w 5567056"/>
              <a:gd name="connsiteY1" fmla="*/ 6011509 h 6011509"/>
              <a:gd name="connsiteX2" fmla="*/ 0 w 5567056"/>
              <a:gd name="connsiteY2" fmla="*/ 6011509 h 6011509"/>
              <a:gd name="connsiteX3" fmla="*/ 0 w 5567056"/>
              <a:gd name="connsiteY3" fmla="*/ 5664422 h 6011509"/>
              <a:gd name="connsiteX4" fmla="*/ 4136865 w 5567056"/>
              <a:gd name="connsiteY4" fmla="*/ 5953622 h 6011509"/>
              <a:gd name="connsiteX5" fmla="*/ 4228573 w 5567056"/>
              <a:gd name="connsiteY5" fmla="*/ 4641785 h 6011509"/>
              <a:gd name="connsiteX6" fmla="*/ 0 w 5567056"/>
              <a:gd name="connsiteY6" fmla="*/ 4346173 h 6011509"/>
              <a:gd name="connsiteX7" fmla="*/ 0 w 5567056"/>
              <a:gd name="connsiteY7" fmla="*/ 0 h 601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67056" h="6011509">
                <a:moveTo>
                  <a:pt x="5567056" y="0"/>
                </a:moveTo>
                <a:lnTo>
                  <a:pt x="5567056" y="6011509"/>
                </a:lnTo>
                <a:lnTo>
                  <a:pt x="0" y="6011509"/>
                </a:lnTo>
                <a:lnTo>
                  <a:pt x="0" y="5664422"/>
                </a:lnTo>
                <a:lnTo>
                  <a:pt x="4136865" y="5953622"/>
                </a:lnTo>
                <a:lnTo>
                  <a:pt x="4228573" y="4641785"/>
                </a:lnTo>
                <a:lnTo>
                  <a:pt x="0" y="4346173"/>
                </a:lnTo>
                <a:lnTo>
                  <a:pt x="0" y="0"/>
                </a:lnTo>
                <a:close/>
              </a:path>
            </a:pathLst>
          </a:custGeom>
        </p:spPr>
      </p:pic>
      <p:sp>
        <p:nvSpPr>
          <p:cNvPr id="3" name="Rectangle 2">
            <a:extLst>
              <a:ext uri="{FF2B5EF4-FFF2-40B4-BE49-F238E27FC236}">
                <a16:creationId xmlns:a16="http://schemas.microsoft.com/office/drawing/2014/main" id="{F181728D-3892-5D42-A9D7-687B5C69EC51}"/>
              </a:ext>
            </a:extLst>
          </p:cNvPr>
          <p:cNvSpPr/>
          <p:nvPr userDrawn="1"/>
        </p:nvSpPr>
        <p:spPr>
          <a:xfrm>
            <a:off x="10229850" y="0"/>
            <a:ext cx="1962150" cy="1443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9" name="Content Placeholder 8">
            <a:extLst>
              <a:ext uri="{FF2B5EF4-FFF2-40B4-BE49-F238E27FC236}">
                <a16:creationId xmlns:a16="http://schemas.microsoft.com/office/drawing/2014/main" id="{5AC52D7A-EF38-3C43-860E-E4FB1900D07B}"/>
              </a:ext>
            </a:extLst>
          </p:cNvPr>
          <p:cNvSpPr>
            <a:spLocks noGrp="1"/>
          </p:cNvSpPr>
          <p:nvPr>
            <p:ph sz="quarter" idx="11" hasCustomPrompt="1"/>
          </p:nvPr>
        </p:nvSpPr>
        <p:spPr>
          <a:xfrm>
            <a:off x="531676" y="1976650"/>
            <a:ext cx="6089523" cy="3108387"/>
          </a:xfrm>
        </p:spPr>
        <p:txBody>
          <a:bodyPr>
            <a:normAutofit/>
          </a:bodyPr>
          <a:lstStyle>
            <a:lvl1pPr marL="514350" indent="-514350">
              <a:buFont typeface="Century Gothic" panose="020B0502020202020204" pitchFamily="34" charset="0"/>
              <a:buChar char="●"/>
              <a:defRPr sz="2400" b="0" i="0"/>
            </a:lvl1pPr>
            <a:lvl2pPr>
              <a:defRPr sz="2000" b="0" i="0"/>
            </a:lvl2pPr>
            <a:lvl3pPr>
              <a:defRPr sz="1800" b="0" i="0"/>
            </a:lvl3pPr>
            <a:lvl4pPr>
              <a:defRPr sz="1600" b="0" i="0"/>
            </a:lvl4pPr>
            <a:lvl5pPr>
              <a:defRPr sz="1600" b="0" i="0"/>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p>
        </p:txBody>
      </p:sp>
      <p:sp>
        <p:nvSpPr>
          <p:cNvPr id="18" name="Slide Number Placeholder 5">
            <a:extLst>
              <a:ext uri="{FF2B5EF4-FFF2-40B4-BE49-F238E27FC236}">
                <a16:creationId xmlns:a16="http://schemas.microsoft.com/office/drawing/2014/main" id="{A63551CA-556B-41CC-B934-CDD1E67C0136}"/>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sp>
        <p:nvSpPr>
          <p:cNvPr id="19" name="Picture Placeholder 25">
            <a:extLst>
              <a:ext uri="{FF2B5EF4-FFF2-40B4-BE49-F238E27FC236}">
                <a16:creationId xmlns:a16="http://schemas.microsoft.com/office/drawing/2014/main" id="{37734D4A-19CA-4199-BC77-59DC6E051F9E}"/>
              </a:ext>
            </a:extLst>
          </p:cNvPr>
          <p:cNvSpPr>
            <a:spLocks noGrp="1"/>
          </p:cNvSpPr>
          <p:nvPr>
            <p:ph type="pic" sz="quarter" idx="13"/>
          </p:nvPr>
        </p:nvSpPr>
        <p:spPr>
          <a:xfrm>
            <a:off x="5357454" y="0"/>
            <a:ext cx="6826952" cy="6619509"/>
          </a:xfrm>
          <a:custGeom>
            <a:avLst/>
            <a:gdLst>
              <a:gd name="connsiteX0" fmla="*/ 0 w 5437631"/>
              <a:gd name="connsiteY0" fmla="*/ 906290 h 6857999"/>
              <a:gd name="connsiteX1" fmla="*/ 906290 w 5437631"/>
              <a:gd name="connsiteY1" fmla="*/ 0 h 6857999"/>
              <a:gd name="connsiteX2" fmla="*/ 4531341 w 5437631"/>
              <a:gd name="connsiteY2" fmla="*/ 0 h 6857999"/>
              <a:gd name="connsiteX3" fmla="*/ 5437631 w 5437631"/>
              <a:gd name="connsiteY3" fmla="*/ 906290 h 6857999"/>
              <a:gd name="connsiteX4" fmla="*/ 5437631 w 5437631"/>
              <a:gd name="connsiteY4" fmla="*/ 5951709 h 6857999"/>
              <a:gd name="connsiteX5" fmla="*/ 4531341 w 5437631"/>
              <a:gd name="connsiteY5" fmla="*/ 6857999 h 6857999"/>
              <a:gd name="connsiteX6" fmla="*/ 906290 w 5437631"/>
              <a:gd name="connsiteY6" fmla="*/ 6857999 h 6857999"/>
              <a:gd name="connsiteX7" fmla="*/ 0 w 5437631"/>
              <a:gd name="connsiteY7" fmla="*/ 5951709 h 6857999"/>
              <a:gd name="connsiteX8" fmla="*/ 0 w 5437631"/>
              <a:gd name="connsiteY8" fmla="*/ 906290 h 6857999"/>
              <a:gd name="connsiteX0" fmla="*/ 0 w 5437631"/>
              <a:gd name="connsiteY0" fmla="*/ 918482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0 w 5437631"/>
              <a:gd name="connsiteY8" fmla="*/ 918482 h 6870191"/>
              <a:gd name="connsiteX0" fmla="*/ 560832 w 5437631"/>
              <a:gd name="connsiteY0" fmla="*/ 4112786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560832 w 5437631"/>
              <a:gd name="connsiteY8" fmla="*/ 4112786 h 6870191"/>
              <a:gd name="connsiteX0" fmla="*/ 560832 w 5437631"/>
              <a:gd name="connsiteY0" fmla="*/ 4117615 h 6875020"/>
              <a:gd name="connsiteX1" fmla="*/ 2430290 w 5437631"/>
              <a:gd name="connsiteY1" fmla="*/ 4829 h 6875020"/>
              <a:gd name="connsiteX2" fmla="*/ 4531341 w 5437631"/>
              <a:gd name="connsiteY2" fmla="*/ 17021 h 6875020"/>
              <a:gd name="connsiteX3" fmla="*/ 5437631 w 5437631"/>
              <a:gd name="connsiteY3" fmla="*/ 923311 h 6875020"/>
              <a:gd name="connsiteX4" fmla="*/ 5437631 w 5437631"/>
              <a:gd name="connsiteY4" fmla="*/ 5968730 h 6875020"/>
              <a:gd name="connsiteX5" fmla="*/ 4531341 w 5437631"/>
              <a:gd name="connsiteY5" fmla="*/ 6875020 h 6875020"/>
              <a:gd name="connsiteX6" fmla="*/ 906290 w 5437631"/>
              <a:gd name="connsiteY6" fmla="*/ 6875020 h 6875020"/>
              <a:gd name="connsiteX7" fmla="*/ 0 w 5437631"/>
              <a:gd name="connsiteY7" fmla="*/ 5968730 h 6875020"/>
              <a:gd name="connsiteX8" fmla="*/ 560832 w 5437631"/>
              <a:gd name="connsiteY8" fmla="*/ 4117615 h 6875020"/>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531341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104621 w 5437631"/>
              <a:gd name="connsiteY4" fmla="*/ 1663263 h 6881439"/>
              <a:gd name="connsiteX5" fmla="*/ 906290 w 5437631"/>
              <a:gd name="connsiteY5" fmla="*/ 6881439 h 6881439"/>
              <a:gd name="connsiteX6" fmla="*/ 0 w 5437631"/>
              <a:gd name="connsiteY6" fmla="*/ 5975149 h 6881439"/>
              <a:gd name="connsiteX7" fmla="*/ 560832 w 5437631"/>
              <a:gd name="connsiteY7" fmla="*/ 4124034 h 6881439"/>
              <a:gd name="connsiteX0" fmla="*/ 560832 w 4679240"/>
              <a:gd name="connsiteY0" fmla="*/ 4124034 h 6881439"/>
              <a:gd name="connsiteX1" fmla="*/ 2430290 w 4679240"/>
              <a:gd name="connsiteY1" fmla="*/ 11248 h 6881439"/>
              <a:gd name="connsiteX2" fmla="*/ 4531341 w 4679240"/>
              <a:gd name="connsiteY2" fmla="*/ 23440 h 6881439"/>
              <a:gd name="connsiteX3" fmla="*/ 4104621 w 4679240"/>
              <a:gd name="connsiteY3" fmla="*/ 1663263 h 6881439"/>
              <a:gd name="connsiteX4" fmla="*/ 906290 w 4679240"/>
              <a:gd name="connsiteY4" fmla="*/ 6881439 h 6881439"/>
              <a:gd name="connsiteX5" fmla="*/ 0 w 4679240"/>
              <a:gd name="connsiteY5" fmla="*/ 5975149 h 6881439"/>
              <a:gd name="connsiteX6" fmla="*/ 560832 w 4679240"/>
              <a:gd name="connsiteY6" fmla="*/ 4124034 h 6881439"/>
              <a:gd name="connsiteX0" fmla="*/ 560832 w 5598685"/>
              <a:gd name="connsiteY0" fmla="*/ 4124034 h 6881439"/>
              <a:gd name="connsiteX1" fmla="*/ 2430290 w 5598685"/>
              <a:gd name="connsiteY1" fmla="*/ 11248 h 6881439"/>
              <a:gd name="connsiteX2" fmla="*/ 4531341 w 5598685"/>
              <a:gd name="connsiteY2" fmla="*/ 23440 h 6881439"/>
              <a:gd name="connsiteX3" fmla="*/ 5433549 w 5598685"/>
              <a:gd name="connsiteY3" fmla="*/ 1065855 h 6881439"/>
              <a:gd name="connsiteX4" fmla="*/ 906290 w 5598685"/>
              <a:gd name="connsiteY4" fmla="*/ 6881439 h 6881439"/>
              <a:gd name="connsiteX5" fmla="*/ 0 w 5598685"/>
              <a:gd name="connsiteY5" fmla="*/ 5975149 h 6881439"/>
              <a:gd name="connsiteX6" fmla="*/ 560832 w 5598685"/>
              <a:gd name="connsiteY6" fmla="*/ 4124034 h 6881439"/>
              <a:gd name="connsiteX0" fmla="*/ 560832 w 5770795"/>
              <a:gd name="connsiteY0" fmla="*/ 4124034 h 6881439"/>
              <a:gd name="connsiteX1" fmla="*/ 2430290 w 5770795"/>
              <a:gd name="connsiteY1" fmla="*/ 11248 h 6881439"/>
              <a:gd name="connsiteX2" fmla="*/ 5421357 w 5770795"/>
              <a:gd name="connsiteY2" fmla="*/ 23440 h 6881439"/>
              <a:gd name="connsiteX3" fmla="*/ 5433549 w 5770795"/>
              <a:gd name="connsiteY3" fmla="*/ 1065855 h 6881439"/>
              <a:gd name="connsiteX4" fmla="*/ 906290 w 5770795"/>
              <a:gd name="connsiteY4" fmla="*/ 6881439 h 6881439"/>
              <a:gd name="connsiteX5" fmla="*/ 0 w 5770795"/>
              <a:gd name="connsiteY5" fmla="*/ 5975149 h 6881439"/>
              <a:gd name="connsiteX6" fmla="*/ 560832 w 5770795"/>
              <a:gd name="connsiteY6" fmla="*/ 4124034 h 6881439"/>
              <a:gd name="connsiteX0" fmla="*/ 560832 w 5770795"/>
              <a:gd name="connsiteY0" fmla="*/ 4124034 h 6881439"/>
              <a:gd name="connsiteX1" fmla="*/ 2430290 w 5770795"/>
              <a:gd name="connsiteY1" fmla="*/ 11248 h 6881439"/>
              <a:gd name="connsiteX2" fmla="*/ 4328160 w 5770795"/>
              <a:gd name="connsiteY2" fmla="*/ 328241 h 6881439"/>
              <a:gd name="connsiteX3" fmla="*/ 5421357 w 5770795"/>
              <a:gd name="connsiteY3" fmla="*/ 23440 h 6881439"/>
              <a:gd name="connsiteX4" fmla="*/ 5433549 w 5770795"/>
              <a:gd name="connsiteY4" fmla="*/ 1065855 h 6881439"/>
              <a:gd name="connsiteX5" fmla="*/ 906290 w 5770795"/>
              <a:gd name="connsiteY5" fmla="*/ 6881439 h 6881439"/>
              <a:gd name="connsiteX6" fmla="*/ 0 w 5770795"/>
              <a:gd name="connsiteY6" fmla="*/ 5975149 h 6881439"/>
              <a:gd name="connsiteX7" fmla="*/ 560832 w 5770795"/>
              <a:gd name="connsiteY7" fmla="*/ 4124034 h 6881439"/>
              <a:gd name="connsiteX0" fmla="*/ 560832 w 5770795"/>
              <a:gd name="connsiteY0" fmla="*/ 4455612 h 7213017"/>
              <a:gd name="connsiteX1" fmla="*/ 2430290 w 5770795"/>
              <a:gd name="connsiteY1" fmla="*/ 342826 h 7213017"/>
              <a:gd name="connsiteX2" fmla="*/ 5421357 w 5770795"/>
              <a:gd name="connsiteY2" fmla="*/ 355018 h 7213017"/>
              <a:gd name="connsiteX3" fmla="*/ 5433549 w 5770795"/>
              <a:gd name="connsiteY3" fmla="*/ 1397433 h 7213017"/>
              <a:gd name="connsiteX4" fmla="*/ 906290 w 5770795"/>
              <a:gd name="connsiteY4" fmla="*/ 7213017 h 7213017"/>
              <a:gd name="connsiteX5" fmla="*/ 0 w 5770795"/>
              <a:gd name="connsiteY5" fmla="*/ 6306727 h 7213017"/>
              <a:gd name="connsiteX6" fmla="*/ 560832 w 5770795"/>
              <a:gd name="connsiteY6" fmla="*/ 4455612 h 7213017"/>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24035 h 6881440"/>
              <a:gd name="connsiteX1" fmla="*/ 2430290 w 5770795"/>
              <a:gd name="connsiteY1" fmla="*/ 11249 h 6881440"/>
              <a:gd name="connsiteX2" fmla="*/ 5421357 w 5770795"/>
              <a:gd name="connsiteY2" fmla="*/ 23441 h 6881440"/>
              <a:gd name="connsiteX3" fmla="*/ 5433549 w 5770795"/>
              <a:gd name="connsiteY3" fmla="*/ 1065856 h 6881440"/>
              <a:gd name="connsiteX4" fmla="*/ 906290 w 5770795"/>
              <a:gd name="connsiteY4" fmla="*/ 6881440 h 6881440"/>
              <a:gd name="connsiteX5" fmla="*/ 0 w 5770795"/>
              <a:gd name="connsiteY5" fmla="*/ 5975150 h 6881440"/>
              <a:gd name="connsiteX6" fmla="*/ 560832 w 5770795"/>
              <a:gd name="connsiteY6" fmla="*/ 4124035 h 6881440"/>
              <a:gd name="connsiteX0" fmla="*/ 560832 w 5704032"/>
              <a:gd name="connsiteY0" fmla="*/ 4124035 h 6881440"/>
              <a:gd name="connsiteX1" fmla="*/ 2430290 w 5704032"/>
              <a:gd name="connsiteY1" fmla="*/ 11249 h 6881440"/>
              <a:gd name="connsiteX2" fmla="*/ 5421357 w 5704032"/>
              <a:gd name="connsiteY2" fmla="*/ 23441 h 6881440"/>
              <a:gd name="connsiteX3" fmla="*/ 5433549 w 5704032"/>
              <a:gd name="connsiteY3" fmla="*/ 1065856 h 6881440"/>
              <a:gd name="connsiteX4" fmla="*/ 906290 w 5704032"/>
              <a:gd name="connsiteY4" fmla="*/ 6881440 h 6881440"/>
              <a:gd name="connsiteX5" fmla="*/ 0 w 5704032"/>
              <a:gd name="connsiteY5" fmla="*/ 5975150 h 6881440"/>
              <a:gd name="connsiteX6" fmla="*/ 560832 w 5704032"/>
              <a:gd name="connsiteY6" fmla="*/ 4124035 h 6881440"/>
              <a:gd name="connsiteX0" fmla="*/ 560832 w 5434131"/>
              <a:gd name="connsiteY0" fmla="*/ 4124035 h 6881440"/>
              <a:gd name="connsiteX1" fmla="*/ 2430290 w 5434131"/>
              <a:gd name="connsiteY1" fmla="*/ 11249 h 6881440"/>
              <a:gd name="connsiteX2" fmla="*/ 5421357 w 5434131"/>
              <a:gd name="connsiteY2" fmla="*/ 23441 h 6881440"/>
              <a:gd name="connsiteX3" fmla="*/ 5433549 w 5434131"/>
              <a:gd name="connsiteY3" fmla="*/ 1065856 h 6881440"/>
              <a:gd name="connsiteX4" fmla="*/ 906290 w 5434131"/>
              <a:gd name="connsiteY4" fmla="*/ 6881440 h 6881440"/>
              <a:gd name="connsiteX5" fmla="*/ 0 w 5434131"/>
              <a:gd name="connsiteY5" fmla="*/ 5975150 h 6881440"/>
              <a:gd name="connsiteX6" fmla="*/ 560832 w 5434131"/>
              <a:gd name="connsiteY6" fmla="*/ 4124035 h 6881440"/>
              <a:gd name="connsiteX0" fmla="*/ 0 w 5434131"/>
              <a:gd name="connsiteY0" fmla="*/ 5963901 h 6870191"/>
              <a:gd name="connsiteX1" fmla="*/ 2430290 w 5434131"/>
              <a:gd name="connsiteY1" fmla="*/ 0 h 6870191"/>
              <a:gd name="connsiteX2" fmla="*/ 5421357 w 5434131"/>
              <a:gd name="connsiteY2" fmla="*/ 12192 h 6870191"/>
              <a:gd name="connsiteX3" fmla="*/ 5433549 w 5434131"/>
              <a:gd name="connsiteY3" fmla="*/ 1054607 h 6870191"/>
              <a:gd name="connsiteX4" fmla="*/ 906290 w 5434131"/>
              <a:gd name="connsiteY4" fmla="*/ 6870191 h 6870191"/>
              <a:gd name="connsiteX5" fmla="*/ 0 w 5434131"/>
              <a:gd name="connsiteY5" fmla="*/ 5963901 h 6870191"/>
              <a:gd name="connsiteX0" fmla="*/ 0 w 5702355"/>
              <a:gd name="connsiteY0" fmla="*/ 4269213 h 6870191"/>
              <a:gd name="connsiteX1" fmla="*/ 2698514 w 5702355"/>
              <a:gd name="connsiteY1" fmla="*/ 0 h 6870191"/>
              <a:gd name="connsiteX2" fmla="*/ 5689581 w 5702355"/>
              <a:gd name="connsiteY2" fmla="*/ 12192 h 6870191"/>
              <a:gd name="connsiteX3" fmla="*/ 5701773 w 5702355"/>
              <a:gd name="connsiteY3" fmla="*/ 1054607 h 6870191"/>
              <a:gd name="connsiteX4" fmla="*/ 1174514 w 5702355"/>
              <a:gd name="connsiteY4" fmla="*/ 6870191 h 6870191"/>
              <a:gd name="connsiteX5" fmla="*/ 0 w 5702355"/>
              <a:gd name="connsiteY5" fmla="*/ 4269213 h 6870191"/>
              <a:gd name="connsiteX0" fmla="*/ 0 w 5702355"/>
              <a:gd name="connsiteY0" fmla="*/ 4269213 h 5894831"/>
              <a:gd name="connsiteX1" fmla="*/ 2698514 w 5702355"/>
              <a:gd name="connsiteY1" fmla="*/ 0 h 5894831"/>
              <a:gd name="connsiteX2" fmla="*/ 5689581 w 5702355"/>
              <a:gd name="connsiteY2" fmla="*/ 12192 h 5894831"/>
              <a:gd name="connsiteX3" fmla="*/ 5701773 w 5702355"/>
              <a:gd name="connsiteY3" fmla="*/ 1054607 h 5894831"/>
              <a:gd name="connsiteX4" fmla="*/ 1747538 w 5702355"/>
              <a:gd name="connsiteY4" fmla="*/ 5894831 h 5894831"/>
              <a:gd name="connsiteX5" fmla="*/ 0 w 5702355"/>
              <a:gd name="connsiteY5" fmla="*/ 4269213 h 5894831"/>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0 w 5702355"/>
              <a:gd name="connsiteY0" fmla="*/ 4269213 h 5937016"/>
              <a:gd name="connsiteX1" fmla="*/ 2698514 w 5702355"/>
              <a:gd name="connsiteY1" fmla="*/ 0 h 5937016"/>
              <a:gd name="connsiteX2" fmla="*/ 5689581 w 5702355"/>
              <a:gd name="connsiteY2" fmla="*/ 12192 h 5937016"/>
              <a:gd name="connsiteX3" fmla="*/ 5701773 w 5702355"/>
              <a:gd name="connsiteY3" fmla="*/ 1054607 h 5937016"/>
              <a:gd name="connsiteX4" fmla="*/ 1747538 w 5702355"/>
              <a:gd name="connsiteY4" fmla="*/ 5894831 h 5937016"/>
              <a:gd name="connsiteX5" fmla="*/ 0 w 5702355"/>
              <a:gd name="connsiteY5" fmla="*/ 4269213 h 5937016"/>
              <a:gd name="connsiteX0" fmla="*/ 0 w 6068115"/>
              <a:gd name="connsiteY0" fmla="*/ 3927837 h 5929850"/>
              <a:gd name="connsiteX1" fmla="*/ 3064274 w 6068115"/>
              <a:gd name="connsiteY1" fmla="*/ 0 h 5929850"/>
              <a:gd name="connsiteX2" fmla="*/ 6055341 w 6068115"/>
              <a:gd name="connsiteY2" fmla="*/ 12192 h 5929850"/>
              <a:gd name="connsiteX3" fmla="*/ 6067533 w 6068115"/>
              <a:gd name="connsiteY3" fmla="*/ 1054607 h 5929850"/>
              <a:gd name="connsiteX4" fmla="*/ 2113298 w 6068115"/>
              <a:gd name="connsiteY4" fmla="*/ 5894831 h 5929850"/>
              <a:gd name="connsiteX5" fmla="*/ 0 w 6068115"/>
              <a:gd name="connsiteY5" fmla="*/ 3927837 h 5929850"/>
              <a:gd name="connsiteX0" fmla="*/ 0 w 6068115"/>
              <a:gd name="connsiteY0" fmla="*/ 3927837 h 5667023"/>
              <a:gd name="connsiteX1" fmla="*/ 3064274 w 6068115"/>
              <a:gd name="connsiteY1" fmla="*/ 0 h 5667023"/>
              <a:gd name="connsiteX2" fmla="*/ 6055341 w 6068115"/>
              <a:gd name="connsiteY2" fmla="*/ 12192 h 5667023"/>
              <a:gd name="connsiteX3" fmla="*/ 6067533 w 6068115"/>
              <a:gd name="connsiteY3" fmla="*/ 1054607 h 5667023"/>
              <a:gd name="connsiteX4" fmla="*/ 2320562 w 6068115"/>
              <a:gd name="connsiteY4" fmla="*/ 5626607 h 5667023"/>
              <a:gd name="connsiteX5" fmla="*/ 0 w 6068115"/>
              <a:gd name="connsiteY5" fmla="*/ 3927837 h 5667023"/>
              <a:gd name="connsiteX0" fmla="*/ 0 w 6068115"/>
              <a:gd name="connsiteY0" fmla="*/ 3927837 h 6262613"/>
              <a:gd name="connsiteX1" fmla="*/ 3064274 w 6068115"/>
              <a:gd name="connsiteY1" fmla="*/ 0 h 6262613"/>
              <a:gd name="connsiteX2" fmla="*/ 6055341 w 6068115"/>
              <a:gd name="connsiteY2" fmla="*/ 12192 h 6262613"/>
              <a:gd name="connsiteX3" fmla="*/ 6067533 w 6068115"/>
              <a:gd name="connsiteY3" fmla="*/ 1054607 h 6262613"/>
              <a:gd name="connsiteX4" fmla="*/ 2320562 w 6068115"/>
              <a:gd name="connsiteY4" fmla="*/ 5626607 h 6262613"/>
              <a:gd name="connsiteX5" fmla="*/ 0 w 6068115"/>
              <a:gd name="connsiteY5" fmla="*/ 3927837 h 6262613"/>
              <a:gd name="connsiteX0" fmla="*/ 388132 w 6456247"/>
              <a:gd name="connsiteY0" fmla="*/ 3927837 h 6423592"/>
              <a:gd name="connsiteX1" fmla="*/ 3452406 w 6456247"/>
              <a:gd name="connsiteY1" fmla="*/ 0 h 6423592"/>
              <a:gd name="connsiteX2" fmla="*/ 6443473 w 6456247"/>
              <a:gd name="connsiteY2" fmla="*/ 12192 h 6423592"/>
              <a:gd name="connsiteX3" fmla="*/ 6455665 w 6456247"/>
              <a:gd name="connsiteY3" fmla="*/ 1054607 h 6423592"/>
              <a:gd name="connsiteX4" fmla="*/ 2708694 w 6456247"/>
              <a:gd name="connsiteY4" fmla="*/ 5626607 h 6423592"/>
              <a:gd name="connsiteX5" fmla="*/ 388132 w 6456247"/>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3753 w 6451287"/>
              <a:gd name="connsiteY0" fmla="*/ 3927837 h 6311517"/>
              <a:gd name="connsiteX1" fmla="*/ 3448027 w 6451287"/>
              <a:gd name="connsiteY1" fmla="*/ 0 h 6311517"/>
              <a:gd name="connsiteX2" fmla="*/ 6439094 w 6451287"/>
              <a:gd name="connsiteY2" fmla="*/ 12192 h 6311517"/>
              <a:gd name="connsiteX3" fmla="*/ 6451286 w 6451287"/>
              <a:gd name="connsiteY3" fmla="*/ 1054607 h 6311517"/>
              <a:gd name="connsiteX4" fmla="*/ 2704315 w 6451287"/>
              <a:gd name="connsiteY4" fmla="*/ 5626607 h 6311517"/>
              <a:gd name="connsiteX5" fmla="*/ 383753 w 6451287"/>
              <a:gd name="connsiteY5" fmla="*/ 3927837 h 6311517"/>
              <a:gd name="connsiteX0" fmla="*/ 372925 w 6525803"/>
              <a:gd name="connsiteY0" fmla="*/ 3915645 h 6309124"/>
              <a:gd name="connsiteX1" fmla="*/ 3522543 w 6525803"/>
              <a:gd name="connsiteY1" fmla="*/ 0 h 6309124"/>
              <a:gd name="connsiteX2" fmla="*/ 6513610 w 6525803"/>
              <a:gd name="connsiteY2" fmla="*/ 12192 h 6309124"/>
              <a:gd name="connsiteX3" fmla="*/ 6525802 w 6525803"/>
              <a:gd name="connsiteY3" fmla="*/ 1054607 h 6309124"/>
              <a:gd name="connsiteX4" fmla="*/ 2778831 w 6525803"/>
              <a:gd name="connsiteY4" fmla="*/ 5626607 h 6309124"/>
              <a:gd name="connsiteX5" fmla="*/ 372925 w 6525803"/>
              <a:gd name="connsiteY5" fmla="*/ 3915645 h 6309124"/>
              <a:gd name="connsiteX0" fmla="*/ 364084 w 6516962"/>
              <a:gd name="connsiteY0" fmla="*/ 3915645 h 6318938"/>
              <a:gd name="connsiteX1" fmla="*/ 3513702 w 6516962"/>
              <a:gd name="connsiteY1" fmla="*/ 0 h 6318938"/>
              <a:gd name="connsiteX2" fmla="*/ 6504769 w 6516962"/>
              <a:gd name="connsiteY2" fmla="*/ 12192 h 6318938"/>
              <a:gd name="connsiteX3" fmla="*/ 6516961 w 6516962"/>
              <a:gd name="connsiteY3" fmla="*/ 1054607 h 6318938"/>
              <a:gd name="connsiteX4" fmla="*/ 2843142 w 6516962"/>
              <a:gd name="connsiteY4" fmla="*/ 5638799 h 6318938"/>
              <a:gd name="connsiteX5" fmla="*/ 364084 w 6516962"/>
              <a:gd name="connsiteY5" fmla="*/ 3915645 h 63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16962" h="6318938">
                <a:moveTo>
                  <a:pt x="364084" y="3915645"/>
                </a:moveTo>
                <a:lnTo>
                  <a:pt x="3513702" y="0"/>
                </a:lnTo>
                <a:lnTo>
                  <a:pt x="6504769" y="12192"/>
                </a:lnTo>
                <a:cubicBezTo>
                  <a:pt x="6515600" y="872744"/>
                  <a:pt x="6511536" y="106679"/>
                  <a:pt x="6516961" y="1054607"/>
                </a:cubicBezTo>
                <a:cubicBezTo>
                  <a:pt x="6519683" y="1066799"/>
                  <a:pt x="2876996" y="5626607"/>
                  <a:pt x="2843142" y="5638799"/>
                </a:cubicBezTo>
                <a:cubicBezTo>
                  <a:pt x="1111220" y="7345679"/>
                  <a:pt x="-818540" y="5489071"/>
                  <a:pt x="364084" y="3915645"/>
                </a:cubicBezTo>
                <a:close/>
              </a:path>
            </a:pathLst>
          </a:custGeom>
        </p:spPr>
        <p:txBody>
          <a:bodyPr anchor="ctr"/>
          <a:lstStyle>
            <a:lvl1pPr marL="0" indent="0" algn="ctr">
              <a:buFontTx/>
              <a:buNone/>
              <a:defRPr/>
            </a:lvl1pPr>
          </a:lstStyle>
          <a:p>
            <a:r>
              <a:rPr lang="en-US" dirty="0"/>
              <a:t>Click icon</a:t>
            </a:r>
          </a:p>
          <a:p>
            <a:r>
              <a:rPr lang="en-US" dirty="0"/>
              <a:t>Below to</a:t>
            </a:r>
          </a:p>
          <a:p>
            <a:r>
              <a:rPr lang="en-US" dirty="0"/>
              <a:t>Add image</a:t>
            </a:r>
          </a:p>
        </p:txBody>
      </p:sp>
      <p:sp>
        <p:nvSpPr>
          <p:cNvPr id="4" name="Rectangle 3">
            <a:extLst>
              <a:ext uri="{FF2B5EF4-FFF2-40B4-BE49-F238E27FC236}">
                <a16:creationId xmlns:a16="http://schemas.microsoft.com/office/drawing/2014/main" id="{5D4E5319-CEDE-CB13-62FF-9ED06D724C86}"/>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28A08194-A1CF-58C7-8452-9E29423CEB26}"/>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6" name="Graphic 5">
            <a:extLst>
              <a:ext uri="{FF2B5EF4-FFF2-40B4-BE49-F238E27FC236}">
                <a16:creationId xmlns:a16="http://schemas.microsoft.com/office/drawing/2014/main" id="{F1E510E2-DF14-0D68-D29A-5A578A262C2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453304" y="57200"/>
            <a:ext cx="601352" cy="601352"/>
          </a:xfrm>
          <a:prstGeom prst="rect">
            <a:avLst/>
          </a:prstGeom>
        </p:spPr>
      </p:pic>
      <p:grpSp>
        <p:nvGrpSpPr>
          <p:cNvPr id="29" name="Group 28">
            <a:extLst>
              <a:ext uri="{FF2B5EF4-FFF2-40B4-BE49-F238E27FC236}">
                <a16:creationId xmlns:a16="http://schemas.microsoft.com/office/drawing/2014/main" id="{C11D9C7E-9DF5-9B20-524F-81850ECF7E29}"/>
              </a:ext>
            </a:extLst>
          </p:cNvPr>
          <p:cNvGrpSpPr>
            <a:grpSpLocks noChangeAspect="1"/>
          </p:cNvGrpSpPr>
          <p:nvPr userDrawn="1"/>
        </p:nvGrpSpPr>
        <p:grpSpPr>
          <a:xfrm>
            <a:off x="9668145" y="4725797"/>
            <a:ext cx="1568637" cy="2468996"/>
            <a:chOff x="9668145" y="4725797"/>
            <a:chExt cx="1568637" cy="2468996"/>
          </a:xfrm>
        </p:grpSpPr>
        <p:sp>
          <p:nvSpPr>
            <p:cNvPr id="28" name="Freeform: Shape 27">
              <a:extLst>
                <a:ext uri="{FF2B5EF4-FFF2-40B4-BE49-F238E27FC236}">
                  <a16:creationId xmlns:a16="http://schemas.microsoft.com/office/drawing/2014/main" id="{CE72A1F2-E918-0A9B-3F2B-EC1FC5D1465A}"/>
                </a:ext>
              </a:extLst>
            </p:cNvPr>
            <p:cNvSpPr/>
            <p:nvPr userDrawn="1"/>
          </p:nvSpPr>
          <p:spPr>
            <a:xfrm rot="2351781">
              <a:off x="9668145" y="5361500"/>
              <a:ext cx="413092" cy="1833293"/>
            </a:xfrm>
            <a:custGeom>
              <a:avLst/>
              <a:gdLst>
                <a:gd name="connsiteX0" fmla="*/ 91064 w 413092"/>
                <a:gd name="connsiteY0" fmla="*/ 35275 h 1833293"/>
                <a:gd name="connsiteX1" fmla="*/ 206546 w 413092"/>
                <a:gd name="connsiteY1" fmla="*/ 0 h 1833293"/>
                <a:gd name="connsiteX2" fmla="*/ 413092 w 413092"/>
                <a:gd name="connsiteY2" fmla="*/ 206546 h 1833293"/>
                <a:gd name="connsiteX3" fmla="*/ 413091 w 413092"/>
                <a:gd name="connsiteY3" fmla="*/ 1496427 h 1833293"/>
                <a:gd name="connsiteX4" fmla="*/ 0 w 413092"/>
                <a:gd name="connsiteY4" fmla="*/ 1833293 h 1833293"/>
                <a:gd name="connsiteX5" fmla="*/ 0 w 413092"/>
                <a:gd name="connsiteY5" fmla="*/ 206546 h 1833293"/>
                <a:gd name="connsiteX6" fmla="*/ 91064 w 413092"/>
                <a:gd name="connsiteY6" fmla="*/ 35275 h 1833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092" h="1833293">
                  <a:moveTo>
                    <a:pt x="91064" y="35275"/>
                  </a:moveTo>
                  <a:cubicBezTo>
                    <a:pt x="124029" y="13004"/>
                    <a:pt x="163768" y="0"/>
                    <a:pt x="206546" y="0"/>
                  </a:cubicBezTo>
                  <a:cubicBezTo>
                    <a:pt x="320618" y="0"/>
                    <a:pt x="413092" y="92474"/>
                    <a:pt x="413092" y="206546"/>
                  </a:cubicBezTo>
                  <a:lnTo>
                    <a:pt x="413091" y="1496427"/>
                  </a:lnTo>
                  <a:lnTo>
                    <a:pt x="0" y="1833293"/>
                  </a:lnTo>
                  <a:lnTo>
                    <a:pt x="0" y="206546"/>
                  </a:lnTo>
                  <a:cubicBezTo>
                    <a:pt x="0" y="135251"/>
                    <a:pt x="36123" y="72393"/>
                    <a:pt x="91064" y="3527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Rounded Rectangle 25">
              <a:extLst>
                <a:ext uri="{FF2B5EF4-FFF2-40B4-BE49-F238E27FC236}">
                  <a16:creationId xmlns:a16="http://schemas.microsoft.com/office/drawing/2014/main" id="{9D3FD03D-6D2D-AB8D-7E49-267692480AD6}"/>
                </a:ext>
              </a:extLst>
            </p:cNvPr>
            <p:cNvSpPr/>
            <p:nvPr userDrawn="1"/>
          </p:nvSpPr>
          <p:spPr>
            <a:xfrm rot="2351781">
              <a:off x="9705079" y="4753598"/>
              <a:ext cx="413091" cy="113927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26">
              <a:extLst>
                <a:ext uri="{FF2B5EF4-FFF2-40B4-BE49-F238E27FC236}">
                  <a16:creationId xmlns:a16="http://schemas.microsoft.com/office/drawing/2014/main" id="{3B0BD669-A9F3-72F7-AA53-DA23490BC8A8}"/>
                </a:ext>
              </a:extLst>
            </p:cNvPr>
            <p:cNvSpPr/>
            <p:nvPr userDrawn="1"/>
          </p:nvSpPr>
          <p:spPr>
            <a:xfrm rot="2351781">
              <a:off x="10823691" y="4725797"/>
              <a:ext cx="413091" cy="2190714"/>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 name="Group 29">
            <a:extLst>
              <a:ext uri="{FF2B5EF4-FFF2-40B4-BE49-F238E27FC236}">
                <a16:creationId xmlns:a16="http://schemas.microsoft.com/office/drawing/2014/main" id="{8E639339-91AD-C93A-57F8-843B626627A0}"/>
              </a:ext>
            </a:extLst>
          </p:cNvPr>
          <p:cNvGrpSpPr/>
          <p:nvPr userDrawn="1"/>
        </p:nvGrpSpPr>
        <p:grpSpPr>
          <a:xfrm>
            <a:off x="242995" y="837761"/>
            <a:ext cx="838200" cy="109793"/>
            <a:chOff x="571500" y="930335"/>
            <a:chExt cx="838200" cy="120483"/>
          </a:xfrm>
        </p:grpSpPr>
        <p:sp>
          <p:nvSpPr>
            <p:cNvPr id="35" name="Oval 34">
              <a:extLst>
                <a:ext uri="{FF2B5EF4-FFF2-40B4-BE49-F238E27FC236}">
                  <a16:creationId xmlns:a16="http://schemas.microsoft.com/office/drawing/2014/main" id="{C096CF84-ED49-D34C-F7D7-144E356037C9}"/>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7" name="Oval 36">
              <a:extLst>
                <a:ext uri="{FF2B5EF4-FFF2-40B4-BE49-F238E27FC236}">
                  <a16:creationId xmlns:a16="http://schemas.microsoft.com/office/drawing/2014/main" id="{7B684B4A-DC63-5CC7-6DB8-EECF15487DAD}"/>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8" name="Oval 37">
              <a:extLst>
                <a:ext uri="{FF2B5EF4-FFF2-40B4-BE49-F238E27FC236}">
                  <a16:creationId xmlns:a16="http://schemas.microsoft.com/office/drawing/2014/main" id="{0E3E59AC-17D1-AB31-B18B-F53FD24F3C65}"/>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9" name="Oval 38">
              <a:extLst>
                <a:ext uri="{FF2B5EF4-FFF2-40B4-BE49-F238E27FC236}">
                  <a16:creationId xmlns:a16="http://schemas.microsoft.com/office/drawing/2014/main" id="{13E29724-6699-94FD-99F0-3B3C6957CFE1}"/>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40" name="Oval 39">
              <a:extLst>
                <a:ext uri="{FF2B5EF4-FFF2-40B4-BE49-F238E27FC236}">
                  <a16:creationId xmlns:a16="http://schemas.microsoft.com/office/drawing/2014/main" id="{E2344B2C-67DC-A345-B498-4A57E49E4E1D}"/>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1308313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Heading_Content_07">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5718182" y="1732383"/>
            <a:ext cx="6476909" cy="4371433"/>
          </a:xfrm>
          <a:custGeom>
            <a:avLst/>
            <a:gdLst>
              <a:gd name="connsiteX0" fmla="*/ 3385908 w 17216847"/>
              <a:gd name="connsiteY0" fmla="*/ 0 h 7230830"/>
              <a:gd name="connsiteX1" fmla="*/ 13830939 w 17216847"/>
              <a:gd name="connsiteY1" fmla="*/ 0 h 7230830"/>
              <a:gd name="connsiteX2" fmla="*/ 17216847 w 17216847"/>
              <a:gd name="connsiteY2" fmla="*/ 3385908 h 7230830"/>
              <a:gd name="connsiteX3" fmla="*/ 17216847 w 17216847"/>
              <a:gd name="connsiteY3" fmla="*/ 3844922 h 7230830"/>
              <a:gd name="connsiteX4" fmla="*/ 13830939 w 17216847"/>
              <a:gd name="connsiteY4" fmla="*/ 7230830 h 7230830"/>
              <a:gd name="connsiteX5" fmla="*/ 3385908 w 17216847"/>
              <a:gd name="connsiteY5" fmla="*/ 7230830 h 7230830"/>
              <a:gd name="connsiteX6" fmla="*/ 0 w 17216847"/>
              <a:gd name="connsiteY6" fmla="*/ 3844922 h 7230830"/>
              <a:gd name="connsiteX7" fmla="*/ 0 w 17216847"/>
              <a:gd name="connsiteY7" fmla="*/ 3385908 h 7230830"/>
              <a:gd name="connsiteX8" fmla="*/ 3385908 w 17216847"/>
              <a:gd name="connsiteY8" fmla="*/ 0 h 7230830"/>
              <a:gd name="connsiteX0" fmla="*/ 3385908 w 17216847"/>
              <a:gd name="connsiteY0" fmla="*/ 0 h 7230830"/>
              <a:gd name="connsiteX1" fmla="*/ 13830939 w 17216847"/>
              <a:gd name="connsiteY1" fmla="*/ 0 h 7230830"/>
              <a:gd name="connsiteX2" fmla="*/ 17216847 w 17216847"/>
              <a:gd name="connsiteY2" fmla="*/ 3385908 h 7230830"/>
              <a:gd name="connsiteX3" fmla="*/ 17216847 w 17216847"/>
              <a:gd name="connsiteY3" fmla="*/ 3844922 h 7230830"/>
              <a:gd name="connsiteX4" fmla="*/ 13830939 w 17216847"/>
              <a:gd name="connsiteY4" fmla="*/ 7230830 h 7230830"/>
              <a:gd name="connsiteX5" fmla="*/ 3385908 w 17216847"/>
              <a:gd name="connsiteY5" fmla="*/ 7230830 h 7230830"/>
              <a:gd name="connsiteX6" fmla="*/ 0 w 17216847"/>
              <a:gd name="connsiteY6" fmla="*/ 3844922 h 7230830"/>
              <a:gd name="connsiteX7" fmla="*/ 0 w 17216847"/>
              <a:gd name="connsiteY7" fmla="*/ 3385908 h 7230830"/>
              <a:gd name="connsiteX8" fmla="*/ 3385908 w 17216847"/>
              <a:gd name="connsiteY8" fmla="*/ 0 h 7230830"/>
              <a:gd name="connsiteX0" fmla="*/ 3729831 w 17560770"/>
              <a:gd name="connsiteY0" fmla="*/ 0 h 7230830"/>
              <a:gd name="connsiteX1" fmla="*/ 14174862 w 17560770"/>
              <a:gd name="connsiteY1" fmla="*/ 0 h 7230830"/>
              <a:gd name="connsiteX2" fmla="*/ 17560770 w 17560770"/>
              <a:gd name="connsiteY2" fmla="*/ 3385908 h 7230830"/>
              <a:gd name="connsiteX3" fmla="*/ 17560770 w 17560770"/>
              <a:gd name="connsiteY3" fmla="*/ 3844922 h 7230830"/>
              <a:gd name="connsiteX4" fmla="*/ 14174862 w 17560770"/>
              <a:gd name="connsiteY4" fmla="*/ 7230830 h 7230830"/>
              <a:gd name="connsiteX5" fmla="*/ 3729831 w 17560770"/>
              <a:gd name="connsiteY5" fmla="*/ 7230830 h 7230830"/>
              <a:gd name="connsiteX6" fmla="*/ 343923 w 17560770"/>
              <a:gd name="connsiteY6" fmla="*/ 3844922 h 7230830"/>
              <a:gd name="connsiteX7" fmla="*/ 0 w 17560770"/>
              <a:gd name="connsiteY7" fmla="*/ 3411719 h 7230830"/>
              <a:gd name="connsiteX8" fmla="*/ 3729831 w 17560770"/>
              <a:gd name="connsiteY8" fmla="*/ 0 h 7230830"/>
              <a:gd name="connsiteX0" fmla="*/ 3729831 w 17560770"/>
              <a:gd name="connsiteY0" fmla="*/ 0 h 7230830"/>
              <a:gd name="connsiteX1" fmla="*/ 14174862 w 17560770"/>
              <a:gd name="connsiteY1" fmla="*/ 0 h 7230830"/>
              <a:gd name="connsiteX2" fmla="*/ 17560770 w 17560770"/>
              <a:gd name="connsiteY2" fmla="*/ 3385908 h 7230830"/>
              <a:gd name="connsiteX3" fmla="*/ 17560770 w 17560770"/>
              <a:gd name="connsiteY3" fmla="*/ 3844922 h 7230830"/>
              <a:gd name="connsiteX4" fmla="*/ 14174862 w 17560770"/>
              <a:gd name="connsiteY4" fmla="*/ 7230830 h 7230830"/>
              <a:gd name="connsiteX5" fmla="*/ 3729831 w 17560770"/>
              <a:gd name="connsiteY5" fmla="*/ 7230830 h 7230830"/>
              <a:gd name="connsiteX6" fmla="*/ 31266 w 17560770"/>
              <a:gd name="connsiteY6" fmla="*/ 3857829 h 7230830"/>
              <a:gd name="connsiteX7" fmla="*/ 0 w 17560770"/>
              <a:gd name="connsiteY7" fmla="*/ 3411719 h 7230830"/>
              <a:gd name="connsiteX8" fmla="*/ 3729831 w 17560770"/>
              <a:gd name="connsiteY8" fmla="*/ 0 h 7230830"/>
              <a:gd name="connsiteX0" fmla="*/ 3745463 w 17576402"/>
              <a:gd name="connsiteY0" fmla="*/ 0 h 7230830"/>
              <a:gd name="connsiteX1" fmla="*/ 14190494 w 17576402"/>
              <a:gd name="connsiteY1" fmla="*/ 0 h 7230830"/>
              <a:gd name="connsiteX2" fmla="*/ 17576402 w 17576402"/>
              <a:gd name="connsiteY2" fmla="*/ 3385908 h 7230830"/>
              <a:gd name="connsiteX3" fmla="*/ 17576402 w 17576402"/>
              <a:gd name="connsiteY3" fmla="*/ 3844922 h 7230830"/>
              <a:gd name="connsiteX4" fmla="*/ 14190494 w 17576402"/>
              <a:gd name="connsiteY4" fmla="*/ 7230830 h 7230830"/>
              <a:gd name="connsiteX5" fmla="*/ 3745463 w 17576402"/>
              <a:gd name="connsiteY5" fmla="*/ 7230830 h 7230830"/>
              <a:gd name="connsiteX6" fmla="*/ 0 w 17576402"/>
              <a:gd name="connsiteY6" fmla="*/ 3857829 h 7230830"/>
              <a:gd name="connsiteX7" fmla="*/ 15632 w 17576402"/>
              <a:gd name="connsiteY7" fmla="*/ 3411719 h 7230830"/>
              <a:gd name="connsiteX8" fmla="*/ 3745463 w 17576402"/>
              <a:gd name="connsiteY8" fmla="*/ 0 h 7230830"/>
              <a:gd name="connsiteX0" fmla="*/ 3745463 w 17576402"/>
              <a:gd name="connsiteY0" fmla="*/ 0 h 7230830"/>
              <a:gd name="connsiteX1" fmla="*/ 14190494 w 17576402"/>
              <a:gd name="connsiteY1" fmla="*/ 0 h 7230830"/>
              <a:gd name="connsiteX2" fmla="*/ 17576402 w 17576402"/>
              <a:gd name="connsiteY2" fmla="*/ 3844922 h 7230830"/>
              <a:gd name="connsiteX3" fmla="*/ 14190494 w 17576402"/>
              <a:gd name="connsiteY3" fmla="*/ 7230830 h 7230830"/>
              <a:gd name="connsiteX4" fmla="*/ 3745463 w 17576402"/>
              <a:gd name="connsiteY4" fmla="*/ 7230830 h 7230830"/>
              <a:gd name="connsiteX5" fmla="*/ 0 w 17576402"/>
              <a:gd name="connsiteY5" fmla="*/ 3857829 h 7230830"/>
              <a:gd name="connsiteX6" fmla="*/ 15632 w 17576402"/>
              <a:gd name="connsiteY6" fmla="*/ 3411719 h 7230830"/>
              <a:gd name="connsiteX7" fmla="*/ 3745463 w 17576402"/>
              <a:gd name="connsiteY7" fmla="*/ 0 h 7230830"/>
              <a:gd name="connsiteX0" fmla="*/ 3745463 w 15496121"/>
              <a:gd name="connsiteY0" fmla="*/ 0 h 7230830"/>
              <a:gd name="connsiteX1" fmla="*/ 14190494 w 15496121"/>
              <a:gd name="connsiteY1" fmla="*/ 0 h 7230830"/>
              <a:gd name="connsiteX2" fmla="*/ 14190494 w 15496121"/>
              <a:gd name="connsiteY2" fmla="*/ 7230830 h 7230830"/>
              <a:gd name="connsiteX3" fmla="*/ 3745463 w 15496121"/>
              <a:gd name="connsiteY3" fmla="*/ 7230830 h 7230830"/>
              <a:gd name="connsiteX4" fmla="*/ 0 w 15496121"/>
              <a:gd name="connsiteY4" fmla="*/ 3857829 h 7230830"/>
              <a:gd name="connsiteX5" fmla="*/ 15632 w 15496121"/>
              <a:gd name="connsiteY5" fmla="*/ 3411719 h 7230830"/>
              <a:gd name="connsiteX6" fmla="*/ 3745463 w 15496121"/>
              <a:gd name="connsiteY6" fmla="*/ 0 h 7230830"/>
              <a:gd name="connsiteX0" fmla="*/ 3745463 w 14190493"/>
              <a:gd name="connsiteY0" fmla="*/ 0 h 7230830"/>
              <a:gd name="connsiteX1" fmla="*/ 14190494 w 14190493"/>
              <a:gd name="connsiteY1" fmla="*/ 0 h 7230830"/>
              <a:gd name="connsiteX2" fmla="*/ 14190494 w 14190493"/>
              <a:gd name="connsiteY2" fmla="*/ 7230830 h 7230830"/>
              <a:gd name="connsiteX3" fmla="*/ 3745463 w 14190493"/>
              <a:gd name="connsiteY3" fmla="*/ 7230830 h 7230830"/>
              <a:gd name="connsiteX4" fmla="*/ 0 w 14190493"/>
              <a:gd name="connsiteY4" fmla="*/ 3857829 h 7230830"/>
              <a:gd name="connsiteX5" fmla="*/ 15632 w 14190493"/>
              <a:gd name="connsiteY5" fmla="*/ 3411719 h 7230830"/>
              <a:gd name="connsiteX6" fmla="*/ 3745463 w 14190493"/>
              <a:gd name="connsiteY6" fmla="*/ 0 h 7230830"/>
              <a:gd name="connsiteX0" fmla="*/ 3745463 w 14190493"/>
              <a:gd name="connsiteY0" fmla="*/ 0 h 7243782"/>
              <a:gd name="connsiteX1" fmla="*/ 14190494 w 14190493"/>
              <a:gd name="connsiteY1" fmla="*/ 0 h 7243782"/>
              <a:gd name="connsiteX2" fmla="*/ 12955504 w 14190493"/>
              <a:gd name="connsiteY2" fmla="*/ 7243782 h 7243782"/>
              <a:gd name="connsiteX3" fmla="*/ 3745463 w 14190493"/>
              <a:gd name="connsiteY3" fmla="*/ 7230830 h 7243782"/>
              <a:gd name="connsiteX4" fmla="*/ 0 w 14190493"/>
              <a:gd name="connsiteY4" fmla="*/ 3857829 h 7243782"/>
              <a:gd name="connsiteX5" fmla="*/ 15632 w 14190493"/>
              <a:gd name="connsiteY5" fmla="*/ 3411719 h 7243782"/>
              <a:gd name="connsiteX6" fmla="*/ 3745463 w 14190493"/>
              <a:gd name="connsiteY6" fmla="*/ 0 h 7243782"/>
              <a:gd name="connsiteX0" fmla="*/ 3745463 w 12955504"/>
              <a:gd name="connsiteY0" fmla="*/ 0 h 7243782"/>
              <a:gd name="connsiteX1" fmla="*/ 12939870 w 12955504"/>
              <a:gd name="connsiteY1" fmla="*/ 0 h 7243782"/>
              <a:gd name="connsiteX2" fmla="*/ 12955504 w 12955504"/>
              <a:gd name="connsiteY2" fmla="*/ 7243782 h 7243782"/>
              <a:gd name="connsiteX3" fmla="*/ 3745463 w 12955504"/>
              <a:gd name="connsiteY3" fmla="*/ 7230830 h 7243782"/>
              <a:gd name="connsiteX4" fmla="*/ 0 w 12955504"/>
              <a:gd name="connsiteY4" fmla="*/ 3857829 h 7243782"/>
              <a:gd name="connsiteX5" fmla="*/ 15632 w 12955504"/>
              <a:gd name="connsiteY5" fmla="*/ 3411719 h 7243782"/>
              <a:gd name="connsiteX6" fmla="*/ 3745463 w 12955504"/>
              <a:gd name="connsiteY6" fmla="*/ 0 h 7243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55504" h="7243782">
                <a:moveTo>
                  <a:pt x="3745463" y="0"/>
                </a:moveTo>
                <a:lnTo>
                  <a:pt x="12939870" y="0"/>
                </a:lnTo>
                <a:cubicBezTo>
                  <a:pt x="12945081" y="2414594"/>
                  <a:pt x="12950293" y="4829188"/>
                  <a:pt x="12955504" y="7243782"/>
                </a:cubicBezTo>
                <a:lnTo>
                  <a:pt x="3745463" y="7230830"/>
                </a:lnTo>
                <a:cubicBezTo>
                  <a:pt x="1875478" y="7230830"/>
                  <a:pt x="0" y="5727814"/>
                  <a:pt x="0" y="3857829"/>
                </a:cubicBezTo>
                <a:lnTo>
                  <a:pt x="15632" y="3411719"/>
                </a:lnTo>
                <a:cubicBezTo>
                  <a:pt x="15632" y="1541734"/>
                  <a:pt x="1875478" y="0"/>
                  <a:pt x="3745463" y="0"/>
                </a:cubicBezTo>
                <a:close/>
              </a:path>
            </a:pathLst>
          </a:custGeom>
        </p:spPr>
        <p:txBody>
          <a:bodyPr wrap="square">
            <a:noAutofit/>
          </a:bodyPr>
          <a:lstStyle>
            <a:lvl1pPr marL="0" indent="0" algn="ctr">
              <a:buNone/>
              <a:defRPr sz="2800" b="0" i="0"/>
            </a:lvl1pPr>
          </a:lstStyle>
          <a:p>
            <a:r>
              <a:rPr lang="en-US"/>
              <a:t>Click icon to</a:t>
            </a:r>
          </a:p>
          <a:p>
            <a:r>
              <a:rPr lang="en-US"/>
              <a:t>add image</a:t>
            </a:r>
          </a:p>
        </p:txBody>
      </p:sp>
      <p:sp>
        <p:nvSpPr>
          <p:cNvPr id="8" name="Text Placeholder 7">
            <a:extLst>
              <a:ext uri="{FF2B5EF4-FFF2-40B4-BE49-F238E27FC236}">
                <a16:creationId xmlns:a16="http://schemas.microsoft.com/office/drawing/2014/main" id="{0E552174-8962-0640-8E00-050ACB4416E3}"/>
              </a:ext>
            </a:extLst>
          </p:cNvPr>
          <p:cNvSpPr>
            <a:spLocks noGrp="1"/>
          </p:cNvSpPr>
          <p:nvPr>
            <p:ph type="body" sz="quarter" idx="14"/>
          </p:nvPr>
        </p:nvSpPr>
        <p:spPr>
          <a:xfrm>
            <a:off x="533400" y="1732382"/>
            <a:ext cx="4741985" cy="4371433"/>
          </a:xfrm>
        </p:spPr>
        <p:txBody>
          <a:bodyPr/>
          <a:lstStyle>
            <a:lvl1pPr>
              <a:defRPr b="0" i="0"/>
            </a:lvl1pPr>
            <a:lvl2pPr>
              <a:defRPr b="0" i="0"/>
            </a:lvl2pPr>
            <a:lvl3pPr>
              <a:defRPr b="0" i="0"/>
            </a:lvl3pPr>
            <a:lvl4pPr>
              <a:defRPr b="0" i="0"/>
            </a:lvl4pPr>
            <a:lvl5pPr>
              <a:defRPr b="0" i="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F89A310B-6171-4313-96A8-5CF813755561}"/>
              </a:ext>
            </a:extLst>
          </p:cNvPr>
          <p:cNvSpPr txBox="1">
            <a:spLocks/>
          </p:cNvSpPr>
          <p:nvPr userDrawn="1"/>
        </p:nvSpPr>
        <p:spPr>
          <a:xfrm>
            <a:off x="11138497" y="6351769"/>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18" name="Rectangle 17">
            <a:extLst>
              <a:ext uri="{FF2B5EF4-FFF2-40B4-BE49-F238E27FC236}">
                <a16:creationId xmlns:a16="http://schemas.microsoft.com/office/drawing/2014/main" id="{480A6F62-2691-8B9A-F675-2AEF6840D2AC}"/>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itle 1">
            <a:extLst>
              <a:ext uri="{FF2B5EF4-FFF2-40B4-BE49-F238E27FC236}">
                <a16:creationId xmlns:a16="http://schemas.microsoft.com/office/drawing/2014/main" id="{EA360F4A-9361-D0DD-7E60-BEE280D678D4}"/>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20" name="Graphic 19">
            <a:extLst>
              <a:ext uri="{FF2B5EF4-FFF2-40B4-BE49-F238E27FC236}">
                <a16:creationId xmlns:a16="http://schemas.microsoft.com/office/drawing/2014/main" id="{A968543B-AE86-5F82-60D2-A03754ECC0C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grpSp>
        <p:nvGrpSpPr>
          <p:cNvPr id="33" name="Group 32">
            <a:extLst>
              <a:ext uri="{FF2B5EF4-FFF2-40B4-BE49-F238E27FC236}">
                <a16:creationId xmlns:a16="http://schemas.microsoft.com/office/drawing/2014/main" id="{F77B8502-8D7C-1E1A-00B4-D3BB72A839DD}"/>
              </a:ext>
            </a:extLst>
          </p:cNvPr>
          <p:cNvGrpSpPr/>
          <p:nvPr userDrawn="1"/>
        </p:nvGrpSpPr>
        <p:grpSpPr>
          <a:xfrm>
            <a:off x="8311695" y="4635494"/>
            <a:ext cx="2755589" cy="2936641"/>
            <a:chOff x="4371290" y="4616796"/>
            <a:chExt cx="2755589" cy="2936641"/>
          </a:xfrm>
        </p:grpSpPr>
        <p:pic>
          <p:nvPicPr>
            <p:cNvPr id="32" name="Picture 31">
              <a:extLst>
                <a:ext uri="{FF2B5EF4-FFF2-40B4-BE49-F238E27FC236}">
                  <a16:creationId xmlns:a16="http://schemas.microsoft.com/office/drawing/2014/main" id="{61D99BC3-4242-7CE8-2B37-75A66BBEFEF5}"/>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a:fillRect/>
            </a:stretch>
          </p:blipFill>
          <p:spPr>
            <a:xfrm rot="21360064">
              <a:off x="4371290" y="4616796"/>
              <a:ext cx="2755589" cy="2340138"/>
            </a:xfrm>
            <a:custGeom>
              <a:avLst/>
              <a:gdLst>
                <a:gd name="connsiteX0" fmla="*/ 2755589 w 2755589"/>
                <a:gd name="connsiteY0" fmla="*/ 0 h 2340138"/>
                <a:gd name="connsiteX1" fmla="*/ 2755589 w 2755589"/>
                <a:gd name="connsiteY1" fmla="*/ 2340138 h 2340138"/>
                <a:gd name="connsiteX2" fmla="*/ 0 w 2755589"/>
                <a:gd name="connsiteY2" fmla="*/ 2147500 h 2340138"/>
                <a:gd name="connsiteX3" fmla="*/ 0 w 2755589"/>
                <a:gd name="connsiteY3" fmla="*/ 0 h 2340138"/>
              </a:gdLst>
              <a:ahLst/>
              <a:cxnLst>
                <a:cxn ang="0">
                  <a:pos x="connsiteX0" y="connsiteY0"/>
                </a:cxn>
                <a:cxn ang="0">
                  <a:pos x="connsiteX1" y="connsiteY1"/>
                </a:cxn>
                <a:cxn ang="0">
                  <a:pos x="connsiteX2" y="connsiteY2"/>
                </a:cxn>
                <a:cxn ang="0">
                  <a:pos x="connsiteX3" y="connsiteY3"/>
                </a:cxn>
              </a:cxnLst>
              <a:rect l="l" t="t" r="r" b="b"/>
              <a:pathLst>
                <a:path w="2755589" h="2340138">
                  <a:moveTo>
                    <a:pt x="2755589" y="0"/>
                  </a:moveTo>
                  <a:lnTo>
                    <a:pt x="2755589" y="2340138"/>
                  </a:lnTo>
                  <a:lnTo>
                    <a:pt x="0" y="2147500"/>
                  </a:lnTo>
                  <a:lnTo>
                    <a:pt x="0" y="0"/>
                  </a:lnTo>
                  <a:close/>
                </a:path>
              </a:pathLst>
            </a:custGeom>
          </p:spPr>
        </p:pic>
        <p:sp>
          <p:nvSpPr>
            <p:cNvPr id="30" name="Freeform: Shape 29">
              <a:extLst>
                <a:ext uri="{FF2B5EF4-FFF2-40B4-BE49-F238E27FC236}">
                  <a16:creationId xmlns:a16="http://schemas.microsoft.com/office/drawing/2014/main" id="{E4E148A8-7960-5414-63E5-04CA381B0E36}"/>
                </a:ext>
              </a:extLst>
            </p:cNvPr>
            <p:cNvSpPr/>
            <p:nvPr userDrawn="1"/>
          </p:nvSpPr>
          <p:spPr>
            <a:xfrm rot="18633027">
              <a:off x="5255174" y="5808703"/>
              <a:ext cx="2140958" cy="1348510"/>
            </a:xfrm>
            <a:custGeom>
              <a:avLst/>
              <a:gdLst>
                <a:gd name="connsiteX0" fmla="*/ 1943473 w 2140958"/>
                <a:gd name="connsiteY0" fmla="*/ 197484 h 1348510"/>
                <a:gd name="connsiteX1" fmla="*/ 2140958 w 2140958"/>
                <a:gd name="connsiteY1" fmla="*/ 674255 h 1348510"/>
                <a:gd name="connsiteX2" fmla="*/ 1466703 w 2140958"/>
                <a:gd name="connsiteY2" fmla="*/ 1348510 h 1348510"/>
                <a:gd name="connsiteX3" fmla="*/ 1153791 w 2140958"/>
                <a:gd name="connsiteY3" fmla="*/ 1348510 h 1348510"/>
                <a:gd name="connsiteX4" fmla="*/ 0 w 2140958"/>
                <a:gd name="connsiteY4" fmla="*/ 0 h 1348510"/>
                <a:gd name="connsiteX5" fmla="*/ 1466703 w 2140958"/>
                <a:gd name="connsiteY5" fmla="*/ 0 h 1348510"/>
                <a:gd name="connsiteX6" fmla="*/ 1943473 w 2140958"/>
                <a:gd name="connsiteY6" fmla="*/ 197484 h 1348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40958" h="1348510">
                  <a:moveTo>
                    <a:pt x="1943473" y="197484"/>
                  </a:moveTo>
                  <a:cubicBezTo>
                    <a:pt x="2065490" y="319501"/>
                    <a:pt x="2140958" y="488065"/>
                    <a:pt x="2140958" y="674255"/>
                  </a:cubicBezTo>
                  <a:cubicBezTo>
                    <a:pt x="2140958" y="1046636"/>
                    <a:pt x="1839084" y="1348510"/>
                    <a:pt x="1466703" y="1348510"/>
                  </a:cubicBezTo>
                  <a:lnTo>
                    <a:pt x="1153791" y="1348510"/>
                  </a:lnTo>
                  <a:lnTo>
                    <a:pt x="0" y="0"/>
                  </a:lnTo>
                  <a:lnTo>
                    <a:pt x="1466703" y="0"/>
                  </a:lnTo>
                  <a:cubicBezTo>
                    <a:pt x="1652894" y="0"/>
                    <a:pt x="1821457" y="75469"/>
                    <a:pt x="1943473" y="197484"/>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grpSp>
        <p:nvGrpSpPr>
          <p:cNvPr id="34" name="Group 33">
            <a:extLst>
              <a:ext uri="{FF2B5EF4-FFF2-40B4-BE49-F238E27FC236}">
                <a16:creationId xmlns:a16="http://schemas.microsoft.com/office/drawing/2014/main" id="{E8950F67-C6B9-2CA5-D7CD-C1865E34EE7C}"/>
              </a:ext>
            </a:extLst>
          </p:cNvPr>
          <p:cNvGrpSpPr/>
          <p:nvPr userDrawn="1"/>
        </p:nvGrpSpPr>
        <p:grpSpPr>
          <a:xfrm>
            <a:off x="242995" y="837761"/>
            <a:ext cx="838200" cy="109793"/>
            <a:chOff x="571500" y="930335"/>
            <a:chExt cx="838200" cy="120483"/>
          </a:xfrm>
        </p:grpSpPr>
        <p:sp>
          <p:nvSpPr>
            <p:cNvPr id="35" name="Oval 34">
              <a:extLst>
                <a:ext uri="{FF2B5EF4-FFF2-40B4-BE49-F238E27FC236}">
                  <a16:creationId xmlns:a16="http://schemas.microsoft.com/office/drawing/2014/main" id="{299D1E88-F9FA-7E23-8220-EB666BF847ED}"/>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6" name="Oval 35">
              <a:extLst>
                <a:ext uri="{FF2B5EF4-FFF2-40B4-BE49-F238E27FC236}">
                  <a16:creationId xmlns:a16="http://schemas.microsoft.com/office/drawing/2014/main" id="{23E186C0-DDD3-FD98-AA02-8C6368E74A8C}"/>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7" name="Oval 36">
              <a:extLst>
                <a:ext uri="{FF2B5EF4-FFF2-40B4-BE49-F238E27FC236}">
                  <a16:creationId xmlns:a16="http://schemas.microsoft.com/office/drawing/2014/main" id="{E81A71B2-3968-5D58-2A17-338489F81E08}"/>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8" name="Oval 37">
              <a:extLst>
                <a:ext uri="{FF2B5EF4-FFF2-40B4-BE49-F238E27FC236}">
                  <a16:creationId xmlns:a16="http://schemas.microsoft.com/office/drawing/2014/main" id="{8C5BFBB5-7268-FF97-9727-CE30389866DE}"/>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9" name="Oval 38">
              <a:extLst>
                <a:ext uri="{FF2B5EF4-FFF2-40B4-BE49-F238E27FC236}">
                  <a16:creationId xmlns:a16="http://schemas.microsoft.com/office/drawing/2014/main" id="{53E1E560-080E-C960-52E6-2FF6ECFC6152}"/>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0727168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ing_Content_09">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9AEBAECB-52A0-4F8C-BCA3-24F7DCB57E4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21360064">
            <a:off x="7628249" y="4877966"/>
            <a:ext cx="4315346" cy="2045086"/>
          </a:xfrm>
          <a:prstGeom prst="rect">
            <a:avLst/>
          </a:prstGeom>
        </p:spPr>
      </p:pic>
      <p:grpSp>
        <p:nvGrpSpPr>
          <p:cNvPr id="13" name="Group 12">
            <a:extLst>
              <a:ext uri="{FF2B5EF4-FFF2-40B4-BE49-F238E27FC236}">
                <a16:creationId xmlns:a16="http://schemas.microsoft.com/office/drawing/2014/main" id="{D35A4377-92B9-4403-BD2E-9F3337A3AB9F}"/>
              </a:ext>
            </a:extLst>
          </p:cNvPr>
          <p:cNvGrpSpPr/>
          <p:nvPr userDrawn="1"/>
        </p:nvGrpSpPr>
        <p:grpSpPr>
          <a:xfrm rot="21193418">
            <a:off x="8660755" y="5405662"/>
            <a:ext cx="2584359" cy="1032333"/>
            <a:chOff x="-521858" y="-813749"/>
            <a:chExt cx="3717094" cy="1586550"/>
          </a:xfrm>
        </p:grpSpPr>
        <p:sp>
          <p:nvSpPr>
            <p:cNvPr id="15" name="Rounded Rectangle 15">
              <a:extLst>
                <a:ext uri="{FF2B5EF4-FFF2-40B4-BE49-F238E27FC236}">
                  <a16:creationId xmlns:a16="http://schemas.microsoft.com/office/drawing/2014/main" id="{F618EE3E-0AEA-40BE-907F-E7B63E2942FB}"/>
                </a:ext>
              </a:extLst>
            </p:cNvPr>
            <p:cNvSpPr/>
            <p:nvPr userDrawn="1"/>
          </p:nvSpPr>
          <p:spPr>
            <a:xfrm rot="2768794">
              <a:off x="387572" y="-588164"/>
              <a:ext cx="451535" cy="2270396"/>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6">
              <a:extLst>
                <a:ext uri="{FF2B5EF4-FFF2-40B4-BE49-F238E27FC236}">
                  <a16:creationId xmlns:a16="http://schemas.microsoft.com/office/drawing/2014/main" id="{5E5341BC-A7B6-4073-AF88-725381450FDF}"/>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7">
              <a:extLst>
                <a:ext uri="{FF2B5EF4-FFF2-40B4-BE49-F238E27FC236}">
                  <a16:creationId xmlns:a16="http://schemas.microsoft.com/office/drawing/2014/main" id="{5F46BBD3-E15D-4277-95F7-9665937F3003}"/>
                </a:ext>
              </a:extLst>
            </p:cNvPr>
            <p:cNvSpPr/>
            <p:nvPr userDrawn="1"/>
          </p:nvSpPr>
          <p:spPr>
            <a:xfrm rot="2768794">
              <a:off x="1789394" y="-1079842"/>
              <a:ext cx="451535" cy="236014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Content Placeholder 8">
            <a:extLst>
              <a:ext uri="{FF2B5EF4-FFF2-40B4-BE49-F238E27FC236}">
                <a16:creationId xmlns:a16="http://schemas.microsoft.com/office/drawing/2014/main" id="{8E08FB05-33F1-D942-B6F0-85398E25660E}"/>
              </a:ext>
            </a:extLst>
          </p:cNvPr>
          <p:cNvSpPr>
            <a:spLocks noGrp="1"/>
          </p:cNvSpPr>
          <p:nvPr>
            <p:ph sz="quarter" idx="17" hasCustomPrompt="1"/>
          </p:nvPr>
        </p:nvSpPr>
        <p:spPr>
          <a:xfrm>
            <a:off x="462824" y="1738163"/>
            <a:ext cx="7360376" cy="4075112"/>
          </a:xfrm>
        </p:spPr>
        <p:txBody>
          <a:bodyPr/>
          <a:lstStyle>
            <a:lvl1pPr>
              <a:defRPr b="0" i="0"/>
            </a:lvl1pPr>
            <a:lvl2pPr>
              <a:defRPr b="0" i="0"/>
            </a:lvl2pPr>
            <a:lvl3pPr>
              <a:defRPr b="0" i="0"/>
            </a:lvl3pPr>
            <a:lvl4pPr>
              <a:defRPr b="0" i="0"/>
            </a:lvl4pPr>
            <a:lvl5pPr>
              <a:defRPr b="0" i="0"/>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F912DC8E-C44F-4707-966D-88F90F27AB09}"/>
              </a:ext>
            </a:extLst>
          </p:cNvPr>
          <p:cNvSpPr txBox="1">
            <a:spLocks/>
          </p:cNvSpPr>
          <p:nvPr userDrawn="1"/>
        </p:nvSpPr>
        <p:spPr>
          <a:xfrm>
            <a:off x="11138497" y="6351769"/>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14" name="Picture Placeholder 3">
            <a:extLst>
              <a:ext uri="{FF2B5EF4-FFF2-40B4-BE49-F238E27FC236}">
                <a16:creationId xmlns:a16="http://schemas.microsoft.com/office/drawing/2014/main" id="{6BAF6E46-FDB4-4D20-85F2-1DA2CA075137}"/>
              </a:ext>
            </a:extLst>
          </p:cNvPr>
          <p:cNvSpPr>
            <a:spLocks noGrp="1"/>
          </p:cNvSpPr>
          <p:nvPr>
            <p:ph type="pic" sz="quarter" idx="10"/>
          </p:nvPr>
        </p:nvSpPr>
        <p:spPr>
          <a:xfrm>
            <a:off x="8039356" y="1738163"/>
            <a:ext cx="3436681" cy="4183666"/>
          </a:xfrm>
          <a:custGeom>
            <a:avLst/>
            <a:gdLst>
              <a:gd name="connsiteX0" fmla="*/ 0 w 5834745"/>
              <a:gd name="connsiteY0" fmla="*/ 0 h 8418838"/>
              <a:gd name="connsiteX1" fmla="*/ 4862267 w 5834745"/>
              <a:gd name="connsiteY1" fmla="*/ 0 h 8418838"/>
              <a:gd name="connsiteX2" fmla="*/ 5834745 w 5834745"/>
              <a:gd name="connsiteY2" fmla="*/ 972477 h 8418838"/>
              <a:gd name="connsiteX3" fmla="*/ 5834745 w 5834745"/>
              <a:gd name="connsiteY3" fmla="*/ 8418838 h 8418838"/>
              <a:gd name="connsiteX4" fmla="*/ 972477 w 5834745"/>
              <a:gd name="connsiteY4" fmla="*/ 8418838 h 8418838"/>
              <a:gd name="connsiteX5" fmla="*/ 0 w 5834745"/>
              <a:gd name="connsiteY5" fmla="*/ 7446361 h 8418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4745" h="8418838">
                <a:moveTo>
                  <a:pt x="0" y="0"/>
                </a:moveTo>
                <a:lnTo>
                  <a:pt x="4862267" y="0"/>
                </a:lnTo>
                <a:cubicBezTo>
                  <a:pt x="5399351" y="0"/>
                  <a:pt x="5834745" y="435393"/>
                  <a:pt x="5834745" y="972477"/>
                </a:cubicBezTo>
                <a:lnTo>
                  <a:pt x="5834745" y="8418838"/>
                </a:lnTo>
                <a:lnTo>
                  <a:pt x="972477" y="8418838"/>
                </a:lnTo>
                <a:cubicBezTo>
                  <a:pt x="435393" y="8418838"/>
                  <a:pt x="0" y="7983445"/>
                  <a:pt x="0" y="7446361"/>
                </a:cubicBezTo>
                <a:close/>
              </a:path>
            </a:pathLst>
          </a:custGeom>
        </p:spPr>
        <p:txBody>
          <a:bodyPr wrap="square">
            <a:noAutofit/>
          </a:bodyPr>
          <a:lstStyle>
            <a:lvl1pPr algn="ctr">
              <a:defRPr sz="1400" b="0" i="0"/>
            </a:lvl1pPr>
          </a:lstStyle>
          <a:p>
            <a:endParaRPr lang="en-US"/>
          </a:p>
        </p:txBody>
      </p:sp>
      <p:sp>
        <p:nvSpPr>
          <p:cNvPr id="10" name="Rectangle 9">
            <a:extLst>
              <a:ext uri="{FF2B5EF4-FFF2-40B4-BE49-F238E27FC236}">
                <a16:creationId xmlns:a16="http://schemas.microsoft.com/office/drawing/2014/main" id="{A74615DD-79C7-D161-D3CD-297AE11165AC}"/>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itle 1">
            <a:extLst>
              <a:ext uri="{FF2B5EF4-FFF2-40B4-BE49-F238E27FC236}">
                <a16:creationId xmlns:a16="http://schemas.microsoft.com/office/drawing/2014/main" id="{1E46D4D9-E562-E760-5B07-75D4512D6A29}"/>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20" name="Graphic 19">
            <a:extLst>
              <a:ext uri="{FF2B5EF4-FFF2-40B4-BE49-F238E27FC236}">
                <a16:creationId xmlns:a16="http://schemas.microsoft.com/office/drawing/2014/main" id="{1EF6D862-6A44-F1D9-EAE4-1FB5F72E452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453304" y="57200"/>
            <a:ext cx="601352" cy="601352"/>
          </a:xfrm>
          <a:prstGeom prst="rect">
            <a:avLst/>
          </a:prstGeom>
        </p:spPr>
      </p:pic>
      <p:grpSp>
        <p:nvGrpSpPr>
          <p:cNvPr id="21" name="Group 20">
            <a:extLst>
              <a:ext uri="{FF2B5EF4-FFF2-40B4-BE49-F238E27FC236}">
                <a16:creationId xmlns:a16="http://schemas.microsoft.com/office/drawing/2014/main" id="{17E6D3D1-AB14-CDAF-7037-8A6164889C9E}"/>
              </a:ext>
            </a:extLst>
          </p:cNvPr>
          <p:cNvGrpSpPr/>
          <p:nvPr userDrawn="1"/>
        </p:nvGrpSpPr>
        <p:grpSpPr>
          <a:xfrm>
            <a:off x="242995" y="837761"/>
            <a:ext cx="838200" cy="109793"/>
            <a:chOff x="571500" y="930335"/>
            <a:chExt cx="838200" cy="120483"/>
          </a:xfrm>
        </p:grpSpPr>
        <p:sp>
          <p:nvSpPr>
            <p:cNvPr id="22" name="Oval 21">
              <a:extLst>
                <a:ext uri="{FF2B5EF4-FFF2-40B4-BE49-F238E27FC236}">
                  <a16:creationId xmlns:a16="http://schemas.microsoft.com/office/drawing/2014/main" id="{79DC3CFE-BFA5-7157-50CD-5C6B099C229C}"/>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3" name="Oval 22">
              <a:extLst>
                <a:ext uri="{FF2B5EF4-FFF2-40B4-BE49-F238E27FC236}">
                  <a16:creationId xmlns:a16="http://schemas.microsoft.com/office/drawing/2014/main" id="{5307935B-D21E-00D5-80AC-E79D4197BBA6}"/>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4" name="Oval 23">
              <a:extLst>
                <a:ext uri="{FF2B5EF4-FFF2-40B4-BE49-F238E27FC236}">
                  <a16:creationId xmlns:a16="http://schemas.microsoft.com/office/drawing/2014/main" id="{016E84B2-AE90-8BD6-B895-D34845A20D43}"/>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5" name="Oval 24">
              <a:extLst>
                <a:ext uri="{FF2B5EF4-FFF2-40B4-BE49-F238E27FC236}">
                  <a16:creationId xmlns:a16="http://schemas.microsoft.com/office/drawing/2014/main" id="{1C964DF6-1D18-AE24-37FF-AE61C0443ADB}"/>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6" name="Oval 25">
              <a:extLst>
                <a:ext uri="{FF2B5EF4-FFF2-40B4-BE49-F238E27FC236}">
                  <a16:creationId xmlns:a16="http://schemas.microsoft.com/office/drawing/2014/main" id="{79FA3EE5-6DF9-C3A8-BA0E-77A8D6699AB1}"/>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22953239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pecial_02">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7479378-E967-A84F-B622-04A6605633F9}"/>
              </a:ext>
            </a:extLst>
          </p:cNvPr>
          <p:cNvSpPr>
            <a:spLocks noGrp="1"/>
          </p:cNvSpPr>
          <p:nvPr>
            <p:ph type="pic" sz="quarter" idx="15"/>
          </p:nvPr>
        </p:nvSpPr>
        <p:spPr>
          <a:xfrm>
            <a:off x="754383" y="1413894"/>
            <a:ext cx="2368244" cy="2292731"/>
          </a:xfrm>
          <a:prstGeom prst="ellipse">
            <a:avLst/>
          </a:prstGeom>
        </p:spPr>
        <p:txBody>
          <a:bodyPr/>
          <a:lstStyle>
            <a:lvl1pPr marL="0" indent="0" algn="ctr">
              <a:buFont typeface="Arial" panose="020B0604020202020204" pitchFamily="34" charset="0"/>
              <a:buNone/>
              <a:defRPr/>
            </a:lvl1pPr>
          </a:lstStyle>
          <a:p>
            <a:endParaRPr lang="en-US"/>
          </a:p>
        </p:txBody>
      </p:sp>
      <p:sp>
        <p:nvSpPr>
          <p:cNvPr id="27" name="Text Placeholder 26">
            <a:extLst>
              <a:ext uri="{FF2B5EF4-FFF2-40B4-BE49-F238E27FC236}">
                <a16:creationId xmlns:a16="http://schemas.microsoft.com/office/drawing/2014/main" id="{D5594187-B2C7-0D43-9EE2-2CF987DA1DB5}"/>
              </a:ext>
            </a:extLst>
          </p:cNvPr>
          <p:cNvSpPr>
            <a:spLocks noGrp="1"/>
          </p:cNvSpPr>
          <p:nvPr>
            <p:ph type="body" sz="quarter" idx="17" hasCustomPrompt="1"/>
          </p:nvPr>
        </p:nvSpPr>
        <p:spPr>
          <a:xfrm>
            <a:off x="552924" y="4352925"/>
            <a:ext cx="2706815" cy="2389251"/>
          </a:xfrm>
          <a:solidFill>
            <a:schemeClr val="tx2"/>
          </a:solidFill>
        </p:spPr>
        <p:txBody>
          <a:bodyPr>
            <a:noAutofit/>
          </a:bodyPr>
          <a:lstStyle>
            <a:lvl1pPr>
              <a:defRPr sz="1600">
                <a:solidFill>
                  <a:schemeClr val="bg1"/>
                </a:solidFill>
              </a:defRPr>
            </a:lvl1pPr>
            <a:lvl2pPr>
              <a:defRPr sz="1400"/>
            </a:lvl2pPr>
            <a:lvl3pPr>
              <a:defRPr sz="1200"/>
            </a:lvl3pPr>
            <a:lvl4pPr>
              <a:defRPr sz="1100"/>
            </a:lvl4pPr>
            <a:lvl5pPr>
              <a:defRPr sz="1100"/>
            </a:lvl5pPr>
          </a:lstStyle>
          <a:p>
            <a:pPr lvl="0"/>
            <a:r>
              <a:rPr lang="en-US"/>
              <a:t>Click to enter Text</a:t>
            </a:r>
          </a:p>
        </p:txBody>
      </p:sp>
      <p:sp>
        <p:nvSpPr>
          <p:cNvPr id="31" name="Picture Placeholder 2">
            <a:extLst>
              <a:ext uri="{FF2B5EF4-FFF2-40B4-BE49-F238E27FC236}">
                <a16:creationId xmlns:a16="http://schemas.microsoft.com/office/drawing/2014/main" id="{1FE0756A-392B-3D41-8095-61C2E21F5780}"/>
              </a:ext>
            </a:extLst>
          </p:cNvPr>
          <p:cNvSpPr>
            <a:spLocks noGrp="1"/>
          </p:cNvSpPr>
          <p:nvPr>
            <p:ph type="pic" sz="quarter" idx="18"/>
          </p:nvPr>
        </p:nvSpPr>
        <p:spPr>
          <a:xfrm>
            <a:off x="3465314" y="1413894"/>
            <a:ext cx="2368244" cy="2292731"/>
          </a:xfrm>
          <a:prstGeom prst="ellipse">
            <a:avLst/>
          </a:prstGeom>
        </p:spPr>
        <p:txBody>
          <a:bodyPr/>
          <a:lstStyle>
            <a:lvl1pPr marL="0" indent="0" algn="ctr">
              <a:buFont typeface="Arial" panose="020B0604020202020204" pitchFamily="34" charset="0"/>
              <a:buNone/>
              <a:defRPr/>
            </a:lvl1pPr>
          </a:lstStyle>
          <a:p>
            <a:endParaRPr lang="en-US"/>
          </a:p>
        </p:txBody>
      </p:sp>
      <p:sp>
        <p:nvSpPr>
          <p:cNvPr id="33" name="Text Placeholder 26">
            <a:extLst>
              <a:ext uri="{FF2B5EF4-FFF2-40B4-BE49-F238E27FC236}">
                <a16:creationId xmlns:a16="http://schemas.microsoft.com/office/drawing/2014/main" id="{0CBAF152-847A-1540-8967-49E26190C189}"/>
              </a:ext>
            </a:extLst>
          </p:cNvPr>
          <p:cNvSpPr>
            <a:spLocks noGrp="1"/>
          </p:cNvSpPr>
          <p:nvPr>
            <p:ph type="body" sz="quarter" idx="20" hasCustomPrompt="1"/>
          </p:nvPr>
        </p:nvSpPr>
        <p:spPr>
          <a:xfrm>
            <a:off x="3339964" y="4352925"/>
            <a:ext cx="2706815" cy="2389251"/>
          </a:xfrm>
          <a:solidFill>
            <a:schemeClr val="tx2"/>
          </a:solidFill>
        </p:spPr>
        <p:txBody>
          <a:bodyPr>
            <a:noAutofit/>
          </a:bodyPr>
          <a:lstStyle>
            <a:lvl1pPr>
              <a:defRPr sz="1600">
                <a:solidFill>
                  <a:schemeClr val="bg1"/>
                </a:solidFill>
              </a:defRPr>
            </a:lvl1pPr>
            <a:lvl2pPr>
              <a:defRPr sz="1400"/>
            </a:lvl2pPr>
            <a:lvl3pPr>
              <a:defRPr sz="1200"/>
            </a:lvl3pPr>
            <a:lvl4pPr>
              <a:defRPr sz="1100"/>
            </a:lvl4pPr>
            <a:lvl5pPr>
              <a:defRPr sz="1100"/>
            </a:lvl5pPr>
          </a:lstStyle>
          <a:p>
            <a:pPr lvl="0"/>
            <a:r>
              <a:rPr lang="en-US"/>
              <a:t>Click to enter Text</a:t>
            </a:r>
          </a:p>
        </p:txBody>
      </p:sp>
      <p:sp>
        <p:nvSpPr>
          <p:cNvPr id="34" name="Picture Placeholder 2">
            <a:extLst>
              <a:ext uri="{FF2B5EF4-FFF2-40B4-BE49-F238E27FC236}">
                <a16:creationId xmlns:a16="http://schemas.microsoft.com/office/drawing/2014/main" id="{E1973F83-2B99-2D47-B223-CD02C749D08D}"/>
              </a:ext>
            </a:extLst>
          </p:cNvPr>
          <p:cNvSpPr>
            <a:spLocks noGrp="1"/>
          </p:cNvSpPr>
          <p:nvPr>
            <p:ph type="pic" sz="quarter" idx="21"/>
          </p:nvPr>
        </p:nvSpPr>
        <p:spPr>
          <a:xfrm>
            <a:off x="6283768" y="1413894"/>
            <a:ext cx="2368244" cy="2292731"/>
          </a:xfrm>
          <a:prstGeom prst="ellipse">
            <a:avLst/>
          </a:prstGeom>
        </p:spPr>
        <p:txBody>
          <a:bodyPr/>
          <a:lstStyle>
            <a:lvl1pPr marL="0" indent="0" algn="ctr">
              <a:buFont typeface="Arial" panose="020B0604020202020204" pitchFamily="34" charset="0"/>
              <a:buNone/>
              <a:defRPr/>
            </a:lvl1pPr>
          </a:lstStyle>
          <a:p>
            <a:endParaRPr lang="en-US"/>
          </a:p>
        </p:txBody>
      </p:sp>
      <p:sp>
        <p:nvSpPr>
          <p:cNvPr id="36" name="Text Placeholder 26">
            <a:extLst>
              <a:ext uri="{FF2B5EF4-FFF2-40B4-BE49-F238E27FC236}">
                <a16:creationId xmlns:a16="http://schemas.microsoft.com/office/drawing/2014/main" id="{30361622-0EBF-5046-BC37-F4CCD2D28D86}"/>
              </a:ext>
            </a:extLst>
          </p:cNvPr>
          <p:cNvSpPr>
            <a:spLocks noGrp="1"/>
          </p:cNvSpPr>
          <p:nvPr>
            <p:ph type="body" sz="quarter" idx="23" hasCustomPrompt="1"/>
          </p:nvPr>
        </p:nvSpPr>
        <p:spPr>
          <a:xfrm>
            <a:off x="6103050" y="4352925"/>
            <a:ext cx="2706815" cy="2389251"/>
          </a:xfrm>
          <a:solidFill>
            <a:schemeClr val="tx2"/>
          </a:solidFill>
        </p:spPr>
        <p:txBody>
          <a:bodyPr>
            <a:noAutofit/>
          </a:bodyPr>
          <a:lstStyle>
            <a:lvl1pPr>
              <a:defRPr sz="1600">
                <a:solidFill>
                  <a:schemeClr val="bg1"/>
                </a:solidFill>
              </a:defRPr>
            </a:lvl1pPr>
            <a:lvl2pPr>
              <a:defRPr sz="1400"/>
            </a:lvl2pPr>
            <a:lvl3pPr>
              <a:defRPr sz="1200"/>
            </a:lvl3pPr>
            <a:lvl4pPr>
              <a:defRPr sz="1100"/>
            </a:lvl4pPr>
            <a:lvl5pPr>
              <a:defRPr sz="1100"/>
            </a:lvl5pPr>
          </a:lstStyle>
          <a:p>
            <a:pPr lvl="0"/>
            <a:r>
              <a:rPr lang="en-US"/>
              <a:t>Click to enter Text</a:t>
            </a:r>
          </a:p>
        </p:txBody>
      </p:sp>
      <p:sp>
        <p:nvSpPr>
          <p:cNvPr id="37" name="Picture Placeholder 2">
            <a:extLst>
              <a:ext uri="{FF2B5EF4-FFF2-40B4-BE49-F238E27FC236}">
                <a16:creationId xmlns:a16="http://schemas.microsoft.com/office/drawing/2014/main" id="{210009E0-B2EF-5247-BE30-EFA7DE964510}"/>
              </a:ext>
            </a:extLst>
          </p:cNvPr>
          <p:cNvSpPr>
            <a:spLocks noGrp="1"/>
          </p:cNvSpPr>
          <p:nvPr>
            <p:ph type="pic" sz="quarter" idx="24"/>
          </p:nvPr>
        </p:nvSpPr>
        <p:spPr>
          <a:xfrm>
            <a:off x="8994699" y="1413894"/>
            <a:ext cx="2368244" cy="2292731"/>
          </a:xfrm>
          <a:prstGeom prst="ellipse">
            <a:avLst/>
          </a:prstGeom>
        </p:spPr>
        <p:txBody>
          <a:bodyPr/>
          <a:lstStyle>
            <a:lvl1pPr marL="0" indent="0" algn="ctr">
              <a:buFont typeface="Arial" panose="020B0604020202020204" pitchFamily="34" charset="0"/>
              <a:buNone/>
              <a:defRPr/>
            </a:lvl1pPr>
          </a:lstStyle>
          <a:p>
            <a:endParaRPr lang="en-US"/>
          </a:p>
        </p:txBody>
      </p:sp>
      <p:sp>
        <p:nvSpPr>
          <p:cNvPr id="39" name="Text Placeholder 26">
            <a:extLst>
              <a:ext uri="{FF2B5EF4-FFF2-40B4-BE49-F238E27FC236}">
                <a16:creationId xmlns:a16="http://schemas.microsoft.com/office/drawing/2014/main" id="{DF9AA2B3-98B7-D04F-AEE4-57B8533C7B73}"/>
              </a:ext>
            </a:extLst>
          </p:cNvPr>
          <p:cNvSpPr>
            <a:spLocks noGrp="1"/>
          </p:cNvSpPr>
          <p:nvPr>
            <p:ph type="body" sz="quarter" idx="26" hasCustomPrompt="1"/>
          </p:nvPr>
        </p:nvSpPr>
        <p:spPr>
          <a:xfrm>
            <a:off x="8914904" y="4352925"/>
            <a:ext cx="2706815" cy="2389251"/>
          </a:xfrm>
          <a:solidFill>
            <a:schemeClr val="tx2"/>
          </a:solidFill>
        </p:spPr>
        <p:txBody>
          <a:bodyPr>
            <a:noAutofit/>
          </a:bodyPr>
          <a:lstStyle>
            <a:lvl1pPr>
              <a:defRPr sz="1600">
                <a:solidFill>
                  <a:schemeClr val="bg1"/>
                </a:solidFill>
              </a:defRPr>
            </a:lvl1pPr>
            <a:lvl2pPr>
              <a:defRPr sz="1400"/>
            </a:lvl2pPr>
            <a:lvl3pPr>
              <a:defRPr sz="1200"/>
            </a:lvl3pPr>
            <a:lvl4pPr>
              <a:defRPr sz="1100"/>
            </a:lvl4pPr>
            <a:lvl5pPr>
              <a:defRPr sz="1100"/>
            </a:lvl5pPr>
          </a:lstStyle>
          <a:p>
            <a:pPr lvl="0"/>
            <a:r>
              <a:rPr lang="en-US"/>
              <a:t>Click to enter Text</a:t>
            </a:r>
          </a:p>
        </p:txBody>
      </p:sp>
      <p:sp>
        <p:nvSpPr>
          <p:cNvPr id="41" name="Text Placeholder 40">
            <a:extLst>
              <a:ext uri="{FF2B5EF4-FFF2-40B4-BE49-F238E27FC236}">
                <a16:creationId xmlns:a16="http://schemas.microsoft.com/office/drawing/2014/main" id="{4F3A698D-F3EC-EA40-A9CF-F9469D460DCD}"/>
              </a:ext>
            </a:extLst>
          </p:cNvPr>
          <p:cNvSpPr>
            <a:spLocks noGrp="1"/>
          </p:cNvSpPr>
          <p:nvPr>
            <p:ph type="body" sz="quarter" idx="27" hasCustomPrompt="1"/>
          </p:nvPr>
        </p:nvSpPr>
        <p:spPr>
          <a:xfrm>
            <a:off x="553354" y="3864863"/>
            <a:ext cx="2706815" cy="488061"/>
          </a:xfrm>
          <a:solidFill>
            <a:schemeClr val="tx2"/>
          </a:solidFill>
          <a:ln>
            <a:solidFill>
              <a:schemeClr val="bg1"/>
            </a:solidFill>
          </a:ln>
        </p:spPr>
        <p:txBody>
          <a:bodyPr anchor="ctr">
            <a:normAutofit/>
          </a:bodyPr>
          <a:lstStyle>
            <a:lvl1pPr marL="0" indent="0" algn="ctr">
              <a:buNone/>
              <a:defRPr sz="1600" b="1">
                <a:solidFill>
                  <a:schemeClr val="bg1"/>
                </a:solidFill>
              </a:defRPr>
            </a:lvl1pPr>
          </a:lstStyle>
          <a:p>
            <a:pPr lvl="0"/>
            <a:r>
              <a:rPr lang="en-US"/>
              <a:t>Click to enter Heading</a:t>
            </a:r>
          </a:p>
        </p:txBody>
      </p:sp>
      <p:sp>
        <p:nvSpPr>
          <p:cNvPr id="43" name="Text Placeholder 40">
            <a:extLst>
              <a:ext uri="{FF2B5EF4-FFF2-40B4-BE49-F238E27FC236}">
                <a16:creationId xmlns:a16="http://schemas.microsoft.com/office/drawing/2014/main" id="{B37770F6-50C5-3A49-8298-87989A224153}"/>
              </a:ext>
            </a:extLst>
          </p:cNvPr>
          <p:cNvSpPr>
            <a:spLocks noGrp="1"/>
          </p:cNvSpPr>
          <p:nvPr>
            <p:ph type="body" sz="quarter" idx="28" hasCustomPrompt="1"/>
          </p:nvPr>
        </p:nvSpPr>
        <p:spPr>
          <a:xfrm>
            <a:off x="3328202" y="3864863"/>
            <a:ext cx="2706815" cy="488061"/>
          </a:xfrm>
          <a:solidFill>
            <a:schemeClr val="tx2"/>
          </a:solidFill>
          <a:ln>
            <a:solidFill>
              <a:schemeClr val="bg1"/>
            </a:solidFill>
          </a:ln>
        </p:spPr>
        <p:txBody>
          <a:bodyPr anchor="ctr">
            <a:normAutofit/>
          </a:bodyPr>
          <a:lstStyle>
            <a:lvl1pPr marL="0" indent="0" algn="ctr">
              <a:buNone/>
              <a:defRPr sz="1600" b="1">
                <a:solidFill>
                  <a:schemeClr val="bg1"/>
                </a:solidFill>
              </a:defRPr>
            </a:lvl1pPr>
          </a:lstStyle>
          <a:p>
            <a:pPr lvl="0"/>
            <a:r>
              <a:rPr lang="en-US"/>
              <a:t>Click to enter Heading</a:t>
            </a:r>
          </a:p>
        </p:txBody>
      </p:sp>
      <p:sp>
        <p:nvSpPr>
          <p:cNvPr id="44" name="Text Placeholder 40">
            <a:extLst>
              <a:ext uri="{FF2B5EF4-FFF2-40B4-BE49-F238E27FC236}">
                <a16:creationId xmlns:a16="http://schemas.microsoft.com/office/drawing/2014/main" id="{B77AC844-39F9-0645-815D-E99BEC4E2733}"/>
              </a:ext>
            </a:extLst>
          </p:cNvPr>
          <p:cNvSpPr>
            <a:spLocks noGrp="1"/>
          </p:cNvSpPr>
          <p:nvPr>
            <p:ph type="body" sz="quarter" idx="29" hasCustomPrompt="1"/>
          </p:nvPr>
        </p:nvSpPr>
        <p:spPr>
          <a:xfrm>
            <a:off x="6110314" y="3864863"/>
            <a:ext cx="2706815" cy="488061"/>
          </a:xfrm>
          <a:solidFill>
            <a:schemeClr val="tx2"/>
          </a:solidFill>
          <a:ln>
            <a:solidFill>
              <a:schemeClr val="bg1"/>
            </a:solidFill>
          </a:ln>
        </p:spPr>
        <p:txBody>
          <a:bodyPr anchor="ctr">
            <a:normAutofit/>
          </a:bodyPr>
          <a:lstStyle>
            <a:lvl1pPr marL="0" indent="0" algn="ctr">
              <a:buNone/>
              <a:defRPr sz="1600" b="1">
                <a:solidFill>
                  <a:schemeClr val="bg1"/>
                </a:solidFill>
              </a:defRPr>
            </a:lvl1pPr>
          </a:lstStyle>
          <a:p>
            <a:pPr lvl="0"/>
            <a:r>
              <a:rPr lang="en-US"/>
              <a:t>Click to enter Heading</a:t>
            </a:r>
          </a:p>
        </p:txBody>
      </p:sp>
      <p:sp>
        <p:nvSpPr>
          <p:cNvPr id="45" name="Text Placeholder 40">
            <a:extLst>
              <a:ext uri="{FF2B5EF4-FFF2-40B4-BE49-F238E27FC236}">
                <a16:creationId xmlns:a16="http://schemas.microsoft.com/office/drawing/2014/main" id="{322B121B-6CA2-6848-8D7C-CAB8725B29EE}"/>
              </a:ext>
            </a:extLst>
          </p:cNvPr>
          <p:cNvSpPr>
            <a:spLocks noGrp="1"/>
          </p:cNvSpPr>
          <p:nvPr>
            <p:ph type="body" sz="quarter" idx="30" hasCustomPrompt="1"/>
          </p:nvPr>
        </p:nvSpPr>
        <p:spPr>
          <a:xfrm>
            <a:off x="8922168" y="3864863"/>
            <a:ext cx="2706815" cy="488061"/>
          </a:xfrm>
          <a:solidFill>
            <a:schemeClr val="tx2"/>
          </a:solidFill>
          <a:ln>
            <a:solidFill>
              <a:schemeClr val="bg1"/>
            </a:solidFill>
          </a:ln>
        </p:spPr>
        <p:txBody>
          <a:bodyPr anchor="ctr">
            <a:normAutofit/>
          </a:bodyPr>
          <a:lstStyle>
            <a:lvl1pPr marL="0" indent="0" algn="ctr">
              <a:buNone/>
              <a:defRPr sz="1600" b="1">
                <a:solidFill>
                  <a:schemeClr val="bg1"/>
                </a:solidFill>
              </a:defRPr>
            </a:lvl1pPr>
          </a:lstStyle>
          <a:p>
            <a:pPr lvl="0"/>
            <a:r>
              <a:rPr lang="en-US"/>
              <a:t>Click to enter Heading</a:t>
            </a:r>
          </a:p>
        </p:txBody>
      </p:sp>
      <p:sp>
        <p:nvSpPr>
          <p:cNvPr id="47" name="Text Placeholder 46">
            <a:extLst>
              <a:ext uri="{FF2B5EF4-FFF2-40B4-BE49-F238E27FC236}">
                <a16:creationId xmlns:a16="http://schemas.microsoft.com/office/drawing/2014/main" id="{9FD570A1-75A9-4D4A-B5EA-5D16CFBE3633}"/>
              </a:ext>
            </a:extLst>
          </p:cNvPr>
          <p:cNvSpPr>
            <a:spLocks noGrp="1"/>
          </p:cNvSpPr>
          <p:nvPr>
            <p:ph type="body" sz="quarter" idx="31" hasCustomPrompt="1"/>
          </p:nvPr>
        </p:nvSpPr>
        <p:spPr>
          <a:xfrm>
            <a:off x="494045" y="3376803"/>
            <a:ext cx="2710931" cy="378712"/>
          </a:xfrm>
          <a:prstGeom prst="roundRect">
            <a:avLst>
              <a:gd name="adj" fmla="val 50000"/>
            </a:avLst>
          </a:prstGeom>
          <a:solidFill>
            <a:schemeClr val="accent6"/>
          </a:solidFill>
        </p:spPr>
        <p:txBody>
          <a:bodyPr>
            <a:noAutofit/>
          </a:bodyPr>
          <a:lstStyle>
            <a:lvl1pPr marL="0" indent="0" algn="ctr">
              <a:buNone/>
              <a:defRPr sz="1600" b="1">
                <a:solidFill>
                  <a:schemeClr val="bg1"/>
                </a:solidFill>
              </a:defRPr>
            </a:lvl1pPr>
          </a:lstStyle>
          <a:p>
            <a:pPr lvl="0"/>
            <a:r>
              <a:rPr lang="en-US"/>
              <a:t>Click to enter Title</a:t>
            </a:r>
          </a:p>
        </p:txBody>
      </p:sp>
      <p:sp>
        <p:nvSpPr>
          <p:cNvPr id="48" name="Text Placeholder 46">
            <a:extLst>
              <a:ext uri="{FF2B5EF4-FFF2-40B4-BE49-F238E27FC236}">
                <a16:creationId xmlns:a16="http://schemas.microsoft.com/office/drawing/2014/main" id="{3231A04A-4488-4E4B-9455-9FDDF5125A49}"/>
              </a:ext>
            </a:extLst>
          </p:cNvPr>
          <p:cNvSpPr>
            <a:spLocks noGrp="1"/>
          </p:cNvSpPr>
          <p:nvPr>
            <p:ph type="body" sz="quarter" idx="32" hasCustomPrompt="1"/>
          </p:nvPr>
        </p:nvSpPr>
        <p:spPr>
          <a:xfrm>
            <a:off x="3320405" y="3376803"/>
            <a:ext cx="2710931" cy="378712"/>
          </a:xfrm>
          <a:prstGeom prst="roundRect">
            <a:avLst>
              <a:gd name="adj" fmla="val 50000"/>
            </a:avLst>
          </a:prstGeom>
          <a:solidFill>
            <a:schemeClr val="accent1"/>
          </a:solidFill>
        </p:spPr>
        <p:txBody>
          <a:bodyPr>
            <a:noAutofit/>
          </a:bodyPr>
          <a:lstStyle>
            <a:lvl1pPr marL="0" indent="0" algn="ctr">
              <a:buNone/>
              <a:defRPr sz="1600" b="1">
                <a:solidFill>
                  <a:schemeClr val="bg1"/>
                </a:solidFill>
              </a:defRPr>
            </a:lvl1pPr>
          </a:lstStyle>
          <a:p>
            <a:pPr lvl="0"/>
            <a:r>
              <a:rPr lang="en-US"/>
              <a:t>Click to enter Title</a:t>
            </a:r>
          </a:p>
        </p:txBody>
      </p:sp>
      <p:sp>
        <p:nvSpPr>
          <p:cNvPr id="49" name="Text Placeholder 46">
            <a:extLst>
              <a:ext uri="{FF2B5EF4-FFF2-40B4-BE49-F238E27FC236}">
                <a16:creationId xmlns:a16="http://schemas.microsoft.com/office/drawing/2014/main" id="{04622C4D-E594-944D-920C-1CC4C9FB7835}"/>
              </a:ext>
            </a:extLst>
          </p:cNvPr>
          <p:cNvSpPr>
            <a:spLocks noGrp="1"/>
          </p:cNvSpPr>
          <p:nvPr>
            <p:ph type="body" sz="quarter" idx="33" hasCustomPrompt="1"/>
          </p:nvPr>
        </p:nvSpPr>
        <p:spPr>
          <a:xfrm>
            <a:off x="6112476" y="3376803"/>
            <a:ext cx="2710931" cy="378712"/>
          </a:xfrm>
          <a:prstGeom prst="roundRect">
            <a:avLst>
              <a:gd name="adj" fmla="val 50000"/>
            </a:avLst>
          </a:prstGeom>
          <a:solidFill>
            <a:schemeClr val="accent3"/>
          </a:solidFill>
        </p:spPr>
        <p:txBody>
          <a:bodyPr>
            <a:noAutofit/>
          </a:bodyPr>
          <a:lstStyle>
            <a:lvl1pPr marL="0" indent="0" algn="ctr">
              <a:buNone/>
              <a:defRPr sz="1600" b="1">
                <a:solidFill>
                  <a:schemeClr val="bg1"/>
                </a:solidFill>
              </a:defRPr>
            </a:lvl1pPr>
          </a:lstStyle>
          <a:p>
            <a:pPr lvl="0"/>
            <a:r>
              <a:rPr lang="en-US"/>
              <a:t>Click to enter Title</a:t>
            </a:r>
          </a:p>
        </p:txBody>
      </p:sp>
      <p:sp>
        <p:nvSpPr>
          <p:cNvPr id="50" name="Text Placeholder 46">
            <a:extLst>
              <a:ext uri="{FF2B5EF4-FFF2-40B4-BE49-F238E27FC236}">
                <a16:creationId xmlns:a16="http://schemas.microsoft.com/office/drawing/2014/main" id="{7E4F4AB8-41CD-5D44-9710-99A030E70078}"/>
              </a:ext>
            </a:extLst>
          </p:cNvPr>
          <p:cNvSpPr>
            <a:spLocks noGrp="1"/>
          </p:cNvSpPr>
          <p:nvPr>
            <p:ph type="body" sz="quarter" idx="34" hasCustomPrompt="1"/>
          </p:nvPr>
        </p:nvSpPr>
        <p:spPr>
          <a:xfrm>
            <a:off x="8904444" y="3376803"/>
            <a:ext cx="2710931" cy="378712"/>
          </a:xfrm>
          <a:prstGeom prst="roundRect">
            <a:avLst>
              <a:gd name="adj" fmla="val 50000"/>
            </a:avLst>
          </a:prstGeom>
          <a:solidFill>
            <a:schemeClr val="accent2"/>
          </a:solidFill>
        </p:spPr>
        <p:txBody>
          <a:bodyPr>
            <a:noAutofit/>
          </a:bodyPr>
          <a:lstStyle>
            <a:lvl1pPr marL="0" indent="0" algn="ctr">
              <a:buNone/>
              <a:defRPr sz="1600" b="1">
                <a:solidFill>
                  <a:schemeClr val="bg1"/>
                </a:solidFill>
              </a:defRPr>
            </a:lvl1pPr>
          </a:lstStyle>
          <a:p>
            <a:pPr lvl="0"/>
            <a:r>
              <a:rPr lang="en-US"/>
              <a:t>Click to enter Title</a:t>
            </a:r>
          </a:p>
        </p:txBody>
      </p:sp>
      <p:sp>
        <p:nvSpPr>
          <p:cNvPr id="20" name="Slide Number Placeholder 5">
            <a:extLst>
              <a:ext uri="{FF2B5EF4-FFF2-40B4-BE49-F238E27FC236}">
                <a16:creationId xmlns:a16="http://schemas.microsoft.com/office/drawing/2014/main" id="{F16B603E-7086-42ED-B148-2D3B620C8FC4}"/>
              </a:ext>
            </a:extLst>
          </p:cNvPr>
          <p:cNvSpPr txBox="1">
            <a:spLocks/>
          </p:cNvSpPr>
          <p:nvPr userDrawn="1"/>
        </p:nvSpPr>
        <p:spPr>
          <a:xfrm>
            <a:off x="11332613" y="6377051"/>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2" name="Rectangle 1">
            <a:extLst>
              <a:ext uri="{FF2B5EF4-FFF2-40B4-BE49-F238E27FC236}">
                <a16:creationId xmlns:a16="http://schemas.microsoft.com/office/drawing/2014/main" id="{2D600DA2-BA95-2C44-9261-03520E5E82F8}"/>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1">
            <a:extLst>
              <a:ext uri="{FF2B5EF4-FFF2-40B4-BE49-F238E27FC236}">
                <a16:creationId xmlns:a16="http://schemas.microsoft.com/office/drawing/2014/main" id="{EB9A6995-CD45-6F30-4116-1EFB8F6BBAD1}"/>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5" name="Graphic 4">
            <a:extLst>
              <a:ext uri="{FF2B5EF4-FFF2-40B4-BE49-F238E27FC236}">
                <a16:creationId xmlns:a16="http://schemas.microsoft.com/office/drawing/2014/main" id="{960F1908-CBDA-284B-FCF3-AAB4012C177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grpSp>
        <p:nvGrpSpPr>
          <p:cNvPr id="6" name="Group 5">
            <a:extLst>
              <a:ext uri="{FF2B5EF4-FFF2-40B4-BE49-F238E27FC236}">
                <a16:creationId xmlns:a16="http://schemas.microsoft.com/office/drawing/2014/main" id="{149318FC-262C-6B72-D354-F8A3993D33F2}"/>
              </a:ext>
            </a:extLst>
          </p:cNvPr>
          <p:cNvGrpSpPr/>
          <p:nvPr userDrawn="1"/>
        </p:nvGrpSpPr>
        <p:grpSpPr>
          <a:xfrm>
            <a:off x="242995" y="837761"/>
            <a:ext cx="838200" cy="109793"/>
            <a:chOff x="571500" y="930335"/>
            <a:chExt cx="838200" cy="120483"/>
          </a:xfrm>
        </p:grpSpPr>
        <p:sp>
          <p:nvSpPr>
            <p:cNvPr id="7" name="Oval 6">
              <a:extLst>
                <a:ext uri="{FF2B5EF4-FFF2-40B4-BE49-F238E27FC236}">
                  <a16:creationId xmlns:a16="http://schemas.microsoft.com/office/drawing/2014/main" id="{5EB9D334-6AF2-B81B-945C-DCCC6E732F1E}"/>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8" name="Oval 7">
              <a:extLst>
                <a:ext uri="{FF2B5EF4-FFF2-40B4-BE49-F238E27FC236}">
                  <a16:creationId xmlns:a16="http://schemas.microsoft.com/office/drawing/2014/main" id="{D1345770-B160-FE6A-781C-04706BF9473F}"/>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9" name="Oval 8">
              <a:extLst>
                <a:ext uri="{FF2B5EF4-FFF2-40B4-BE49-F238E27FC236}">
                  <a16:creationId xmlns:a16="http://schemas.microsoft.com/office/drawing/2014/main" id="{C05BF842-1C7F-B717-6581-423DAF559C3D}"/>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0" name="Oval 9">
              <a:extLst>
                <a:ext uri="{FF2B5EF4-FFF2-40B4-BE49-F238E27FC236}">
                  <a16:creationId xmlns:a16="http://schemas.microsoft.com/office/drawing/2014/main" id="{405B93F0-8048-9298-4771-F337BDC5F7A5}"/>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1" name="Oval 10">
              <a:extLst>
                <a:ext uri="{FF2B5EF4-FFF2-40B4-BE49-F238E27FC236}">
                  <a16:creationId xmlns:a16="http://schemas.microsoft.com/office/drawing/2014/main" id="{098F5F9E-0E15-F3A2-9CDA-325FB90F83B2}"/>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528370870"/>
      </p:ext>
    </p:extLst>
  </p:cSld>
  <p:clrMapOvr>
    <a:masterClrMapping/>
  </p:clrMapOvr>
  <p:extLst>
    <p:ext uri="{DCECCB84-F9BA-43D5-87BE-67443E8EF086}">
      <p15:sldGuideLst xmlns:p15="http://schemas.microsoft.com/office/powerpoint/2012/main">
        <p15:guide id="1" orient="horz" pos="164" userDrawn="1">
          <p15:clr>
            <a:srgbClr val="FBAE40"/>
          </p15:clr>
        </p15:guide>
        <p15:guide id="2" pos="212"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Special_03">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DBA0B78-9B0E-42B5-8448-9437C739389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5782"/>
          <a:stretch/>
        </p:blipFill>
        <p:spPr>
          <a:xfrm>
            <a:off x="-1" y="910454"/>
            <a:ext cx="8693465" cy="5806440"/>
          </a:xfrm>
          <a:prstGeom prst="rect">
            <a:avLst/>
          </a:prstGeom>
        </p:spPr>
      </p:pic>
      <p:sp>
        <p:nvSpPr>
          <p:cNvPr id="8" name="Picture Placeholder 7">
            <a:extLst>
              <a:ext uri="{FF2B5EF4-FFF2-40B4-BE49-F238E27FC236}">
                <a16:creationId xmlns:a16="http://schemas.microsoft.com/office/drawing/2014/main" id="{1CD0ECC3-0CC8-424C-8B78-F1E921AACD56}"/>
              </a:ext>
            </a:extLst>
          </p:cNvPr>
          <p:cNvSpPr>
            <a:spLocks noGrp="1"/>
          </p:cNvSpPr>
          <p:nvPr>
            <p:ph type="pic" sz="quarter" idx="11" hasCustomPrompt="1"/>
          </p:nvPr>
        </p:nvSpPr>
        <p:spPr>
          <a:xfrm>
            <a:off x="137360" y="2112155"/>
            <a:ext cx="1842968" cy="3334066"/>
          </a:xfrm>
          <a:custGeom>
            <a:avLst/>
            <a:gdLst>
              <a:gd name="connsiteX0" fmla="*/ 0 w 1842968"/>
              <a:gd name="connsiteY0" fmla="*/ 0 h 3334066"/>
              <a:gd name="connsiteX1" fmla="*/ 1842968 w 1842968"/>
              <a:gd name="connsiteY1" fmla="*/ 0 h 3334066"/>
              <a:gd name="connsiteX2" fmla="*/ 1842968 w 1842968"/>
              <a:gd name="connsiteY2" fmla="*/ 3334066 h 3334066"/>
              <a:gd name="connsiteX3" fmla="*/ 0 w 1842968"/>
              <a:gd name="connsiteY3" fmla="*/ 3334066 h 3334066"/>
            </a:gdLst>
            <a:ahLst/>
            <a:cxnLst>
              <a:cxn ang="0">
                <a:pos x="connsiteX0" y="connsiteY0"/>
              </a:cxn>
              <a:cxn ang="0">
                <a:pos x="connsiteX1" y="connsiteY1"/>
              </a:cxn>
              <a:cxn ang="0">
                <a:pos x="connsiteX2" y="connsiteY2"/>
              </a:cxn>
              <a:cxn ang="0">
                <a:pos x="connsiteX3" y="connsiteY3"/>
              </a:cxn>
            </a:cxnLst>
            <a:rect l="l" t="t" r="r" b="b"/>
            <a:pathLst>
              <a:path w="1842968" h="3334066">
                <a:moveTo>
                  <a:pt x="0" y="0"/>
                </a:moveTo>
                <a:lnTo>
                  <a:pt x="1842968" y="0"/>
                </a:lnTo>
                <a:lnTo>
                  <a:pt x="1842968" y="3334066"/>
                </a:lnTo>
                <a:lnTo>
                  <a:pt x="0" y="3334066"/>
                </a:lnTo>
                <a:close/>
              </a:path>
            </a:pathLst>
          </a:custGeom>
          <a:solidFill>
            <a:schemeClr val="bg1">
              <a:lumMod val="50000"/>
            </a:schemeClr>
          </a:solidFill>
        </p:spPr>
        <p:txBody>
          <a:bodyPr wrap="square">
            <a:noAutofit/>
          </a:bodyPr>
          <a:lstStyle>
            <a:lvl1pPr marL="0" indent="0" algn="ctr">
              <a:buNone/>
              <a:defRPr b="0" i="0"/>
            </a:lvl1pPr>
          </a:lstStyle>
          <a:p>
            <a:r>
              <a:rPr lang="en-US"/>
              <a:t>Click to add image</a:t>
            </a:r>
          </a:p>
        </p:txBody>
      </p:sp>
      <p:sp>
        <p:nvSpPr>
          <p:cNvPr id="9" name="Content Placeholder 8">
            <a:extLst>
              <a:ext uri="{FF2B5EF4-FFF2-40B4-BE49-F238E27FC236}">
                <a16:creationId xmlns:a16="http://schemas.microsoft.com/office/drawing/2014/main" id="{8E08FB05-33F1-D942-B6F0-85398E25660E}"/>
              </a:ext>
            </a:extLst>
          </p:cNvPr>
          <p:cNvSpPr>
            <a:spLocks noGrp="1"/>
          </p:cNvSpPr>
          <p:nvPr>
            <p:ph sz="quarter" idx="17" hasCustomPrompt="1"/>
          </p:nvPr>
        </p:nvSpPr>
        <p:spPr>
          <a:xfrm>
            <a:off x="7389812" y="1956235"/>
            <a:ext cx="4086225" cy="4075112"/>
          </a:xfrm>
        </p:spPr>
        <p:txBody>
          <a:bodyPr/>
          <a:lstStyle>
            <a:lvl1pPr>
              <a:defRPr b="0" i="0"/>
            </a:lvl1pPr>
            <a:lvl2pPr>
              <a:defRPr b="0" i="0"/>
            </a:lvl2pPr>
            <a:lvl3pPr>
              <a:defRPr b="0" i="0"/>
            </a:lvl3pPr>
            <a:lvl4pPr>
              <a:defRPr b="0" i="0"/>
            </a:lvl4pPr>
            <a:lvl5pPr>
              <a:defRPr b="0" i="0"/>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F912DC8E-C44F-4707-966D-88F90F27AB09}"/>
              </a:ext>
            </a:extLst>
          </p:cNvPr>
          <p:cNvSpPr txBox="1">
            <a:spLocks/>
          </p:cNvSpPr>
          <p:nvPr userDrawn="1"/>
        </p:nvSpPr>
        <p:spPr>
          <a:xfrm>
            <a:off x="11138497" y="6351769"/>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19" name="Picture Placeholder 7">
            <a:extLst>
              <a:ext uri="{FF2B5EF4-FFF2-40B4-BE49-F238E27FC236}">
                <a16:creationId xmlns:a16="http://schemas.microsoft.com/office/drawing/2014/main" id="{F37F6B21-6CFA-444C-87D9-D550A7FCE3AF}"/>
              </a:ext>
            </a:extLst>
          </p:cNvPr>
          <p:cNvSpPr>
            <a:spLocks noGrp="1"/>
          </p:cNvSpPr>
          <p:nvPr>
            <p:ph type="pic" sz="quarter" idx="18" hasCustomPrompt="1"/>
          </p:nvPr>
        </p:nvSpPr>
        <p:spPr>
          <a:xfrm>
            <a:off x="2154548" y="1955598"/>
            <a:ext cx="2729602" cy="3648788"/>
          </a:xfrm>
          <a:custGeom>
            <a:avLst/>
            <a:gdLst>
              <a:gd name="connsiteX0" fmla="*/ 0 w 1842968"/>
              <a:gd name="connsiteY0" fmla="*/ 0 h 3334066"/>
              <a:gd name="connsiteX1" fmla="*/ 1842968 w 1842968"/>
              <a:gd name="connsiteY1" fmla="*/ 0 h 3334066"/>
              <a:gd name="connsiteX2" fmla="*/ 1842968 w 1842968"/>
              <a:gd name="connsiteY2" fmla="*/ 3334066 h 3334066"/>
              <a:gd name="connsiteX3" fmla="*/ 0 w 1842968"/>
              <a:gd name="connsiteY3" fmla="*/ 3334066 h 3334066"/>
            </a:gdLst>
            <a:ahLst/>
            <a:cxnLst>
              <a:cxn ang="0">
                <a:pos x="connsiteX0" y="connsiteY0"/>
              </a:cxn>
              <a:cxn ang="0">
                <a:pos x="connsiteX1" y="connsiteY1"/>
              </a:cxn>
              <a:cxn ang="0">
                <a:pos x="connsiteX2" y="connsiteY2"/>
              </a:cxn>
              <a:cxn ang="0">
                <a:pos x="connsiteX3" y="connsiteY3"/>
              </a:cxn>
            </a:cxnLst>
            <a:rect l="l" t="t" r="r" b="b"/>
            <a:pathLst>
              <a:path w="1842968" h="3334066">
                <a:moveTo>
                  <a:pt x="0" y="0"/>
                </a:moveTo>
                <a:lnTo>
                  <a:pt x="1842968" y="0"/>
                </a:lnTo>
                <a:lnTo>
                  <a:pt x="1842968" y="3334066"/>
                </a:lnTo>
                <a:lnTo>
                  <a:pt x="0" y="3334066"/>
                </a:lnTo>
                <a:close/>
              </a:path>
            </a:pathLst>
          </a:custGeom>
          <a:solidFill>
            <a:schemeClr val="bg1">
              <a:lumMod val="50000"/>
            </a:schemeClr>
          </a:solidFill>
        </p:spPr>
        <p:txBody>
          <a:bodyPr wrap="square">
            <a:noAutofit/>
          </a:bodyPr>
          <a:lstStyle>
            <a:lvl1pPr marL="0" indent="0" algn="ctr">
              <a:buNone/>
              <a:defRPr b="0" i="0"/>
            </a:lvl1pPr>
          </a:lstStyle>
          <a:p>
            <a:r>
              <a:rPr lang="en-US"/>
              <a:t>Click to add image</a:t>
            </a:r>
          </a:p>
        </p:txBody>
      </p:sp>
      <p:sp>
        <p:nvSpPr>
          <p:cNvPr id="20" name="Picture Placeholder 7">
            <a:extLst>
              <a:ext uri="{FF2B5EF4-FFF2-40B4-BE49-F238E27FC236}">
                <a16:creationId xmlns:a16="http://schemas.microsoft.com/office/drawing/2014/main" id="{A1F66B56-1C09-4ABB-88D8-CEE946A0ED8B}"/>
              </a:ext>
            </a:extLst>
          </p:cNvPr>
          <p:cNvSpPr>
            <a:spLocks noGrp="1"/>
          </p:cNvSpPr>
          <p:nvPr>
            <p:ph type="pic" sz="quarter" idx="19" hasCustomPrompt="1"/>
          </p:nvPr>
        </p:nvSpPr>
        <p:spPr>
          <a:xfrm>
            <a:off x="5056253" y="2147442"/>
            <a:ext cx="1842968" cy="3334066"/>
          </a:xfrm>
          <a:custGeom>
            <a:avLst/>
            <a:gdLst>
              <a:gd name="connsiteX0" fmla="*/ 0 w 1842968"/>
              <a:gd name="connsiteY0" fmla="*/ 0 h 3334066"/>
              <a:gd name="connsiteX1" fmla="*/ 1842968 w 1842968"/>
              <a:gd name="connsiteY1" fmla="*/ 0 h 3334066"/>
              <a:gd name="connsiteX2" fmla="*/ 1842968 w 1842968"/>
              <a:gd name="connsiteY2" fmla="*/ 3334066 h 3334066"/>
              <a:gd name="connsiteX3" fmla="*/ 0 w 1842968"/>
              <a:gd name="connsiteY3" fmla="*/ 3334066 h 3334066"/>
            </a:gdLst>
            <a:ahLst/>
            <a:cxnLst>
              <a:cxn ang="0">
                <a:pos x="connsiteX0" y="connsiteY0"/>
              </a:cxn>
              <a:cxn ang="0">
                <a:pos x="connsiteX1" y="connsiteY1"/>
              </a:cxn>
              <a:cxn ang="0">
                <a:pos x="connsiteX2" y="connsiteY2"/>
              </a:cxn>
              <a:cxn ang="0">
                <a:pos x="connsiteX3" y="connsiteY3"/>
              </a:cxn>
            </a:cxnLst>
            <a:rect l="l" t="t" r="r" b="b"/>
            <a:pathLst>
              <a:path w="1842968" h="3334066">
                <a:moveTo>
                  <a:pt x="0" y="0"/>
                </a:moveTo>
                <a:lnTo>
                  <a:pt x="1842968" y="0"/>
                </a:lnTo>
                <a:lnTo>
                  <a:pt x="1842968" y="3334066"/>
                </a:lnTo>
                <a:lnTo>
                  <a:pt x="0" y="3334066"/>
                </a:lnTo>
                <a:close/>
              </a:path>
            </a:pathLst>
          </a:custGeom>
          <a:solidFill>
            <a:schemeClr val="bg1">
              <a:lumMod val="50000"/>
            </a:schemeClr>
          </a:solidFill>
        </p:spPr>
        <p:txBody>
          <a:bodyPr wrap="square">
            <a:noAutofit/>
          </a:bodyPr>
          <a:lstStyle>
            <a:lvl1pPr marL="0" indent="0" algn="ctr">
              <a:buNone/>
              <a:defRPr b="0" i="0"/>
            </a:lvl1pPr>
          </a:lstStyle>
          <a:p>
            <a:r>
              <a:rPr lang="en-US"/>
              <a:t>Click to add image</a:t>
            </a:r>
          </a:p>
        </p:txBody>
      </p:sp>
      <p:sp>
        <p:nvSpPr>
          <p:cNvPr id="21" name="Rectangle 20">
            <a:extLst>
              <a:ext uri="{FF2B5EF4-FFF2-40B4-BE49-F238E27FC236}">
                <a16:creationId xmlns:a16="http://schemas.microsoft.com/office/drawing/2014/main" id="{1C87D2A9-C759-92EC-FEEB-2712421A606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itle 1">
            <a:extLst>
              <a:ext uri="{FF2B5EF4-FFF2-40B4-BE49-F238E27FC236}">
                <a16:creationId xmlns:a16="http://schemas.microsoft.com/office/drawing/2014/main" id="{77AEF4DC-7F43-76D2-2144-AD8752652109}"/>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23" name="Graphic 22">
            <a:extLst>
              <a:ext uri="{FF2B5EF4-FFF2-40B4-BE49-F238E27FC236}">
                <a16:creationId xmlns:a16="http://schemas.microsoft.com/office/drawing/2014/main" id="{31916AB8-CC92-F997-9EC6-645AB3B6350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453304" y="57200"/>
            <a:ext cx="601352" cy="601352"/>
          </a:xfrm>
          <a:prstGeom prst="rect">
            <a:avLst/>
          </a:prstGeom>
        </p:spPr>
      </p:pic>
      <p:grpSp>
        <p:nvGrpSpPr>
          <p:cNvPr id="24" name="Group 23">
            <a:extLst>
              <a:ext uri="{FF2B5EF4-FFF2-40B4-BE49-F238E27FC236}">
                <a16:creationId xmlns:a16="http://schemas.microsoft.com/office/drawing/2014/main" id="{17D8BF66-6EB9-30F5-DC25-46A9963B0A4C}"/>
              </a:ext>
            </a:extLst>
          </p:cNvPr>
          <p:cNvGrpSpPr/>
          <p:nvPr userDrawn="1"/>
        </p:nvGrpSpPr>
        <p:grpSpPr>
          <a:xfrm>
            <a:off x="242995" y="837761"/>
            <a:ext cx="838200" cy="109793"/>
            <a:chOff x="571500" y="930335"/>
            <a:chExt cx="838200" cy="120483"/>
          </a:xfrm>
        </p:grpSpPr>
        <p:sp>
          <p:nvSpPr>
            <p:cNvPr id="25" name="Oval 24">
              <a:extLst>
                <a:ext uri="{FF2B5EF4-FFF2-40B4-BE49-F238E27FC236}">
                  <a16:creationId xmlns:a16="http://schemas.microsoft.com/office/drawing/2014/main" id="{50117176-B90E-40C2-FE66-6D61678FF4EE}"/>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6" name="Oval 25">
              <a:extLst>
                <a:ext uri="{FF2B5EF4-FFF2-40B4-BE49-F238E27FC236}">
                  <a16:creationId xmlns:a16="http://schemas.microsoft.com/office/drawing/2014/main" id="{FFDF1B85-7216-9517-CE9C-48A225399CE0}"/>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7" name="Oval 26">
              <a:extLst>
                <a:ext uri="{FF2B5EF4-FFF2-40B4-BE49-F238E27FC236}">
                  <a16:creationId xmlns:a16="http://schemas.microsoft.com/office/drawing/2014/main" id="{4DC5F58B-9A11-B825-E791-ADD36BC1CA08}"/>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8" name="Oval 27">
              <a:extLst>
                <a:ext uri="{FF2B5EF4-FFF2-40B4-BE49-F238E27FC236}">
                  <a16:creationId xmlns:a16="http://schemas.microsoft.com/office/drawing/2014/main" id="{1A570EE7-1547-F123-D448-FFC76A58CF21}"/>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9" name="Oval 28">
              <a:extLst>
                <a:ext uri="{FF2B5EF4-FFF2-40B4-BE49-F238E27FC236}">
                  <a16:creationId xmlns:a16="http://schemas.microsoft.com/office/drawing/2014/main" id="{E953BDDE-EE71-C4AC-CBDC-1CCA9244EF3F}"/>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pic>
        <p:nvPicPr>
          <p:cNvPr id="33" name="Picture 32">
            <a:extLst>
              <a:ext uri="{FF2B5EF4-FFF2-40B4-BE49-F238E27FC236}">
                <a16:creationId xmlns:a16="http://schemas.microsoft.com/office/drawing/2014/main" id="{024C3493-7F18-79C5-00FA-9D406063B7E8}"/>
              </a:ext>
            </a:extLst>
          </p:cNvPr>
          <p:cNvPicPr>
            <a:picLocks noChangeAspect="1"/>
          </p:cNvPicPr>
          <p:nvPr userDrawn="1"/>
        </p:nvPicPr>
        <p:blipFill rotWithShape="1">
          <a:blip r:embed="rId5" cstate="print">
            <a:extLst>
              <a:ext uri="{28A0092B-C50C-407E-A947-70E740481C1C}">
                <a14:useLocalDpi xmlns:a14="http://schemas.microsoft.com/office/drawing/2010/main"/>
              </a:ext>
            </a:extLst>
          </a:blip>
          <a:srcRect/>
          <a:stretch/>
        </p:blipFill>
        <p:spPr>
          <a:xfrm rot="21360064">
            <a:off x="-2800199" y="5031545"/>
            <a:ext cx="5567056" cy="3625630"/>
          </a:xfrm>
          <a:custGeom>
            <a:avLst/>
            <a:gdLst>
              <a:gd name="connsiteX0" fmla="*/ 253461 w 5567056"/>
              <a:gd name="connsiteY0" fmla="*/ 0 h 3625630"/>
              <a:gd name="connsiteX1" fmla="*/ 0 w 5567056"/>
              <a:gd name="connsiteY1" fmla="*/ 3625630 h 3625630"/>
              <a:gd name="connsiteX2" fmla="*/ 0 w 5567056"/>
              <a:gd name="connsiteY2" fmla="*/ 0 h 3625630"/>
              <a:gd name="connsiteX3" fmla="*/ 5567056 w 5567056"/>
              <a:gd name="connsiteY3" fmla="*/ 0 h 3625630"/>
              <a:gd name="connsiteX4" fmla="*/ 5567056 w 5567056"/>
              <a:gd name="connsiteY4" fmla="*/ 2035136 h 3625630"/>
              <a:gd name="connsiteX5" fmla="*/ 2798228 w 5567056"/>
              <a:gd name="connsiteY5" fmla="*/ 1841572 h 3625630"/>
              <a:gd name="connsiteX6" fmla="*/ 2926969 w 5567056"/>
              <a:gd name="connsiteY6" fmla="*/ 0 h 362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7056" h="3625630">
                <a:moveTo>
                  <a:pt x="253461" y="0"/>
                </a:moveTo>
                <a:lnTo>
                  <a:pt x="0" y="3625630"/>
                </a:lnTo>
                <a:lnTo>
                  <a:pt x="0" y="0"/>
                </a:lnTo>
                <a:close/>
                <a:moveTo>
                  <a:pt x="5567056" y="0"/>
                </a:moveTo>
                <a:lnTo>
                  <a:pt x="5567056" y="2035136"/>
                </a:lnTo>
                <a:lnTo>
                  <a:pt x="2798228" y="1841572"/>
                </a:lnTo>
                <a:lnTo>
                  <a:pt x="2926969" y="0"/>
                </a:lnTo>
                <a:close/>
              </a:path>
            </a:pathLst>
          </a:custGeom>
        </p:spPr>
      </p:pic>
      <p:grpSp>
        <p:nvGrpSpPr>
          <p:cNvPr id="13" name="Group 12">
            <a:extLst>
              <a:ext uri="{FF2B5EF4-FFF2-40B4-BE49-F238E27FC236}">
                <a16:creationId xmlns:a16="http://schemas.microsoft.com/office/drawing/2014/main" id="{D35A4377-92B9-4403-BD2E-9F3337A3AB9F}"/>
              </a:ext>
            </a:extLst>
          </p:cNvPr>
          <p:cNvGrpSpPr/>
          <p:nvPr userDrawn="1"/>
        </p:nvGrpSpPr>
        <p:grpSpPr>
          <a:xfrm rot="21270235">
            <a:off x="-506260" y="5457099"/>
            <a:ext cx="2584359" cy="1032333"/>
            <a:chOff x="-521858" y="-813749"/>
            <a:chExt cx="3717094" cy="1586550"/>
          </a:xfrm>
        </p:grpSpPr>
        <p:sp>
          <p:nvSpPr>
            <p:cNvPr id="15" name="Rounded Rectangle 15">
              <a:extLst>
                <a:ext uri="{FF2B5EF4-FFF2-40B4-BE49-F238E27FC236}">
                  <a16:creationId xmlns:a16="http://schemas.microsoft.com/office/drawing/2014/main" id="{F618EE3E-0AEA-40BE-907F-E7B63E2942FB}"/>
                </a:ext>
              </a:extLst>
            </p:cNvPr>
            <p:cNvSpPr/>
            <p:nvPr userDrawn="1"/>
          </p:nvSpPr>
          <p:spPr>
            <a:xfrm rot="2768794">
              <a:off x="387572" y="-588164"/>
              <a:ext cx="451535" cy="2270396"/>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6">
              <a:extLst>
                <a:ext uri="{FF2B5EF4-FFF2-40B4-BE49-F238E27FC236}">
                  <a16:creationId xmlns:a16="http://schemas.microsoft.com/office/drawing/2014/main" id="{5E5341BC-A7B6-4073-AF88-725381450FDF}"/>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7">
              <a:extLst>
                <a:ext uri="{FF2B5EF4-FFF2-40B4-BE49-F238E27FC236}">
                  <a16:creationId xmlns:a16="http://schemas.microsoft.com/office/drawing/2014/main" id="{5F46BBD3-E15D-4277-95F7-9665937F3003}"/>
                </a:ext>
              </a:extLst>
            </p:cNvPr>
            <p:cNvSpPr/>
            <p:nvPr userDrawn="1"/>
          </p:nvSpPr>
          <p:spPr>
            <a:xfrm rot="2768794">
              <a:off x="1789394" y="-1079842"/>
              <a:ext cx="451535" cy="236014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83388044"/>
      </p:ext>
    </p:extLst>
  </p:cSld>
  <p:clrMapOvr>
    <a:masterClrMapping/>
  </p:clrMapOvr>
  <p:extLst>
    <p:ext uri="{DCECCB84-F9BA-43D5-87BE-67443E8EF086}">
      <p15:sldGuideLst xmlns:p15="http://schemas.microsoft.com/office/powerpoint/2012/main">
        <p15:guide id="1" orient="horz" pos="164"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F0C2ED-1548-456F-9ADF-150E0B4EC125}"/>
              </a:ext>
            </a:extLst>
          </p:cNvPr>
          <p:cNvSpPr>
            <a:spLocks noGrp="1"/>
          </p:cNvSpPr>
          <p:nvPr>
            <p:ph type="title"/>
          </p:nvPr>
        </p:nvSpPr>
        <p:spPr>
          <a:xfrm>
            <a:off x="838200" y="57200"/>
            <a:ext cx="10515600" cy="1325563"/>
          </a:xfrm>
          <a:prstGeom prst="rect">
            <a:avLst/>
          </a:prstGeom>
        </p:spPr>
        <p:txBody>
          <a:bodyPr vert="horz" lIns="91440" tIns="45720" rIns="91440" bIns="45720" rtlCol="0" anchor="ctr">
            <a:normAutofit/>
          </a:bodyPr>
          <a:lstStyle/>
          <a:p>
            <a:r>
              <a:rPr lang="en-US"/>
              <a:t>Click to edit Title</a:t>
            </a:r>
          </a:p>
        </p:txBody>
      </p:sp>
      <p:sp>
        <p:nvSpPr>
          <p:cNvPr id="3" name="Text Placeholder 2">
            <a:extLst>
              <a:ext uri="{FF2B5EF4-FFF2-40B4-BE49-F238E27FC236}">
                <a16:creationId xmlns:a16="http://schemas.microsoft.com/office/drawing/2014/main" id="{7F0C97F3-202A-4641-84B9-4146DCDCF3B5}"/>
              </a:ext>
            </a:extLst>
          </p:cNvPr>
          <p:cNvSpPr>
            <a:spLocks noGrp="1"/>
          </p:cNvSpPr>
          <p:nvPr>
            <p:ph type="body" idx="1"/>
          </p:nvPr>
        </p:nvSpPr>
        <p:spPr>
          <a:xfrm>
            <a:off x="838200" y="1825624"/>
            <a:ext cx="10515600" cy="4648327"/>
          </a:xfrm>
          <a:prstGeom prst="rect">
            <a:avLst/>
          </a:prstGeom>
        </p:spPr>
        <p:txBody>
          <a:bodyPr vert="horz" lIns="91440" tIns="45720" rIns="91440" bIns="45720" rtlCol="0">
            <a:normAutofit/>
          </a:body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42496779"/>
      </p:ext>
    </p:extLst>
  </p:cSld>
  <p:clrMap bg1="lt1" tx1="dk1" bg2="lt2" tx2="dk2" accent1="accent1" accent2="accent2" accent3="accent3" accent4="accent4" accent5="accent5" accent6="accent6" hlink="hlink" folHlink="folHlink"/>
  <p:sldLayoutIdLst>
    <p:sldLayoutId id="2147483750" r:id="rId1"/>
    <p:sldLayoutId id="2147483902" r:id="rId2"/>
    <p:sldLayoutId id="2147483901" r:id="rId3"/>
    <p:sldLayoutId id="2147483715" r:id="rId4"/>
    <p:sldLayoutId id="2147483891" r:id="rId5"/>
    <p:sldLayoutId id="2147483884" r:id="rId6"/>
    <p:sldLayoutId id="2147483886" r:id="rId7"/>
    <p:sldLayoutId id="2147483881" r:id="rId8"/>
    <p:sldLayoutId id="2147483887" r:id="rId9"/>
    <p:sldLayoutId id="2147483882" r:id="rId10"/>
    <p:sldLayoutId id="2147483888" r:id="rId11"/>
    <p:sldLayoutId id="2147483885" r:id="rId12"/>
    <p:sldLayoutId id="2147483889" r:id="rId13"/>
    <p:sldLayoutId id="2147483883" r:id="rId14"/>
    <p:sldLayoutId id="2147483890" r:id="rId15"/>
    <p:sldLayoutId id="2147483892" r:id="rId16"/>
    <p:sldLayoutId id="2147483716" r:id="rId17"/>
    <p:sldLayoutId id="2147483893" r:id="rId18"/>
    <p:sldLayoutId id="2147483894" r:id="rId19"/>
    <p:sldLayoutId id="2147483895" r:id="rId20"/>
    <p:sldLayoutId id="2147483896" r:id="rId21"/>
    <p:sldLayoutId id="2147483705" r:id="rId22"/>
    <p:sldLayoutId id="2147483897" r:id="rId23"/>
    <p:sldLayoutId id="2147483899" r:id="rId24"/>
    <p:sldLayoutId id="2147483898" r:id="rId25"/>
    <p:sldLayoutId id="2147483752" r:id="rId26"/>
    <p:sldLayoutId id="2147483737" r:id="rId27"/>
    <p:sldLayoutId id="2147483843" r:id="rId28"/>
    <p:sldLayoutId id="2147483654" r:id="rId29"/>
    <p:sldLayoutId id="2147483905" r:id="rId30"/>
    <p:sldLayoutId id="2147483900" r:id="rId31"/>
    <p:sldLayoutId id="2147483691" r:id="rId32"/>
    <p:sldLayoutId id="2147483680" r:id="rId33"/>
    <p:sldLayoutId id="2147483685" r:id="rId34"/>
    <p:sldLayoutId id="2147483756" r:id="rId35"/>
    <p:sldLayoutId id="2147483703" r:id="rId36"/>
    <p:sldLayoutId id="2147483668" r:id="rId37"/>
  </p:sldLayoutIdLst>
  <p:hf hdr="0" ftr="0" dt="0"/>
  <p:txStyles>
    <p:titleStyle>
      <a:lvl1pPr algn="l" defTabSz="914400" rtl="0" eaLnBrk="1" latinLnBrk="0" hangingPunct="1">
        <a:lnSpc>
          <a:spcPct val="90000"/>
        </a:lnSpc>
        <a:spcBef>
          <a:spcPct val="0"/>
        </a:spcBef>
        <a:buNone/>
        <a:defRPr sz="4400" b="1" i="0" kern="1200">
          <a:solidFill>
            <a:schemeClr val="tx2"/>
          </a:solidFill>
          <a:latin typeface="Century Gothic" panose="020B0502020202020204" pitchFamily="34" charset="0"/>
          <a:ea typeface="+mj-ea"/>
          <a:cs typeface="Arial" panose="020B0604020202020204" pitchFamily="34" charset="0"/>
        </a:defRPr>
      </a:lvl1pPr>
    </p:titleStyle>
    <p:bodyStyle>
      <a:lvl1pPr marL="447675" indent="-447675" algn="l" defTabSz="914400" rtl="0" eaLnBrk="1" latinLnBrk="0" hangingPunct="1">
        <a:lnSpc>
          <a:spcPct val="90000"/>
        </a:lnSpc>
        <a:spcBef>
          <a:spcPts val="1000"/>
        </a:spcBef>
        <a:buClr>
          <a:schemeClr val="accent2"/>
        </a:buClr>
        <a:buSzPct val="110000"/>
        <a:buFont typeface="Century Gothic" panose="020B0502020202020204" pitchFamily="34" charset="0"/>
        <a:buChar char="●"/>
        <a:defRPr sz="2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2"/>
        </a:buClr>
        <a:buSzPct val="125000"/>
        <a:buFont typeface="Arial" panose="020B0604020202020204" pitchFamily="34" charset="0"/>
        <a:buChar char="•"/>
        <a:defRPr sz="24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svg"/><Relationship Id="rId7" Type="http://schemas.openxmlformats.org/officeDocument/2006/relationships/image" Target="../media/image35.svg"/><Relationship Id="rId2" Type="http://schemas.openxmlformats.org/officeDocument/2006/relationships/image" Target="../media/image30.png"/><Relationship Id="rId1" Type="http://schemas.openxmlformats.org/officeDocument/2006/relationships/slideLayout" Target="../slideLayouts/slideLayout28.xml"/><Relationship Id="rId6" Type="http://schemas.openxmlformats.org/officeDocument/2006/relationships/image" Target="../media/image34.png"/><Relationship Id="rId5" Type="http://schemas.openxmlformats.org/officeDocument/2006/relationships/image" Target="../media/image33.svg"/><Relationship Id="rId4" Type="http://schemas.openxmlformats.org/officeDocument/2006/relationships/image" Target="../media/image32.png"/><Relationship Id="rId9" Type="http://schemas.openxmlformats.org/officeDocument/2006/relationships/image" Target="../media/image37.sv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jpeg"/><Relationship Id="rId2" Type="http://schemas.openxmlformats.org/officeDocument/2006/relationships/image" Target="../media/image27.png"/><Relationship Id="rId1" Type="http://schemas.openxmlformats.org/officeDocument/2006/relationships/slideLayout" Target="../slideLayouts/slideLayout29.xml"/><Relationship Id="rId6" Type="http://schemas.openxmlformats.org/officeDocument/2006/relationships/image" Target="../media/image41.jpeg"/><Relationship Id="rId5" Type="http://schemas.openxmlformats.org/officeDocument/2006/relationships/image" Target="../media/image40.svg"/><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1D6E4BB-BC3A-4E84-D6D8-577F748DECA8}"/>
              </a:ext>
            </a:extLst>
          </p:cNvPr>
          <p:cNvSpPr>
            <a:spLocks noGrp="1"/>
          </p:cNvSpPr>
          <p:nvPr>
            <p:ph type="sldNum" sz="quarter" idx="4"/>
          </p:nvPr>
        </p:nvSpPr>
        <p:spPr/>
        <p:txBody>
          <a:bodyPr/>
          <a:lstStyle/>
          <a:p>
            <a:fld id="{B97DCD48-F2F0-436C-978D-7C4D59D5E31F}" type="slidenum">
              <a:rPr lang="en-US" smtClean="0"/>
              <a:pPr/>
              <a:t>1</a:t>
            </a:fld>
            <a:endParaRPr lang="en-US"/>
          </a:p>
        </p:txBody>
      </p:sp>
      <p:sp>
        <p:nvSpPr>
          <p:cNvPr id="3" name="Title 2">
            <a:extLst>
              <a:ext uri="{FF2B5EF4-FFF2-40B4-BE49-F238E27FC236}">
                <a16:creationId xmlns:a16="http://schemas.microsoft.com/office/drawing/2014/main" id="{0419FC7C-A705-3B3F-2723-EDA942FEF53F}"/>
              </a:ext>
            </a:extLst>
          </p:cNvPr>
          <p:cNvSpPr>
            <a:spLocks noGrp="1"/>
          </p:cNvSpPr>
          <p:nvPr>
            <p:ph type="title"/>
          </p:nvPr>
        </p:nvSpPr>
        <p:spPr/>
        <p:txBody>
          <a:bodyPr/>
          <a:lstStyle/>
          <a:p>
            <a:r>
              <a:rPr lang="en-US" dirty="0"/>
              <a:t>Instructions</a:t>
            </a:r>
            <a:endParaRPr lang="en-GB" dirty="0"/>
          </a:p>
        </p:txBody>
      </p:sp>
      <p:sp>
        <p:nvSpPr>
          <p:cNvPr id="4" name="Content Placeholder 2">
            <a:extLst>
              <a:ext uri="{FF2B5EF4-FFF2-40B4-BE49-F238E27FC236}">
                <a16:creationId xmlns:a16="http://schemas.microsoft.com/office/drawing/2014/main" id="{68661DF0-142E-7DFC-F9B5-CC984C788896}"/>
              </a:ext>
            </a:extLst>
          </p:cNvPr>
          <p:cNvSpPr txBox="1">
            <a:spLocks/>
          </p:cNvSpPr>
          <p:nvPr/>
        </p:nvSpPr>
        <p:spPr>
          <a:xfrm>
            <a:off x="546100" y="1441450"/>
            <a:ext cx="11046528" cy="4670425"/>
          </a:xfrm>
          <a:prstGeom prst="rect">
            <a:avLst/>
          </a:prstGeom>
        </p:spPr>
        <p:txBody>
          <a:bodyPr vert="horz" lIns="91440" tIns="45720" rIns="91440" bIns="45720" rtlCol="0" anchor="t">
            <a:normAutofit/>
          </a:bodyPr>
          <a:lstStyle>
            <a:lvl1pPr marL="447675" indent="-447675" algn="l" defTabSz="914400" rtl="0" eaLnBrk="1" latinLnBrk="0" hangingPunct="1">
              <a:lnSpc>
                <a:spcPct val="90000"/>
              </a:lnSpc>
              <a:spcBef>
                <a:spcPts val="1000"/>
              </a:spcBef>
              <a:buClr>
                <a:schemeClr val="accent2"/>
              </a:buClr>
              <a:buSzPct val="110000"/>
              <a:buFont typeface="Century Gothic" panose="020B0502020202020204" pitchFamily="34" charset="0"/>
              <a:buChar char="●"/>
              <a:defRPr sz="2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2"/>
              </a:buClr>
              <a:buSzPct val="125000"/>
              <a:buFont typeface="Arial" panose="020B0604020202020204" pitchFamily="34" charset="0"/>
              <a:buChar char="•"/>
              <a:defRPr sz="24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Century Gothic" panose="020B0502020202020204" pitchFamily="34" charset="0"/>
              <a:buAutoNum type="arabicPeriod"/>
            </a:pPr>
            <a:r>
              <a:rPr lang="en-GB" dirty="0">
                <a:latin typeface="Century Gothic"/>
                <a:cs typeface="Arial"/>
              </a:rPr>
              <a:t>Each section represent a different chapter from the guidebook</a:t>
            </a:r>
          </a:p>
          <a:p>
            <a:pPr marL="514350" indent="-514350">
              <a:buFont typeface="Century Gothic" panose="020B0502020202020204" pitchFamily="34" charset="0"/>
              <a:buAutoNum type="arabicPeriod"/>
            </a:pPr>
            <a:r>
              <a:rPr lang="en-GB" dirty="0">
                <a:latin typeface="Century Gothic"/>
                <a:cs typeface="Arial"/>
              </a:rPr>
              <a:t>Most slides have been prepopulated with example text, remove them and add your own information</a:t>
            </a:r>
          </a:p>
          <a:p>
            <a:pPr marL="514350" indent="-514350">
              <a:buFont typeface="Century Gothic" panose="020B0502020202020204" pitchFamily="34" charset="0"/>
              <a:buAutoNum type="arabicPeriod"/>
            </a:pPr>
            <a:r>
              <a:rPr lang="en-GB" dirty="0">
                <a:latin typeface="Century Gothic"/>
                <a:cs typeface="Arial"/>
              </a:rPr>
              <a:t>You can copy the slides to your own corporate branding template</a:t>
            </a:r>
          </a:p>
          <a:p>
            <a:pPr marL="514350" indent="-514350">
              <a:buFont typeface="Century Gothic" panose="020B0502020202020204" pitchFamily="34" charset="0"/>
              <a:buAutoNum type="arabicPeriod"/>
            </a:pPr>
            <a:r>
              <a:rPr lang="en-GB" dirty="0">
                <a:latin typeface="Century Gothic"/>
                <a:cs typeface="Arial"/>
              </a:rPr>
              <a:t>You can remove the section slides, they are meant to help you find the right chapters</a:t>
            </a:r>
          </a:p>
          <a:p>
            <a:pPr marL="514350" indent="-514350">
              <a:buFont typeface="Century Gothic" panose="020B0502020202020204" pitchFamily="34" charset="0"/>
              <a:buAutoNum type="arabicPeriod"/>
            </a:pPr>
            <a:r>
              <a:rPr lang="en-GB" dirty="0">
                <a:latin typeface="Century Gothic"/>
                <a:cs typeface="Arial"/>
              </a:rPr>
              <a:t>All examples and numbers are fictitious. Work with your own team or a partner to validate all estimates, benefits etc.</a:t>
            </a:r>
          </a:p>
          <a:p>
            <a:pPr marL="514350" indent="-514350">
              <a:buFont typeface="+mj-lt"/>
              <a:buAutoNum type="arabicPeriod"/>
            </a:pPr>
            <a:endParaRPr lang="en-GB" dirty="0"/>
          </a:p>
        </p:txBody>
      </p:sp>
    </p:spTree>
    <p:extLst>
      <p:ext uri="{BB962C8B-B14F-4D97-AF65-F5344CB8AC3E}">
        <p14:creationId xmlns:p14="http://schemas.microsoft.com/office/powerpoint/2010/main" val="1301316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5DA4B0-1C3D-0005-DC8E-7DF31178DA50}"/>
              </a:ext>
            </a:extLst>
          </p:cNvPr>
          <p:cNvSpPr>
            <a:spLocks noGrp="1"/>
          </p:cNvSpPr>
          <p:nvPr>
            <p:ph type="body" sz="quarter" idx="12"/>
          </p:nvPr>
        </p:nvSpPr>
        <p:spPr/>
        <p:txBody>
          <a:bodyPr/>
          <a:lstStyle/>
          <a:p>
            <a:pPr algn="l"/>
            <a:r>
              <a:rPr lang="en-US" b="1" dirty="0"/>
              <a:t>Workday Extend Business Case</a:t>
            </a:r>
          </a:p>
        </p:txBody>
      </p:sp>
    </p:spTree>
    <p:extLst>
      <p:ext uri="{BB962C8B-B14F-4D97-AF65-F5344CB8AC3E}">
        <p14:creationId xmlns:p14="http://schemas.microsoft.com/office/powerpoint/2010/main" val="1671214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DD1554C-150E-E080-A9A5-F084CB126D69}"/>
              </a:ext>
            </a:extLst>
          </p:cNvPr>
          <p:cNvSpPr>
            <a:spLocks noGrp="1"/>
          </p:cNvSpPr>
          <p:nvPr>
            <p:ph type="sldNum" sz="quarter" idx="4"/>
          </p:nvPr>
        </p:nvSpPr>
        <p:spPr/>
        <p:txBody>
          <a:bodyPr/>
          <a:lstStyle/>
          <a:p>
            <a:fld id="{B97DCD48-F2F0-436C-978D-7C4D59D5E31F}" type="slidenum">
              <a:rPr lang="en-US" smtClean="0"/>
              <a:pPr/>
              <a:t>3</a:t>
            </a:fld>
            <a:endParaRPr lang="en-US"/>
          </a:p>
        </p:txBody>
      </p:sp>
      <p:sp>
        <p:nvSpPr>
          <p:cNvPr id="3" name="Title 2">
            <a:extLst>
              <a:ext uri="{FF2B5EF4-FFF2-40B4-BE49-F238E27FC236}">
                <a16:creationId xmlns:a16="http://schemas.microsoft.com/office/drawing/2014/main" id="{F429A23D-8B40-77DA-1BA7-CFC64CDB9607}"/>
              </a:ext>
            </a:extLst>
          </p:cNvPr>
          <p:cNvSpPr>
            <a:spLocks noGrp="1"/>
          </p:cNvSpPr>
          <p:nvPr>
            <p:ph type="title"/>
          </p:nvPr>
        </p:nvSpPr>
        <p:spPr/>
        <p:txBody>
          <a:bodyPr/>
          <a:lstStyle/>
          <a:p>
            <a:r>
              <a:rPr lang="en-US" dirty="0"/>
              <a:t>Why Workday Extend Is a Strategic Priority Now</a:t>
            </a:r>
          </a:p>
        </p:txBody>
      </p:sp>
      <p:graphicFrame>
        <p:nvGraphicFramePr>
          <p:cNvPr id="4" name="Table 3">
            <a:extLst>
              <a:ext uri="{FF2B5EF4-FFF2-40B4-BE49-F238E27FC236}">
                <a16:creationId xmlns:a16="http://schemas.microsoft.com/office/drawing/2014/main" id="{41CC005A-6E3A-3FB1-4BA8-656B255919CE}"/>
              </a:ext>
            </a:extLst>
          </p:cNvPr>
          <p:cNvGraphicFramePr>
            <a:graphicFrameLocks noGrp="1"/>
          </p:cNvGraphicFramePr>
          <p:nvPr>
            <p:extLst>
              <p:ext uri="{D42A27DB-BD31-4B8C-83A1-F6EECF244321}">
                <p14:modId xmlns:p14="http://schemas.microsoft.com/office/powerpoint/2010/main" val="2703429425"/>
              </p:ext>
            </p:extLst>
          </p:nvPr>
        </p:nvGraphicFramePr>
        <p:xfrm>
          <a:off x="350007" y="1315284"/>
          <a:ext cx="3650143" cy="2809240"/>
        </p:xfrm>
        <a:graphic>
          <a:graphicData uri="http://schemas.openxmlformats.org/drawingml/2006/table">
            <a:tbl>
              <a:tblPr firstRow="1" bandRow="1">
                <a:tableStyleId>{5C22544A-7EE6-4342-B048-85BDC9FD1C3A}</a:tableStyleId>
              </a:tblPr>
              <a:tblGrid>
                <a:gridCol w="3650143">
                  <a:extLst>
                    <a:ext uri="{9D8B030D-6E8A-4147-A177-3AD203B41FA5}">
                      <a16:colId xmlns:a16="http://schemas.microsoft.com/office/drawing/2014/main" val="3018985810"/>
                    </a:ext>
                  </a:extLst>
                </a:gridCol>
              </a:tblGrid>
              <a:tr h="370840">
                <a:tc>
                  <a:txBody>
                    <a:bodyPr/>
                    <a:lstStyle/>
                    <a:p>
                      <a:r>
                        <a:rPr lang="en-US"/>
                        <a:t>The Challenge</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3681325608"/>
                  </a:ext>
                </a:extLst>
              </a:tr>
              <a:tr h="370840">
                <a:tc>
                  <a:txBody>
                    <a:bodyPr/>
                    <a:lstStyle/>
                    <a:p>
                      <a:pPr marL="285750" indent="-285750">
                        <a:buFont typeface="Arial" panose="020B0604020202020204" pitchFamily="34" charset="0"/>
                        <a:buChar char="•"/>
                      </a:pPr>
                      <a:r>
                        <a:rPr lang="en-US" sz="1400" dirty="0"/>
                        <a:t>Business teams still rely on spreadsheets, emails, or external tools to manage HR and Finance processes.</a:t>
                      </a:r>
                    </a:p>
                    <a:p>
                      <a:pPr marL="285750" indent="-285750">
                        <a:buFont typeface="Arial" panose="020B0604020202020204" pitchFamily="34" charset="0"/>
                        <a:buChar char="•"/>
                      </a:pPr>
                      <a:r>
                        <a:rPr lang="en-US" sz="1400" dirty="0"/>
                        <a:t>These workarounds create inefficiencies, compliance risks, and a fragmented user experience.</a:t>
                      </a:r>
                    </a:p>
                    <a:p>
                      <a:pPr marL="285750" indent="-285750">
                        <a:buFont typeface="Arial" panose="020B0604020202020204" pitchFamily="34" charset="0"/>
                        <a:buChar char="•"/>
                      </a:pPr>
                      <a:r>
                        <a:rPr lang="en-US" sz="1400" dirty="0"/>
                        <a:t>Leadership wants agility, control, and innovation, but without adding complexity or introducing new platforms.</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3862327705"/>
                  </a:ext>
                </a:extLst>
              </a:tr>
            </a:tbl>
          </a:graphicData>
        </a:graphic>
      </p:graphicFrame>
      <p:graphicFrame>
        <p:nvGraphicFramePr>
          <p:cNvPr id="7" name="Table 6">
            <a:extLst>
              <a:ext uri="{FF2B5EF4-FFF2-40B4-BE49-F238E27FC236}">
                <a16:creationId xmlns:a16="http://schemas.microsoft.com/office/drawing/2014/main" id="{700CBCD7-678F-734E-D183-CB1B0646D593}"/>
              </a:ext>
            </a:extLst>
          </p:cNvPr>
          <p:cNvGraphicFramePr>
            <a:graphicFrameLocks noGrp="1"/>
          </p:cNvGraphicFramePr>
          <p:nvPr>
            <p:extLst>
              <p:ext uri="{D42A27DB-BD31-4B8C-83A1-F6EECF244321}">
                <p14:modId xmlns:p14="http://schemas.microsoft.com/office/powerpoint/2010/main" val="2952046447"/>
              </p:ext>
            </p:extLst>
          </p:nvPr>
        </p:nvGraphicFramePr>
        <p:xfrm>
          <a:off x="4453621" y="1315284"/>
          <a:ext cx="3650143" cy="2804160"/>
        </p:xfrm>
        <a:graphic>
          <a:graphicData uri="http://schemas.openxmlformats.org/drawingml/2006/table">
            <a:tbl>
              <a:tblPr firstRow="1" bandRow="1">
                <a:tableStyleId>{5C22544A-7EE6-4342-B048-85BDC9FD1C3A}</a:tableStyleId>
              </a:tblPr>
              <a:tblGrid>
                <a:gridCol w="3650143">
                  <a:extLst>
                    <a:ext uri="{9D8B030D-6E8A-4147-A177-3AD203B41FA5}">
                      <a16:colId xmlns:a16="http://schemas.microsoft.com/office/drawing/2014/main" val="3018985810"/>
                    </a:ext>
                  </a:extLst>
                </a:gridCol>
              </a:tblGrid>
              <a:tr h="327595">
                <a:tc>
                  <a:txBody>
                    <a:bodyPr/>
                    <a:lstStyle/>
                    <a:p>
                      <a:r>
                        <a:rPr lang="en-US"/>
                        <a:t>The Gap</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3681325608"/>
                  </a:ext>
                </a:extLst>
              </a:tr>
              <a:tr h="2154050">
                <a:tc>
                  <a:txBody>
                    <a:bodyPr/>
                    <a:lstStyle/>
                    <a:p>
                      <a:pPr marL="0" indent="0">
                        <a:buFont typeface="Arial" panose="020B0604020202020204" pitchFamily="34" charset="0"/>
                        <a:buNone/>
                      </a:pPr>
                      <a:r>
                        <a:rPr lang="en-US" sz="1400" dirty="0"/>
                        <a:t>Core Workday covers ~80% of needs, but lacks flexibility for unique workflows. Business users are solving problems outside the system, creating:</a:t>
                      </a:r>
                    </a:p>
                    <a:p>
                      <a:pPr marL="285750" indent="-285750">
                        <a:buFont typeface="Arial" panose="020B0604020202020204" pitchFamily="34" charset="0"/>
                        <a:buChar char="•"/>
                      </a:pPr>
                      <a:r>
                        <a:rPr lang="en-US" sz="1400" dirty="0"/>
                        <a:t>Shadow IT risks and disconnected data</a:t>
                      </a:r>
                    </a:p>
                    <a:p>
                      <a:pPr marL="285750" indent="-285750">
                        <a:buFont typeface="Arial" panose="020B0604020202020204" pitchFamily="34" charset="0"/>
                        <a:buChar char="•"/>
                      </a:pPr>
                      <a:r>
                        <a:rPr lang="en-US" sz="1400" dirty="0"/>
                        <a:t>Manual processes that don't scale</a:t>
                      </a:r>
                    </a:p>
                    <a:p>
                      <a:pPr marL="285750" indent="-285750">
                        <a:buFont typeface="Arial" panose="020B0604020202020204" pitchFamily="34" charset="0"/>
                        <a:buChar char="•"/>
                      </a:pPr>
                      <a:r>
                        <a:rPr lang="en-US" sz="1400" dirty="0"/>
                        <a:t>Delays in adapting to change</a:t>
                      </a:r>
                    </a:p>
                    <a:p>
                      <a:pPr marL="0" indent="0">
                        <a:buFont typeface="Arial" panose="020B0604020202020204" pitchFamily="34" charset="0"/>
                        <a:buNone/>
                      </a:pPr>
                      <a:r>
                        <a:rPr lang="en-US" sz="1400" dirty="0"/>
                        <a:t>Without Extend, organizations are stuck waiting on Workday releases or relying on external vendors.</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3862327705"/>
                  </a:ext>
                </a:extLst>
              </a:tr>
            </a:tbl>
          </a:graphicData>
        </a:graphic>
      </p:graphicFrame>
      <p:graphicFrame>
        <p:nvGraphicFramePr>
          <p:cNvPr id="8" name="Table 7">
            <a:extLst>
              <a:ext uri="{FF2B5EF4-FFF2-40B4-BE49-F238E27FC236}">
                <a16:creationId xmlns:a16="http://schemas.microsoft.com/office/drawing/2014/main" id="{9A97C400-5690-E031-EC9E-FD56CBA7AC68}"/>
              </a:ext>
            </a:extLst>
          </p:cNvPr>
          <p:cNvGraphicFramePr>
            <a:graphicFrameLocks noGrp="1"/>
          </p:cNvGraphicFramePr>
          <p:nvPr>
            <p:extLst>
              <p:ext uri="{D42A27DB-BD31-4B8C-83A1-F6EECF244321}">
                <p14:modId xmlns:p14="http://schemas.microsoft.com/office/powerpoint/2010/main" val="781836740"/>
              </p:ext>
            </p:extLst>
          </p:nvPr>
        </p:nvGraphicFramePr>
        <p:xfrm>
          <a:off x="8337258" y="1315284"/>
          <a:ext cx="3650143" cy="2809240"/>
        </p:xfrm>
        <a:graphic>
          <a:graphicData uri="http://schemas.openxmlformats.org/drawingml/2006/table">
            <a:tbl>
              <a:tblPr firstRow="1" bandRow="1">
                <a:tableStyleId>{5C22544A-7EE6-4342-B048-85BDC9FD1C3A}</a:tableStyleId>
              </a:tblPr>
              <a:tblGrid>
                <a:gridCol w="3650143">
                  <a:extLst>
                    <a:ext uri="{9D8B030D-6E8A-4147-A177-3AD203B41FA5}">
                      <a16:colId xmlns:a16="http://schemas.microsoft.com/office/drawing/2014/main" val="3018985810"/>
                    </a:ext>
                  </a:extLst>
                </a:gridCol>
              </a:tblGrid>
              <a:tr h="370840">
                <a:tc>
                  <a:txBody>
                    <a:bodyPr/>
                    <a:lstStyle/>
                    <a:p>
                      <a:r>
                        <a:rPr lang="en-US"/>
                        <a:t>The Core Ask</a:t>
                      </a:r>
                    </a:p>
                  </a:txBody>
                  <a:tcP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extLst>
                  <a:ext uri="{0D108BD9-81ED-4DB2-BD59-A6C34878D82A}">
                    <a16:rowId xmlns:a16="http://schemas.microsoft.com/office/drawing/2014/main" val="3681325608"/>
                  </a:ext>
                </a:extLst>
              </a:tr>
              <a:tr h="370840">
                <a:tc>
                  <a:txBody>
                    <a:bodyPr/>
                    <a:lstStyle/>
                    <a:p>
                      <a:r>
                        <a:rPr lang="en-US" sz="1400" dirty="0"/>
                        <a:t>To future-proof our Workday investment, we need to:</a:t>
                      </a:r>
                    </a:p>
                    <a:p>
                      <a:pPr marL="285750" indent="-285750">
                        <a:buFont typeface="Arial" panose="020B0604020202020204" pitchFamily="34" charset="0"/>
                        <a:buChar char="•"/>
                      </a:pPr>
                      <a:r>
                        <a:rPr lang="en-US" sz="1400" dirty="0"/>
                        <a:t>Build in-tenant solutions that meet local and functional needs</a:t>
                      </a:r>
                    </a:p>
                    <a:p>
                      <a:pPr marL="285750" indent="-285750">
                        <a:buFont typeface="Arial" panose="020B0604020202020204" pitchFamily="34" charset="0"/>
                        <a:buChar char="•"/>
                      </a:pPr>
                      <a:r>
                        <a:rPr lang="en-US" sz="1400" dirty="0"/>
                        <a:t>Consolidate tools and eliminate disconnected processes</a:t>
                      </a:r>
                    </a:p>
                    <a:p>
                      <a:pPr marL="285750" indent="-285750">
                        <a:buFont typeface="Arial" panose="020B0604020202020204" pitchFamily="34" charset="0"/>
                        <a:buChar char="•"/>
                      </a:pPr>
                      <a:r>
                        <a:rPr lang="en-US" sz="1400" dirty="0"/>
                        <a:t>Enable fast delivery of capabilities, securely and at lower cost</a:t>
                      </a:r>
                    </a:p>
                    <a:p>
                      <a:pPr marL="285750" indent="-285750">
                        <a:buFont typeface="Arial" panose="020B0604020202020204" pitchFamily="34" charset="0"/>
                        <a:buChar char="•"/>
                      </a:pPr>
                      <a:r>
                        <a:rPr lang="en-US" sz="1400" dirty="0"/>
                        <a:t>Support innovation in areas like GenAI, automation, and advanced user experience</a:t>
                      </a: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3862327705"/>
                  </a:ext>
                </a:extLst>
              </a:tr>
            </a:tbl>
          </a:graphicData>
        </a:graphic>
      </p:graphicFrame>
      <p:graphicFrame>
        <p:nvGraphicFramePr>
          <p:cNvPr id="5" name="Table 4">
            <a:extLst>
              <a:ext uri="{FF2B5EF4-FFF2-40B4-BE49-F238E27FC236}">
                <a16:creationId xmlns:a16="http://schemas.microsoft.com/office/drawing/2014/main" id="{C1685440-CE80-5A90-7877-C658C529741E}"/>
              </a:ext>
            </a:extLst>
          </p:cNvPr>
          <p:cNvGraphicFramePr>
            <a:graphicFrameLocks noGrp="1"/>
          </p:cNvGraphicFramePr>
          <p:nvPr>
            <p:extLst>
              <p:ext uri="{D42A27DB-BD31-4B8C-83A1-F6EECF244321}">
                <p14:modId xmlns:p14="http://schemas.microsoft.com/office/powerpoint/2010/main" val="1709769061"/>
              </p:ext>
            </p:extLst>
          </p:nvPr>
        </p:nvGraphicFramePr>
        <p:xfrm>
          <a:off x="3594682" y="4567356"/>
          <a:ext cx="5787645" cy="2164080"/>
        </p:xfrm>
        <a:graphic>
          <a:graphicData uri="http://schemas.openxmlformats.org/drawingml/2006/table">
            <a:tbl>
              <a:tblPr firstRow="1" bandRow="1">
                <a:tableStyleId>{5C22544A-7EE6-4342-B048-85BDC9FD1C3A}</a:tableStyleId>
              </a:tblPr>
              <a:tblGrid>
                <a:gridCol w="5787645">
                  <a:extLst>
                    <a:ext uri="{9D8B030D-6E8A-4147-A177-3AD203B41FA5}">
                      <a16:colId xmlns:a16="http://schemas.microsoft.com/office/drawing/2014/main" val="3018985810"/>
                    </a:ext>
                  </a:extLst>
                </a:gridCol>
              </a:tblGrid>
              <a:tr h="333062">
                <a:tc>
                  <a:txBody>
                    <a:bodyPr/>
                    <a:lstStyle/>
                    <a:p>
                      <a:r>
                        <a:rPr lang="en-US"/>
                        <a:t>The Solution</a:t>
                      </a:r>
                    </a:p>
                  </a:txBody>
                  <a:tcP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extLst>
                  <a:ext uri="{0D108BD9-81ED-4DB2-BD59-A6C34878D82A}">
                    <a16:rowId xmlns:a16="http://schemas.microsoft.com/office/drawing/2014/main" val="3681325608"/>
                  </a:ext>
                </a:extLst>
              </a:tr>
              <a:tr h="1231873">
                <a:tc>
                  <a:txBody>
                    <a:bodyPr/>
                    <a:lstStyle/>
                    <a:p>
                      <a:r>
                        <a:rPr lang="en-US" sz="1400" dirty="0"/>
                        <a:t>Workday Extend allows us to:</a:t>
                      </a:r>
                    </a:p>
                    <a:p>
                      <a:pPr marL="285750" indent="-285750">
                        <a:buFont typeface="Arial" panose="020B0604020202020204" pitchFamily="34" charset="0"/>
                        <a:buChar char="•"/>
                      </a:pPr>
                      <a:r>
                        <a:rPr lang="en-US" sz="1400" dirty="0"/>
                        <a:t>Rapidly build secure, scalable apps within Workday</a:t>
                      </a:r>
                    </a:p>
                    <a:p>
                      <a:pPr marL="285750" indent="-285750">
                        <a:buFont typeface="Arial" panose="020B0604020202020204" pitchFamily="34" charset="0"/>
                        <a:buChar char="•"/>
                      </a:pPr>
                      <a:r>
                        <a:rPr lang="en-US" sz="1400" dirty="0"/>
                        <a:t>Leverage existing security, data, and approvals</a:t>
                      </a:r>
                    </a:p>
                    <a:p>
                      <a:pPr marL="285750" indent="-285750">
                        <a:buFont typeface="Arial" panose="020B0604020202020204" pitchFamily="34" charset="0"/>
                        <a:buChar char="•"/>
                      </a:pPr>
                      <a:r>
                        <a:rPr lang="en-US" sz="1400" dirty="0"/>
                        <a:t>Reduce reliance on spreadsheets, emails, or 3rd party tools</a:t>
                      </a:r>
                    </a:p>
                    <a:p>
                      <a:pPr marL="285750" indent="-285750">
                        <a:buFont typeface="Arial" panose="020B0604020202020204" pitchFamily="34" charset="0"/>
                        <a:buChar char="•"/>
                      </a:pPr>
                      <a:r>
                        <a:rPr lang="en-US" sz="1400" dirty="0"/>
                        <a:t>Lay the foundation for GenAI use cases and custom automation</a:t>
                      </a:r>
                    </a:p>
                    <a:p>
                      <a:pPr marL="0" indent="0">
                        <a:buFont typeface="Arial" panose="020B0604020202020204" pitchFamily="34" charset="0"/>
                        <a:buNone/>
                      </a:pPr>
                      <a:r>
                        <a:rPr lang="en-US" sz="1400" b="1" dirty="0"/>
                        <a:t>ROI:</a:t>
                      </a:r>
                      <a:r>
                        <a:rPr lang="en-US" sz="1400" dirty="0"/>
                        <a:t> Lower total cost of ownership, faster delivery, stronger user experience, and higher data integrity</a:t>
                      </a: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3862327705"/>
                  </a:ext>
                </a:extLst>
              </a:tr>
            </a:tbl>
          </a:graphicData>
        </a:graphic>
      </p:graphicFrame>
    </p:spTree>
    <p:extLst>
      <p:ext uri="{BB962C8B-B14F-4D97-AF65-F5344CB8AC3E}">
        <p14:creationId xmlns:p14="http://schemas.microsoft.com/office/powerpoint/2010/main" val="24470503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C2673-DB50-57BD-DB91-0CA03E8987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398724-ADDC-205B-9A62-4E27EAF1E306}"/>
              </a:ext>
            </a:extLst>
          </p:cNvPr>
          <p:cNvSpPr>
            <a:spLocks noGrp="1"/>
          </p:cNvSpPr>
          <p:nvPr>
            <p:ph type="title"/>
          </p:nvPr>
        </p:nvSpPr>
        <p:spPr/>
        <p:txBody>
          <a:bodyPr/>
          <a:lstStyle/>
          <a:p>
            <a:r>
              <a:rPr lang="en-US" dirty="0"/>
              <a:t>2. When to Use Extend vs. Built on Workday</a:t>
            </a:r>
            <a:endParaRPr lang="en-GB" dirty="0"/>
          </a:p>
        </p:txBody>
      </p:sp>
    </p:spTree>
    <p:extLst>
      <p:ext uri="{BB962C8B-B14F-4D97-AF65-F5344CB8AC3E}">
        <p14:creationId xmlns:p14="http://schemas.microsoft.com/office/powerpoint/2010/main" val="29772067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72E24-EA5C-5C8D-549D-A68863F3401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B8E61E1-30EB-B0BF-84B0-E42A50F2FCA8}"/>
              </a:ext>
            </a:extLst>
          </p:cNvPr>
          <p:cNvSpPr>
            <a:spLocks noGrp="1"/>
          </p:cNvSpPr>
          <p:nvPr>
            <p:ph type="sldNum" sz="quarter" idx="4"/>
          </p:nvPr>
        </p:nvSpPr>
        <p:spPr/>
        <p:txBody>
          <a:bodyPr/>
          <a:lstStyle/>
          <a:p>
            <a:fld id="{B97DCD48-F2F0-436C-978D-7C4D59D5E31F}" type="slidenum">
              <a:rPr lang="en-US" smtClean="0"/>
              <a:pPr/>
              <a:t>5</a:t>
            </a:fld>
            <a:endParaRPr lang="en-US"/>
          </a:p>
        </p:txBody>
      </p:sp>
      <p:sp>
        <p:nvSpPr>
          <p:cNvPr id="3" name="Title 2">
            <a:extLst>
              <a:ext uri="{FF2B5EF4-FFF2-40B4-BE49-F238E27FC236}">
                <a16:creationId xmlns:a16="http://schemas.microsoft.com/office/drawing/2014/main" id="{A32F9E5E-C643-16AF-E396-DD32CB123EBD}"/>
              </a:ext>
            </a:extLst>
          </p:cNvPr>
          <p:cNvSpPr>
            <a:spLocks noGrp="1"/>
          </p:cNvSpPr>
          <p:nvPr>
            <p:ph type="title"/>
          </p:nvPr>
        </p:nvSpPr>
        <p:spPr/>
        <p:txBody>
          <a:bodyPr/>
          <a:lstStyle/>
          <a:p>
            <a:r>
              <a:rPr lang="en-US" dirty="0"/>
              <a:t>Our strategy on Built on Workday vs. Extend</a:t>
            </a:r>
          </a:p>
        </p:txBody>
      </p:sp>
      <p:graphicFrame>
        <p:nvGraphicFramePr>
          <p:cNvPr id="4" name="Table 3">
            <a:extLst>
              <a:ext uri="{FF2B5EF4-FFF2-40B4-BE49-F238E27FC236}">
                <a16:creationId xmlns:a16="http://schemas.microsoft.com/office/drawing/2014/main" id="{C86788FE-77B5-4660-25DF-8E9ACBE67E13}"/>
              </a:ext>
            </a:extLst>
          </p:cNvPr>
          <p:cNvGraphicFramePr>
            <a:graphicFrameLocks noGrp="1"/>
          </p:cNvGraphicFramePr>
          <p:nvPr>
            <p:extLst>
              <p:ext uri="{D42A27DB-BD31-4B8C-83A1-F6EECF244321}">
                <p14:modId xmlns:p14="http://schemas.microsoft.com/office/powerpoint/2010/main" val="3213686405"/>
              </p:ext>
            </p:extLst>
          </p:nvPr>
        </p:nvGraphicFramePr>
        <p:xfrm>
          <a:off x="6216592" y="2535979"/>
          <a:ext cx="5323863" cy="3139440"/>
        </p:xfrm>
        <a:graphic>
          <a:graphicData uri="http://schemas.openxmlformats.org/drawingml/2006/table">
            <a:tbl>
              <a:tblPr firstRow="1" bandRow="1">
                <a:tableStyleId>{5C22544A-7EE6-4342-B048-85BDC9FD1C3A}</a:tableStyleId>
              </a:tblPr>
              <a:tblGrid>
                <a:gridCol w="2496773">
                  <a:extLst>
                    <a:ext uri="{9D8B030D-6E8A-4147-A177-3AD203B41FA5}">
                      <a16:colId xmlns:a16="http://schemas.microsoft.com/office/drawing/2014/main" val="3543001651"/>
                    </a:ext>
                  </a:extLst>
                </a:gridCol>
                <a:gridCol w="1052469">
                  <a:extLst>
                    <a:ext uri="{9D8B030D-6E8A-4147-A177-3AD203B41FA5}">
                      <a16:colId xmlns:a16="http://schemas.microsoft.com/office/drawing/2014/main" val="378959355"/>
                    </a:ext>
                  </a:extLst>
                </a:gridCol>
                <a:gridCol w="1774621">
                  <a:extLst>
                    <a:ext uri="{9D8B030D-6E8A-4147-A177-3AD203B41FA5}">
                      <a16:colId xmlns:a16="http://schemas.microsoft.com/office/drawing/2014/main" val="2573730414"/>
                    </a:ext>
                  </a:extLst>
                </a:gridCol>
              </a:tblGrid>
              <a:tr h="391083">
                <a:tc>
                  <a:txBody>
                    <a:bodyPr/>
                    <a:lstStyle/>
                    <a:p>
                      <a:r>
                        <a:rPr lang="nl-NL" sz="1200" b="1" dirty="0"/>
                        <a:t>Q</a:t>
                      </a:r>
                      <a:r>
                        <a:rPr lang="en-US" sz="1200" b="1" dirty="0" err="1"/>
                        <a:t>uestion</a:t>
                      </a:r>
                      <a:endParaRPr lang="en-US" sz="1200" dirty="0"/>
                    </a:p>
                  </a:txBody>
                  <a:tcPr anchor="ctr"/>
                </a:tc>
                <a:tc>
                  <a:txBody>
                    <a:bodyPr/>
                    <a:lstStyle/>
                    <a:p>
                      <a:r>
                        <a:rPr lang="en-US" sz="1200" b="1" dirty="0"/>
                        <a:t>Use Case: Mass Hire</a:t>
                      </a:r>
                      <a:endParaRPr lang="en-US" sz="1200" dirty="0"/>
                    </a:p>
                  </a:txBody>
                  <a:tcPr anchor="ctr"/>
                </a:tc>
                <a:tc>
                  <a:txBody>
                    <a:bodyPr/>
                    <a:lstStyle/>
                    <a:p>
                      <a:r>
                        <a:rPr lang="en-US" sz="1200" b="1" dirty="0"/>
                        <a:t>Use Case: Optimized Onboarding</a:t>
                      </a:r>
                      <a:endParaRPr lang="en-US" sz="1200" dirty="0"/>
                    </a:p>
                  </a:txBody>
                  <a:tcPr anchor="ctr"/>
                </a:tc>
                <a:extLst>
                  <a:ext uri="{0D108BD9-81ED-4DB2-BD59-A6C34878D82A}">
                    <a16:rowId xmlns:a16="http://schemas.microsoft.com/office/drawing/2014/main" val="1794035210"/>
                  </a:ext>
                </a:extLst>
              </a:tr>
              <a:tr h="370840">
                <a:tc>
                  <a:txBody>
                    <a:bodyPr/>
                    <a:lstStyle/>
                    <a:p>
                      <a:r>
                        <a:rPr lang="en-US" sz="1000" dirty="0"/>
                        <a:t>Is this need </a:t>
                      </a:r>
                      <a:r>
                        <a:rPr lang="en-US" sz="1000" b="1" dirty="0"/>
                        <a:t>common</a:t>
                      </a:r>
                      <a:r>
                        <a:rPr lang="en-US" sz="1000" dirty="0"/>
                        <a:t> or </a:t>
                      </a:r>
                      <a:r>
                        <a:rPr lang="en-US" sz="1000" b="1" dirty="0"/>
                        <a:t>unique</a:t>
                      </a:r>
                      <a:r>
                        <a:rPr lang="en-US" sz="1000" dirty="0"/>
                        <a:t>?</a:t>
                      </a:r>
                      <a:endParaRPr lang="en-US" sz="1000" b="0" dirty="0"/>
                    </a:p>
                  </a:txBody>
                  <a:tcPr anchor="ctr"/>
                </a:tc>
                <a:tc>
                  <a:txBody>
                    <a:bodyPr/>
                    <a:lstStyle/>
                    <a:p>
                      <a:r>
                        <a:rPr lang="nl-NL" sz="1000" b="0" dirty="0"/>
                        <a:t>C</a:t>
                      </a:r>
                      <a:r>
                        <a:rPr lang="en-US" sz="1000" b="0" dirty="0" err="1"/>
                        <a:t>ommon</a:t>
                      </a:r>
                      <a:endParaRPr lang="en-US" sz="1000" b="0" dirty="0"/>
                    </a:p>
                  </a:txBody>
                  <a:tcPr anchor="ctr"/>
                </a:tc>
                <a:tc>
                  <a:txBody>
                    <a:bodyPr/>
                    <a:lstStyle/>
                    <a:p>
                      <a:r>
                        <a:rPr lang="en-US" sz="1000" b="0" dirty="0"/>
                        <a:t>Our requirements are unique</a:t>
                      </a:r>
                    </a:p>
                  </a:txBody>
                  <a:tcPr anchor="ctr"/>
                </a:tc>
                <a:extLst>
                  <a:ext uri="{0D108BD9-81ED-4DB2-BD59-A6C34878D82A}">
                    <a16:rowId xmlns:a16="http://schemas.microsoft.com/office/drawing/2014/main" val="1540059019"/>
                  </a:ext>
                </a:extLst>
              </a:tr>
              <a:tr h="370840">
                <a:tc>
                  <a:txBody>
                    <a:bodyPr/>
                    <a:lstStyle/>
                    <a:p>
                      <a:r>
                        <a:rPr lang="en-US" sz="1000" b="0" dirty="0"/>
                        <a:t>Can we work with a configurable product?</a:t>
                      </a:r>
                    </a:p>
                  </a:txBody>
                  <a:tcPr anchor="ctr"/>
                </a:tc>
                <a:tc>
                  <a:txBody>
                    <a:bodyPr/>
                    <a:lstStyle/>
                    <a:p>
                      <a:r>
                        <a:rPr lang="en-US" sz="1000" b="0" dirty="0"/>
                        <a:t>Yes</a:t>
                      </a:r>
                    </a:p>
                  </a:txBody>
                  <a:tcPr anchor="ctr"/>
                </a:tc>
                <a:tc>
                  <a:txBody>
                    <a:bodyPr/>
                    <a:lstStyle/>
                    <a:p>
                      <a:r>
                        <a:rPr lang="en-US" sz="1000" b="0" dirty="0"/>
                        <a:t>Maybe, but we do need to connect it to our own inhouse LMS, so unlikely</a:t>
                      </a:r>
                    </a:p>
                  </a:txBody>
                  <a:tcPr anchor="ctr"/>
                </a:tc>
                <a:extLst>
                  <a:ext uri="{0D108BD9-81ED-4DB2-BD59-A6C34878D82A}">
                    <a16:rowId xmlns:a16="http://schemas.microsoft.com/office/drawing/2014/main" val="3171381638"/>
                  </a:ext>
                </a:extLst>
              </a:tr>
              <a:tr h="370840">
                <a:tc>
                  <a:txBody>
                    <a:bodyPr/>
                    <a:lstStyle/>
                    <a:p>
                      <a:r>
                        <a:rPr lang="en-US" sz="1000" dirty="0"/>
                        <a:t>How many use cases do we see long term?</a:t>
                      </a:r>
                      <a:endParaRPr lang="en-US" sz="1000" b="0" dirty="0"/>
                    </a:p>
                  </a:txBody>
                  <a:tcPr anchor="ctr"/>
                </a:tc>
                <a:tc gridSpan="2">
                  <a:txBody>
                    <a:bodyPr/>
                    <a:lstStyle/>
                    <a:p>
                      <a:r>
                        <a:rPr lang="en-US" sz="1000" b="0" dirty="0"/>
                        <a:t>Multiple use cases</a:t>
                      </a:r>
                    </a:p>
                  </a:txBody>
                  <a:tcPr anchor="ctr"/>
                </a:tc>
                <a:tc hMerge="1">
                  <a:txBody>
                    <a:bodyPr/>
                    <a:lstStyle/>
                    <a:p>
                      <a:endParaRPr dirty="0"/>
                    </a:p>
                  </a:txBody>
                  <a:tcPr anchor="ctr"/>
                </a:tc>
                <a:extLst>
                  <a:ext uri="{0D108BD9-81ED-4DB2-BD59-A6C34878D82A}">
                    <a16:rowId xmlns:a16="http://schemas.microsoft.com/office/drawing/2014/main" val="744236285"/>
                  </a:ext>
                </a:extLst>
              </a:tr>
              <a:tr h="370840">
                <a:tc>
                  <a:txBody>
                    <a:bodyPr/>
                    <a:lstStyle/>
                    <a:p>
                      <a:r>
                        <a:rPr lang="en-US" sz="1000" dirty="0"/>
                        <a:t>Do we have internal dev capability or will we use a partner?</a:t>
                      </a:r>
                      <a:endParaRPr lang="en-US" sz="1000" b="0" dirty="0"/>
                    </a:p>
                  </a:txBody>
                  <a:tcPr anchor="ctr"/>
                </a:tc>
                <a:tc gridSpan="2">
                  <a:txBody>
                    <a:bodyPr/>
                    <a:lstStyle/>
                    <a:p>
                      <a:r>
                        <a:rPr lang="en-US" sz="1000" b="0" dirty="0"/>
                        <a:t>Not capability yet, but planning to build a team</a:t>
                      </a:r>
                    </a:p>
                  </a:txBody>
                  <a:tcPr anchor="ctr"/>
                </a:tc>
                <a:tc hMerge="1">
                  <a:txBody>
                    <a:bodyPr/>
                    <a:lstStyle/>
                    <a:p>
                      <a:endParaRPr dirty="0"/>
                    </a:p>
                  </a:txBody>
                  <a:tcPr/>
                </a:tc>
                <a:extLst>
                  <a:ext uri="{0D108BD9-81ED-4DB2-BD59-A6C34878D82A}">
                    <a16:rowId xmlns:a16="http://schemas.microsoft.com/office/drawing/2014/main" val="388850526"/>
                  </a:ext>
                </a:extLst>
              </a:tr>
              <a:tr h="370840">
                <a:tc>
                  <a:txBody>
                    <a:bodyPr/>
                    <a:lstStyle/>
                    <a:p>
                      <a:r>
                        <a:rPr lang="en-US" sz="1000" dirty="0"/>
                        <a:t>What’s easier to fund: </a:t>
                      </a:r>
                      <a:r>
                        <a:rPr lang="en-US" sz="1000" b="1" dirty="0"/>
                        <a:t>project (</a:t>
                      </a:r>
                      <a:r>
                        <a:rPr lang="en-US" sz="1000" b="1" dirty="0" err="1"/>
                        <a:t>CapEx</a:t>
                      </a:r>
                      <a:r>
                        <a:rPr lang="en-US" sz="1000" b="1" dirty="0"/>
                        <a:t>)</a:t>
                      </a:r>
                      <a:r>
                        <a:rPr lang="en-US" sz="1000" dirty="0"/>
                        <a:t> or </a:t>
                      </a:r>
                      <a:r>
                        <a:rPr lang="en-US" sz="1000" b="1" dirty="0"/>
                        <a:t>subscription (</a:t>
                      </a:r>
                      <a:r>
                        <a:rPr lang="en-US" sz="1000" b="1" dirty="0" err="1"/>
                        <a:t>OpEx</a:t>
                      </a:r>
                      <a:r>
                        <a:rPr lang="en-US" sz="1000" b="1" dirty="0"/>
                        <a:t>)?</a:t>
                      </a:r>
                      <a:r>
                        <a:rPr lang="en-US" sz="1000" dirty="0"/>
                        <a:t> </a:t>
                      </a:r>
                      <a:endParaRPr lang="en-US" sz="1000" b="0" dirty="0"/>
                    </a:p>
                  </a:txBody>
                  <a:tcPr anchor="ctr"/>
                </a:tc>
                <a:tc gridSpan="2">
                  <a:txBody>
                    <a:bodyPr/>
                    <a:lstStyle/>
                    <a:p>
                      <a:r>
                        <a:rPr lang="en-US" sz="1000" b="0" dirty="0" err="1"/>
                        <a:t>CapEx</a:t>
                      </a:r>
                      <a:endParaRPr lang="en-US" sz="1000" b="0" dirty="0"/>
                    </a:p>
                  </a:txBody>
                  <a:tcPr anchor="ctr"/>
                </a:tc>
                <a:tc hMerge="1">
                  <a:txBody>
                    <a:bodyPr/>
                    <a:lstStyle/>
                    <a:p>
                      <a:endParaRPr dirty="0"/>
                    </a:p>
                  </a:txBody>
                  <a:tcPr/>
                </a:tc>
                <a:extLst>
                  <a:ext uri="{0D108BD9-81ED-4DB2-BD59-A6C34878D82A}">
                    <a16:rowId xmlns:a16="http://schemas.microsoft.com/office/drawing/2014/main" val="1636714916"/>
                  </a:ext>
                </a:extLst>
              </a:tr>
              <a:tr h="370840">
                <a:tc>
                  <a:txBody>
                    <a:bodyPr/>
                    <a:lstStyle/>
                    <a:p>
                      <a:r>
                        <a:rPr lang="en-US" sz="1000" b="0" dirty="0"/>
                        <a:t>How quick do you need it to be live?</a:t>
                      </a:r>
                    </a:p>
                  </a:txBody>
                  <a:tcPr anchor="ctr"/>
                </a:tc>
                <a:tc>
                  <a:txBody>
                    <a:bodyPr/>
                    <a:lstStyle/>
                    <a:p>
                      <a:r>
                        <a:rPr lang="en-US" sz="1000" b="0" dirty="0"/>
                        <a:t>End of calendar year</a:t>
                      </a:r>
                    </a:p>
                  </a:txBody>
                  <a:tcPr anchor="ctr"/>
                </a:tc>
                <a:tc>
                  <a:txBody>
                    <a:bodyPr/>
                    <a:lstStyle/>
                    <a:p>
                      <a:r>
                        <a:rPr lang="en-US" sz="1000" b="0" dirty="0"/>
                        <a:t>No fixed date</a:t>
                      </a:r>
                    </a:p>
                  </a:txBody>
                  <a:tcPr/>
                </a:tc>
                <a:extLst>
                  <a:ext uri="{0D108BD9-81ED-4DB2-BD59-A6C34878D82A}">
                    <a16:rowId xmlns:a16="http://schemas.microsoft.com/office/drawing/2014/main" val="2892155110"/>
                  </a:ext>
                </a:extLst>
              </a:tr>
            </a:tbl>
          </a:graphicData>
        </a:graphic>
      </p:graphicFrame>
      <p:sp>
        <p:nvSpPr>
          <p:cNvPr id="13" name="TextBox 12">
            <a:extLst>
              <a:ext uri="{FF2B5EF4-FFF2-40B4-BE49-F238E27FC236}">
                <a16:creationId xmlns:a16="http://schemas.microsoft.com/office/drawing/2014/main" id="{52B16539-EC8A-667A-0D0E-AC9A71D8401D}"/>
              </a:ext>
            </a:extLst>
          </p:cNvPr>
          <p:cNvSpPr txBox="1"/>
          <p:nvPr/>
        </p:nvSpPr>
        <p:spPr>
          <a:xfrm>
            <a:off x="6173141" y="2191979"/>
            <a:ext cx="6096698" cy="307777"/>
          </a:xfrm>
          <a:prstGeom prst="rect">
            <a:avLst/>
          </a:prstGeom>
          <a:noFill/>
        </p:spPr>
        <p:txBody>
          <a:bodyPr wrap="square">
            <a:spAutoFit/>
          </a:bodyPr>
          <a:lstStyle/>
          <a:p>
            <a:r>
              <a:rPr lang="en-US" sz="1400" b="1" dirty="0"/>
              <a:t>Assessing our own use cases</a:t>
            </a:r>
          </a:p>
        </p:txBody>
      </p:sp>
      <p:graphicFrame>
        <p:nvGraphicFramePr>
          <p:cNvPr id="12" name="Table 11">
            <a:extLst>
              <a:ext uri="{FF2B5EF4-FFF2-40B4-BE49-F238E27FC236}">
                <a16:creationId xmlns:a16="http://schemas.microsoft.com/office/drawing/2014/main" id="{99BBF0D1-D7E8-D70A-974C-0F58642582C8}"/>
              </a:ext>
            </a:extLst>
          </p:cNvPr>
          <p:cNvGraphicFramePr>
            <a:graphicFrameLocks noGrp="1"/>
          </p:cNvGraphicFramePr>
          <p:nvPr>
            <p:extLst>
              <p:ext uri="{D42A27DB-BD31-4B8C-83A1-F6EECF244321}">
                <p14:modId xmlns:p14="http://schemas.microsoft.com/office/powerpoint/2010/main" val="2345736146"/>
              </p:ext>
            </p:extLst>
          </p:nvPr>
        </p:nvGraphicFramePr>
        <p:xfrm>
          <a:off x="507884" y="2535978"/>
          <a:ext cx="5323863" cy="3152445"/>
        </p:xfrm>
        <a:graphic>
          <a:graphicData uri="http://schemas.openxmlformats.org/drawingml/2006/table">
            <a:tbl>
              <a:tblPr firstRow="1">
                <a:tableStyleId>{F5AB1C69-6EDB-4FF4-983F-18BD219EF322}</a:tableStyleId>
              </a:tblPr>
              <a:tblGrid>
                <a:gridCol w="1284564">
                  <a:extLst>
                    <a:ext uri="{9D8B030D-6E8A-4147-A177-3AD203B41FA5}">
                      <a16:colId xmlns:a16="http://schemas.microsoft.com/office/drawing/2014/main" val="997543573"/>
                    </a:ext>
                  </a:extLst>
                </a:gridCol>
                <a:gridCol w="1971413">
                  <a:extLst>
                    <a:ext uri="{9D8B030D-6E8A-4147-A177-3AD203B41FA5}">
                      <a16:colId xmlns:a16="http://schemas.microsoft.com/office/drawing/2014/main" val="2419507669"/>
                    </a:ext>
                  </a:extLst>
                </a:gridCol>
                <a:gridCol w="2067886">
                  <a:extLst>
                    <a:ext uri="{9D8B030D-6E8A-4147-A177-3AD203B41FA5}">
                      <a16:colId xmlns:a16="http://schemas.microsoft.com/office/drawing/2014/main" val="1164410235"/>
                    </a:ext>
                  </a:extLst>
                </a:gridCol>
              </a:tblGrid>
              <a:tr h="379868">
                <a:tc>
                  <a:txBody>
                    <a:bodyPr/>
                    <a:lstStyle/>
                    <a:p>
                      <a:endParaRPr lang="en-US" dirty="0"/>
                    </a:p>
                  </a:txBody>
                  <a:tcPr anchor="ctr"/>
                </a:tc>
                <a:tc>
                  <a:txBody>
                    <a:bodyPr/>
                    <a:lstStyle/>
                    <a:p>
                      <a:r>
                        <a:rPr lang="en-US" sz="1200" b="1" dirty="0"/>
                        <a:t>Workday Extend (Build)</a:t>
                      </a:r>
                      <a:endParaRPr lang="en-US" sz="1200" dirty="0"/>
                    </a:p>
                  </a:txBody>
                  <a:tcPr anchor="ctr"/>
                </a:tc>
                <a:tc>
                  <a:txBody>
                    <a:bodyPr/>
                    <a:lstStyle/>
                    <a:p>
                      <a:r>
                        <a:rPr lang="en-US" sz="1200" b="1" dirty="0"/>
                        <a:t>Built on Workday (Buy)</a:t>
                      </a:r>
                      <a:endParaRPr lang="en-US" sz="1200" dirty="0"/>
                    </a:p>
                  </a:txBody>
                  <a:tcPr anchor="ctr"/>
                </a:tc>
                <a:extLst>
                  <a:ext uri="{0D108BD9-81ED-4DB2-BD59-A6C34878D82A}">
                    <a16:rowId xmlns:a16="http://schemas.microsoft.com/office/drawing/2014/main" val="410664751"/>
                  </a:ext>
                </a:extLst>
              </a:tr>
              <a:tr h="535634">
                <a:tc>
                  <a:txBody>
                    <a:bodyPr/>
                    <a:lstStyle/>
                    <a:p>
                      <a:r>
                        <a:rPr lang="en-US" sz="1000" b="1"/>
                        <a:t>Approach</a:t>
                      </a:r>
                      <a:endParaRPr lang="en-US" sz="1000"/>
                    </a:p>
                  </a:txBody>
                  <a:tcPr anchor="ctr">
                    <a:solidFill>
                      <a:schemeClr val="accent3">
                        <a:lumMod val="20000"/>
                        <a:lumOff val="80000"/>
                      </a:schemeClr>
                    </a:solidFill>
                  </a:tcPr>
                </a:tc>
                <a:tc>
                  <a:txBody>
                    <a:bodyPr/>
                    <a:lstStyle/>
                    <a:p>
                      <a:r>
                        <a:rPr lang="en-US" sz="1000"/>
                        <a:t>Build custom app inside Workday</a:t>
                      </a:r>
                    </a:p>
                  </a:txBody>
                  <a:tcPr anchor="ctr">
                    <a:solidFill>
                      <a:schemeClr val="accent3">
                        <a:lumMod val="20000"/>
                        <a:lumOff val="80000"/>
                      </a:schemeClr>
                    </a:solidFill>
                  </a:tcPr>
                </a:tc>
                <a:tc>
                  <a:txBody>
                    <a:bodyPr/>
                    <a:lstStyle/>
                    <a:p>
                      <a:r>
                        <a:rPr lang="en-US" sz="1000" dirty="0"/>
                        <a:t>Purchase ready-made app from a partner</a:t>
                      </a:r>
                    </a:p>
                  </a:txBody>
                  <a:tcPr anchor="ctr">
                    <a:solidFill>
                      <a:schemeClr val="accent3">
                        <a:lumMod val="20000"/>
                        <a:lumOff val="80000"/>
                      </a:schemeClr>
                    </a:solidFill>
                  </a:tcPr>
                </a:tc>
                <a:extLst>
                  <a:ext uri="{0D108BD9-81ED-4DB2-BD59-A6C34878D82A}">
                    <a16:rowId xmlns:a16="http://schemas.microsoft.com/office/drawing/2014/main" val="2333889696"/>
                  </a:ext>
                </a:extLst>
              </a:tr>
              <a:tr h="411524">
                <a:tc>
                  <a:txBody>
                    <a:bodyPr/>
                    <a:lstStyle/>
                    <a:p>
                      <a:r>
                        <a:rPr lang="en-US" sz="1000" b="1"/>
                        <a:t>Flexibility</a:t>
                      </a:r>
                      <a:endParaRPr lang="en-US" sz="1000"/>
                    </a:p>
                  </a:txBody>
                  <a:tcPr anchor="ctr"/>
                </a:tc>
                <a:tc>
                  <a:txBody>
                    <a:bodyPr/>
                    <a:lstStyle/>
                    <a:p>
                      <a:r>
                        <a:rPr lang="en-US" sz="1000"/>
                        <a:t>Full control, tailor to your needs</a:t>
                      </a:r>
                    </a:p>
                  </a:txBody>
                  <a:tcPr anchor="ctr"/>
                </a:tc>
                <a:tc>
                  <a:txBody>
                    <a:bodyPr/>
                    <a:lstStyle/>
                    <a:p>
                      <a:r>
                        <a:rPr lang="en-US" sz="1000"/>
                        <a:t>Limited config, fixed core logic</a:t>
                      </a:r>
                    </a:p>
                  </a:txBody>
                  <a:tcPr anchor="ctr"/>
                </a:tc>
                <a:extLst>
                  <a:ext uri="{0D108BD9-81ED-4DB2-BD59-A6C34878D82A}">
                    <a16:rowId xmlns:a16="http://schemas.microsoft.com/office/drawing/2014/main" val="2764365457"/>
                  </a:ext>
                </a:extLst>
              </a:tr>
              <a:tr h="411524">
                <a:tc>
                  <a:txBody>
                    <a:bodyPr/>
                    <a:lstStyle/>
                    <a:p>
                      <a:r>
                        <a:rPr lang="en-US" sz="1000" b="1" dirty="0"/>
                        <a:t>Speed</a:t>
                      </a:r>
                      <a:endParaRPr lang="en-US" sz="1000" dirty="0"/>
                    </a:p>
                  </a:txBody>
                  <a:tcPr anchor="ctr">
                    <a:solidFill>
                      <a:schemeClr val="accent3">
                        <a:lumMod val="20000"/>
                        <a:lumOff val="80000"/>
                      </a:schemeClr>
                    </a:solidFill>
                  </a:tcPr>
                </a:tc>
                <a:tc>
                  <a:txBody>
                    <a:bodyPr/>
                    <a:lstStyle/>
                    <a:p>
                      <a:r>
                        <a:rPr lang="en-US" sz="1000" dirty="0"/>
                        <a:t>Project-based, depends on scope</a:t>
                      </a:r>
                    </a:p>
                  </a:txBody>
                  <a:tcPr anchor="ctr">
                    <a:solidFill>
                      <a:schemeClr val="accent3">
                        <a:lumMod val="20000"/>
                        <a:lumOff val="80000"/>
                      </a:schemeClr>
                    </a:solidFill>
                  </a:tcPr>
                </a:tc>
                <a:tc>
                  <a:txBody>
                    <a:bodyPr/>
                    <a:lstStyle/>
                    <a:p>
                      <a:r>
                        <a:rPr lang="en-US" sz="1000" dirty="0"/>
                        <a:t>Faster if app exists</a:t>
                      </a:r>
                    </a:p>
                  </a:txBody>
                  <a:tcPr anchor="ctr">
                    <a:solidFill>
                      <a:schemeClr val="accent3">
                        <a:lumMod val="20000"/>
                        <a:lumOff val="80000"/>
                      </a:schemeClr>
                    </a:solidFill>
                  </a:tcPr>
                </a:tc>
                <a:extLst>
                  <a:ext uri="{0D108BD9-81ED-4DB2-BD59-A6C34878D82A}">
                    <a16:rowId xmlns:a16="http://schemas.microsoft.com/office/drawing/2014/main" val="3592120286"/>
                  </a:ext>
                </a:extLst>
              </a:tr>
              <a:tr h="535634">
                <a:tc>
                  <a:txBody>
                    <a:bodyPr/>
                    <a:lstStyle/>
                    <a:p>
                      <a:r>
                        <a:rPr lang="en-US" sz="1000" b="1" dirty="0"/>
                        <a:t>Ownership</a:t>
                      </a:r>
                      <a:endParaRPr lang="en-US" sz="1000" dirty="0"/>
                    </a:p>
                  </a:txBody>
                  <a:tcPr anchor="ctr"/>
                </a:tc>
                <a:tc>
                  <a:txBody>
                    <a:bodyPr/>
                    <a:lstStyle/>
                    <a:p>
                      <a:r>
                        <a:rPr lang="en-US" sz="1000"/>
                        <a:t>You or partner develops &amp; maintains</a:t>
                      </a:r>
                    </a:p>
                  </a:txBody>
                  <a:tcPr anchor="ctr"/>
                </a:tc>
                <a:tc>
                  <a:txBody>
                    <a:bodyPr/>
                    <a:lstStyle/>
                    <a:p>
                      <a:r>
                        <a:rPr lang="en-US" sz="1000" dirty="0"/>
                        <a:t>Vendor maintains</a:t>
                      </a:r>
                    </a:p>
                  </a:txBody>
                  <a:tcPr anchor="ctr"/>
                </a:tc>
                <a:extLst>
                  <a:ext uri="{0D108BD9-81ED-4DB2-BD59-A6C34878D82A}">
                    <a16:rowId xmlns:a16="http://schemas.microsoft.com/office/drawing/2014/main" val="1174011676"/>
                  </a:ext>
                </a:extLst>
              </a:tr>
              <a:tr h="329621">
                <a:tc>
                  <a:txBody>
                    <a:bodyPr/>
                    <a:lstStyle/>
                    <a:p>
                      <a:r>
                        <a:rPr lang="en-US" sz="1000" b="1" dirty="0"/>
                        <a:t>Cost Type</a:t>
                      </a:r>
                      <a:endParaRPr lang="en-US" sz="1000" dirty="0"/>
                    </a:p>
                  </a:txBody>
                  <a:tcPr anchor="ctr">
                    <a:solidFill>
                      <a:schemeClr val="accent3">
                        <a:lumMod val="20000"/>
                        <a:lumOff val="80000"/>
                      </a:schemeClr>
                    </a:solidFill>
                  </a:tcPr>
                </a:tc>
                <a:tc>
                  <a:txBody>
                    <a:bodyPr/>
                    <a:lstStyle/>
                    <a:p>
                      <a:r>
                        <a:rPr lang="en-US" sz="1000" dirty="0" err="1"/>
                        <a:t>CapEx</a:t>
                      </a:r>
                      <a:r>
                        <a:rPr lang="en-US" sz="1000" dirty="0"/>
                        <a:t> (license + dev effort)</a:t>
                      </a:r>
                    </a:p>
                  </a:txBody>
                  <a:tcPr anchor="ctr">
                    <a:solidFill>
                      <a:schemeClr val="accent3">
                        <a:lumMod val="20000"/>
                        <a:lumOff val="80000"/>
                      </a:schemeClr>
                    </a:solidFill>
                  </a:tcPr>
                </a:tc>
                <a:tc>
                  <a:txBody>
                    <a:bodyPr/>
                    <a:lstStyle/>
                    <a:p>
                      <a:r>
                        <a:rPr lang="en-US" sz="1000" dirty="0" err="1"/>
                        <a:t>OpEx</a:t>
                      </a:r>
                      <a:r>
                        <a:rPr lang="en-US" sz="1000" dirty="0"/>
                        <a:t> (subscription/license)</a:t>
                      </a:r>
                    </a:p>
                  </a:txBody>
                  <a:tcPr anchor="ctr">
                    <a:solidFill>
                      <a:schemeClr val="accent3">
                        <a:lumMod val="20000"/>
                        <a:lumOff val="80000"/>
                      </a:schemeClr>
                    </a:solidFill>
                  </a:tcPr>
                </a:tc>
                <a:extLst>
                  <a:ext uri="{0D108BD9-81ED-4DB2-BD59-A6C34878D82A}">
                    <a16:rowId xmlns:a16="http://schemas.microsoft.com/office/drawing/2014/main" val="994662436"/>
                  </a:ext>
                </a:extLst>
              </a:tr>
              <a:tr h="535634">
                <a:tc>
                  <a:txBody>
                    <a:bodyPr/>
                    <a:lstStyle/>
                    <a:p>
                      <a:r>
                        <a:rPr lang="en-US" sz="1000" b="1"/>
                        <a:t>Best For</a:t>
                      </a:r>
                      <a:endParaRPr lang="en-US" sz="1000"/>
                    </a:p>
                  </a:txBody>
                  <a:tcPr anchor="ctr"/>
                </a:tc>
                <a:tc>
                  <a:txBody>
                    <a:bodyPr/>
                    <a:lstStyle/>
                    <a:p>
                      <a:r>
                        <a:rPr lang="en-US" sz="1000" dirty="0"/>
                        <a:t>Unique processes, full control needed, many use cases and inhouse capability</a:t>
                      </a:r>
                    </a:p>
                  </a:txBody>
                  <a:tcPr anchor="ctr"/>
                </a:tc>
                <a:tc>
                  <a:txBody>
                    <a:bodyPr/>
                    <a:lstStyle/>
                    <a:p>
                      <a:r>
                        <a:rPr lang="en-US" sz="1000" dirty="0"/>
                        <a:t>Common use cases, fast deployment</a:t>
                      </a:r>
                    </a:p>
                  </a:txBody>
                  <a:tcPr anchor="ctr"/>
                </a:tc>
                <a:extLst>
                  <a:ext uri="{0D108BD9-81ED-4DB2-BD59-A6C34878D82A}">
                    <a16:rowId xmlns:a16="http://schemas.microsoft.com/office/drawing/2014/main" val="2779978561"/>
                  </a:ext>
                </a:extLst>
              </a:tr>
            </a:tbl>
          </a:graphicData>
        </a:graphic>
      </p:graphicFrame>
      <p:sp>
        <p:nvSpPr>
          <p:cNvPr id="15" name="TextBox 14">
            <a:extLst>
              <a:ext uri="{FF2B5EF4-FFF2-40B4-BE49-F238E27FC236}">
                <a16:creationId xmlns:a16="http://schemas.microsoft.com/office/drawing/2014/main" id="{541C3F05-E0B8-B5EB-2872-6E6EE6C4EF0D}"/>
              </a:ext>
            </a:extLst>
          </p:cNvPr>
          <p:cNvSpPr txBox="1"/>
          <p:nvPr/>
        </p:nvSpPr>
        <p:spPr>
          <a:xfrm>
            <a:off x="465831" y="2215346"/>
            <a:ext cx="6096698" cy="307777"/>
          </a:xfrm>
          <a:prstGeom prst="rect">
            <a:avLst/>
          </a:prstGeom>
          <a:noFill/>
        </p:spPr>
        <p:txBody>
          <a:bodyPr wrap="square">
            <a:spAutoFit/>
          </a:bodyPr>
          <a:lstStyle/>
          <a:p>
            <a:r>
              <a:rPr lang="en-US" sz="1400" b="1" dirty="0"/>
              <a:t>Extend vs. Built on Workday</a:t>
            </a:r>
          </a:p>
        </p:txBody>
      </p:sp>
      <p:sp>
        <p:nvSpPr>
          <p:cNvPr id="18" name="TextBox 17">
            <a:extLst>
              <a:ext uri="{FF2B5EF4-FFF2-40B4-BE49-F238E27FC236}">
                <a16:creationId xmlns:a16="http://schemas.microsoft.com/office/drawing/2014/main" id="{D401F00F-1D18-EEA4-9EE8-906B203BBE2B}"/>
              </a:ext>
            </a:extLst>
          </p:cNvPr>
          <p:cNvSpPr txBox="1"/>
          <p:nvPr/>
        </p:nvSpPr>
        <p:spPr>
          <a:xfrm>
            <a:off x="379131" y="1084034"/>
            <a:ext cx="11433737" cy="954107"/>
          </a:xfrm>
          <a:prstGeom prst="rect">
            <a:avLst/>
          </a:prstGeom>
          <a:noFill/>
        </p:spPr>
        <p:txBody>
          <a:bodyPr wrap="square">
            <a:spAutoFit/>
          </a:bodyPr>
          <a:lstStyle/>
          <a:p>
            <a:r>
              <a:rPr lang="en-US" sz="1400" dirty="0"/>
              <a:t>Workday Extend lets you build custom apps directly inside Workday, using your own logic, fields, and workflows, perfect for needs that are unique to your organization. Built on Workday (</a:t>
            </a:r>
            <a:r>
              <a:rPr lang="en-US" sz="1400" dirty="0" err="1"/>
              <a:t>BoW</a:t>
            </a:r>
            <a:r>
              <a:rPr lang="en-US" sz="1400" dirty="0"/>
              <a:t>) apps are pre-built by certified partners and available through the Workday Marketplace, offering fast deployment for common business problems. The key difference: Extend gives full control and flexibility, while </a:t>
            </a:r>
            <a:r>
              <a:rPr lang="en-US" sz="1400" dirty="0" err="1"/>
              <a:t>BoW</a:t>
            </a:r>
            <a:r>
              <a:rPr lang="en-US" sz="1400" dirty="0"/>
              <a:t> gives speed and simplicity with limited customization.</a:t>
            </a:r>
          </a:p>
        </p:txBody>
      </p:sp>
      <p:sp>
        <p:nvSpPr>
          <p:cNvPr id="19" name="Rectangle: Rounded Corners 18">
            <a:extLst>
              <a:ext uri="{FF2B5EF4-FFF2-40B4-BE49-F238E27FC236}">
                <a16:creationId xmlns:a16="http://schemas.microsoft.com/office/drawing/2014/main" id="{34C47635-57A1-CC35-EFD3-05379CFB2211}"/>
              </a:ext>
            </a:extLst>
          </p:cNvPr>
          <p:cNvSpPr/>
          <p:nvPr/>
        </p:nvSpPr>
        <p:spPr>
          <a:xfrm>
            <a:off x="3393347" y="5852624"/>
            <a:ext cx="6555996" cy="766290"/>
          </a:xfrm>
          <a:prstGeom prst="round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Given the number of use cases we have and a few unique needs, we will move forward with Extend</a:t>
            </a:r>
            <a:endParaRPr lang="en-US" sz="1200" dirty="0">
              <a:solidFill>
                <a:schemeClr val="tx1"/>
              </a:solidFill>
            </a:endParaRPr>
          </a:p>
        </p:txBody>
      </p:sp>
    </p:spTree>
    <p:extLst>
      <p:ext uri="{BB962C8B-B14F-4D97-AF65-F5344CB8AC3E}">
        <p14:creationId xmlns:p14="http://schemas.microsoft.com/office/powerpoint/2010/main" val="4639766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CB8B9-583F-4D93-B7E8-ACF6AC6AA2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F23ABB-D56C-9B3E-F388-328AD531BA28}"/>
              </a:ext>
            </a:extLst>
          </p:cNvPr>
          <p:cNvSpPr>
            <a:spLocks noGrp="1"/>
          </p:cNvSpPr>
          <p:nvPr>
            <p:ph type="title"/>
          </p:nvPr>
        </p:nvSpPr>
        <p:spPr/>
        <p:txBody>
          <a:bodyPr/>
          <a:lstStyle/>
          <a:p>
            <a:r>
              <a:rPr lang="en-US" dirty="0"/>
              <a:t>3. Identifying Use Cases for Workday Extend</a:t>
            </a:r>
            <a:endParaRPr lang="en-GB" dirty="0"/>
          </a:p>
        </p:txBody>
      </p:sp>
    </p:spTree>
    <p:extLst>
      <p:ext uri="{BB962C8B-B14F-4D97-AF65-F5344CB8AC3E}">
        <p14:creationId xmlns:p14="http://schemas.microsoft.com/office/powerpoint/2010/main" val="13056875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9119E-12D4-5B6D-5222-066BB2B4DFA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78EC4E6-BEC4-B379-EEA4-2D61DF289486}"/>
              </a:ext>
            </a:extLst>
          </p:cNvPr>
          <p:cNvSpPr>
            <a:spLocks noGrp="1"/>
          </p:cNvSpPr>
          <p:nvPr>
            <p:ph type="sldNum" sz="quarter" idx="4"/>
          </p:nvPr>
        </p:nvSpPr>
        <p:spPr/>
        <p:txBody>
          <a:bodyPr/>
          <a:lstStyle/>
          <a:p>
            <a:fld id="{B97DCD48-F2F0-436C-978D-7C4D59D5E31F}" type="slidenum">
              <a:rPr lang="en-US" smtClean="0"/>
              <a:pPr/>
              <a:t>7</a:t>
            </a:fld>
            <a:endParaRPr lang="en-US"/>
          </a:p>
        </p:txBody>
      </p:sp>
      <p:sp>
        <p:nvSpPr>
          <p:cNvPr id="3" name="Title 2">
            <a:extLst>
              <a:ext uri="{FF2B5EF4-FFF2-40B4-BE49-F238E27FC236}">
                <a16:creationId xmlns:a16="http://schemas.microsoft.com/office/drawing/2014/main" id="{CFA40C36-CECA-52E5-B6D0-8188F2C8FA6E}"/>
              </a:ext>
            </a:extLst>
          </p:cNvPr>
          <p:cNvSpPr>
            <a:spLocks noGrp="1"/>
          </p:cNvSpPr>
          <p:nvPr>
            <p:ph type="title"/>
          </p:nvPr>
        </p:nvSpPr>
        <p:spPr/>
        <p:txBody>
          <a:bodyPr/>
          <a:lstStyle/>
          <a:p>
            <a:r>
              <a:rPr lang="en-US" dirty="0"/>
              <a:t>Workday Extend Use Case Brainstorm</a:t>
            </a:r>
          </a:p>
        </p:txBody>
      </p:sp>
      <p:graphicFrame>
        <p:nvGraphicFramePr>
          <p:cNvPr id="4" name="Table 3">
            <a:extLst>
              <a:ext uri="{FF2B5EF4-FFF2-40B4-BE49-F238E27FC236}">
                <a16:creationId xmlns:a16="http://schemas.microsoft.com/office/drawing/2014/main" id="{D8645A96-666A-8DD2-80AB-F41AEB593D71}"/>
              </a:ext>
            </a:extLst>
          </p:cNvPr>
          <p:cNvGraphicFramePr>
            <a:graphicFrameLocks noGrp="1"/>
          </p:cNvGraphicFramePr>
          <p:nvPr>
            <p:extLst>
              <p:ext uri="{D42A27DB-BD31-4B8C-83A1-F6EECF244321}">
                <p14:modId xmlns:p14="http://schemas.microsoft.com/office/powerpoint/2010/main" val="2588196344"/>
              </p:ext>
            </p:extLst>
          </p:nvPr>
        </p:nvGraphicFramePr>
        <p:xfrm>
          <a:off x="542954" y="2040933"/>
          <a:ext cx="6407325" cy="4399280"/>
        </p:xfrm>
        <a:graphic>
          <a:graphicData uri="http://schemas.openxmlformats.org/drawingml/2006/table">
            <a:tbl>
              <a:tblPr firstRow="1" bandRow="1">
                <a:tableStyleId>{5C22544A-7EE6-4342-B048-85BDC9FD1C3A}</a:tableStyleId>
              </a:tblPr>
              <a:tblGrid>
                <a:gridCol w="5327965">
                  <a:extLst>
                    <a:ext uri="{9D8B030D-6E8A-4147-A177-3AD203B41FA5}">
                      <a16:colId xmlns:a16="http://schemas.microsoft.com/office/drawing/2014/main" val="3868065108"/>
                    </a:ext>
                  </a:extLst>
                </a:gridCol>
                <a:gridCol w="1079360">
                  <a:extLst>
                    <a:ext uri="{9D8B030D-6E8A-4147-A177-3AD203B41FA5}">
                      <a16:colId xmlns:a16="http://schemas.microsoft.com/office/drawing/2014/main" val="1149139439"/>
                    </a:ext>
                  </a:extLst>
                </a:gridCol>
              </a:tblGrid>
              <a:tr h="370840">
                <a:tc>
                  <a:txBody>
                    <a:bodyPr/>
                    <a:lstStyle/>
                    <a:p>
                      <a:r>
                        <a:rPr lang="en-US" sz="1200" dirty="0"/>
                        <a:t>Agenda</a:t>
                      </a:r>
                    </a:p>
                  </a:txBody>
                  <a:tcPr/>
                </a:tc>
                <a:tc>
                  <a:txBody>
                    <a:bodyPr/>
                    <a:lstStyle/>
                    <a:p>
                      <a:r>
                        <a:rPr lang="en-US" sz="1200" dirty="0"/>
                        <a:t>Time</a:t>
                      </a:r>
                    </a:p>
                  </a:txBody>
                  <a:tcPr/>
                </a:tc>
                <a:extLst>
                  <a:ext uri="{0D108BD9-81ED-4DB2-BD59-A6C34878D82A}">
                    <a16:rowId xmlns:a16="http://schemas.microsoft.com/office/drawing/2014/main" val="3198082110"/>
                  </a:ext>
                </a:extLst>
              </a:tr>
              <a:tr h="370840">
                <a:tc>
                  <a:txBody>
                    <a:bodyPr/>
                    <a:lstStyle/>
                    <a:p>
                      <a:r>
                        <a:rPr lang="en-US" sz="1200" dirty="0"/>
                        <a:t>Quick overview of Workday Extend and why we’re here</a:t>
                      </a:r>
                      <a:endParaRPr lang="en-US" sz="1200" b="0" dirty="0"/>
                    </a:p>
                  </a:txBody>
                  <a:tcPr/>
                </a:tc>
                <a:tc>
                  <a:txBody>
                    <a:bodyPr/>
                    <a:lstStyle/>
                    <a:p>
                      <a:r>
                        <a:rPr lang="en-US" sz="1200" dirty="0"/>
                        <a:t>5 min</a:t>
                      </a:r>
                    </a:p>
                  </a:txBody>
                  <a:tcPr/>
                </a:tc>
                <a:extLst>
                  <a:ext uri="{0D108BD9-81ED-4DB2-BD59-A6C34878D82A}">
                    <a16:rowId xmlns:a16="http://schemas.microsoft.com/office/drawing/2014/main" val="1274457569"/>
                  </a:ext>
                </a:extLst>
              </a:tr>
              <a:tr h="370840">
                <a:tc>
                  <a:txBody>
                    <a:bodyPr/>
                    <a:lstStyle/>
                    <a:p>
                      <a:r>
                        <a:rPr lang="en-US" sz="1200" b="1" dirty="0"/>
                        <a:t>Go around the room asking:</a:t>
                      </a:r>
                    </a:p>
                    <a:p>
                      <a:pPr marL="285750" indent="-285750">
                        <a:buFont typeface="Arial" panose="020B0604020202020204" pitchFamily="34" charset="0"/>
                        <a:buChar char="•"/>
                      </a:pPr>
                      <a:r>
                        <a:rPr lang="en-US" sz="1200" dirty="0"/>
                        <a:t>“What do you do in Excel that you wish was in Workday?”</a:t>
                      </a:r>
                    </a:p>
                    <a:p>
                      <a:pPr marL="285750" indent="-285750">
                        <a:buFont typeface="Arial" panose="020B0604020202020204" pitchFamily="34" charset="0"/>
                        <a:buChar char="•"/>
                      </a:pPr>
                      <a:r>
                        <a:rPr lang="en-US" sz="1200" dirty="0"/>
                        <a:t>“What process do you repeat every month that feels clunky?”</a:t>
                      </a:r>
                    </a:p>
                    <a:p>
                      <a:pPr marL="285750" indent="-285750">
                        <a:buFont typeface="Arial" panose="020B0604020202020204" pitchFamily="34" charset="0"/>
                        <a:buChar char="•"/>
                      </a:pPr>
                      <a:r>
                        <a:rPr lang="en-US" sz="1200" dirty="0"/>
                        <a:t>“What frustrates end users the most?”</a:t>
                      </a:r>
                    </a:p>
                  </a:txBody>
                  <a:tcPr/>
                </a:tc>
                <a:tc>
                  <a:txBody>
                    <a:bodyPr/>
                    <a:lstStyle/>
                    <a:p>
                      <a:r>
                        <a:rPr lang="en-US" sz="1200" dirty="0"/>
                        <a:t>10 min</a:t>
                      </a:r>
                    </a:p>
                  </a:txBody>
                  <a:tcPr/>
                </a:tc>
                <a:extLst>
                  <a:ext uri="{0D108BD9-81ED-4DB2-BD59-A6C34878D82A}">
                    <a16:rowId xmlns:a16="http://schemas.microsoft.com/office/drawing/2014/main" val="3162811064"/>
                  </a:ext>
                </a:extLst>
              </a:tr>
              <a:tr h="370840">
                <a:tc>
                  <a:txBody>
                    <a:bodyPr/>
                    <a:lstStyle/>
                    <a:p>
                      <a:r>
                        <a:rPr lang="en-US" sz="1200" b="1" dirty="0"/>
                        <a:t>Whiteboard / Sticky Note Exercise:</a:t>
                      </a:r>
                    </a:p>
                    <a:p>
                      <a:pPr marL="285750" indent="-285750">
                        <a:buFont typeface="Arial" panose="020B0604020202020204" pitchFamily="34" charset="0"/>
                        <a:buChar char="•"/>
                      </a:pPr>
                      <a:r>
                        <a:rPr lang="en-US" sz="1200" dirty="0"/>
                        <a:t>Participants write down 2–3 ideas each</a:t>
                      </a:r>
                    </a:p>
                    <a:p>
                      <a:pPr marL="285750" indent="-285750">
                        <a:buFont typeface="Arial" panose="020B0604020202020204" pitchFamily="34" charset="0"/>
                        <a:buChar char="•"/>
                      </a:pPr>
                      <a:r>
                        <a:rPr lang="en-US" sz="1200" dirty="0"/>
                        <a:t>Group similar ideas</a:t>
                      </a:r>
                    </a:p>
                    <a:p>
                      <a:pPr marL="285750" indent="-285750">
                        <a:buFont typeface="Arial" panose="020B0604020202020204" pitchFamily="34" charset="0"/>
                        <a:buChar char="•"/>
                      </a:pPr>
                      <a:r>
                        <a:rPr lang="en-US" sz="1200" dirty="0"/>
                        <a:t>Vote on top 3 (e.g., dot voting)</a:t>
                      </a:r>
                    </a:p>
                    <a:p>
                      <a:endParaRPr lang="en-US" sz="1200" b="0" dirty="0"/>
                    </a:p>
                  </a:txBody>
                  <a:tcPr/>
                </a:tc>
                <a:tc>
                  <a:txBody>
                    <a:bodyPr/>
                    <a:lstStyle/>
                    <a:p>
                      <a:r>
                        <a:rPr lang="en-US" sz="1200" dirty="0"/>
                        <a:t>15 min</a:t>
                      </a:r>
                    </a:p>
                  </a:txBody>
                  <a:tcPr/>
                </a:tc>
                <a:extLst>
                  <a:ext uri="{0D108BD9-81ED-4DB2-BD59-A6C34878D82A}">
                    <a16:rowId xmlns:a16="http://schemas.microsoft.com/office/drawing/2014/main" val="475594459"/>
                  </a:ext>
                </a:extLst>
              </a:tr>
              <a:tr h="370840">
                <a:tc>
                  <a:txBody>
                    <a:bodyPr/>
                    <a:lstStyle/>
                    <a:p>
                      <a:r>
                        <a:rPr lang="en-US" sz="1200" b="1" dirty="0"/>
                        <a:t>Shortlisting &amp; Next Steps:</a:t>
                      </a:r>
                    </a:p>
                    <a:p>
                      <a:pPr marL="285750" indent="-285750">
                        <a:buFont typeface="Arial" panose="020B0604020202020204" pitchFamily="34" charset="0"/>
                        <a:buChar char="•"/>
                      </a:pPr>
                      <a:r>
                        <a:rPr lang="en-US" sz="1200" dirty="0"/>
                        <a:t>Score top ideas on effort/impact (use matrix on the right)</a:t>
                      </a:r>
                    </a:p>
                    <a:p>
                      <a:pPr marL="285750" indent="-285750">
                        <a:buFont typeface="Arial" panose="020B0604020202020204" pitchFamily="34" charset="0"/>
                        <a:buChar char="•"/>
                      </a:pPr>
                      <a:r>
                        <a:rPr lang="en-US" sz="1200" dirty="0"/>
                        <a:t>Agree on which one(s) to explore further</a:t>
                      </a:r>
                    </a:p>
                    <a:p>
                      <a:pPr marL="285750" indent="-285750">
                        <a:buFont typeface="Arial" panose="020B0604020202020204" pitchFamily="34" charset="0"/>
                        <a:buChar char="•"/>
                      </a:pPr>
                      <a:r>
                        <a:rPr lang="en-US" sz="1200" dirty="0"/>
                        <a:t>Assign owner to capture the details</a:t>
                      </a:r>
                    </a:p>
                  </a:txBody>
                  <a:tcPr/>
                </a:tc>
                <a:tc>
                  <a:txBody>
                    <a:bodyPr/>
                    <a:lstStyle/>
                    <a:p>
                      <a:r>
                        <a:rPr lang="en-US" sz="1200" dirty="0"/>
                        <a:t>15 min</a:t>
                      </a:r>
                    </a:p>
                  </a:txBody>
                  <a:tcPr/>
                </a:tc>
                <a:extLst>
                  <a:ext uri="{0D108BD9-81ED-4DB2-BD59-A6C34878D82A}">
                    <a16:rowId xmlns:a16="http://schemas.microsoft.com/office/drawing/2014/main" val="2801636236"/>
                  </a:ext>
                </a:extLst>
              </a:tr>
              <a:tr h="370840">
                <a:tc>
                  <a:txBody>
                    <a:bodyPr/>
                    <a:lstStyle/>
                    <a:p>
                      <a:r>
                        <a:rPr lang="en-US" sz="1200" b="1" dirty="0"/>
                        <a:t>Next Step Questions:</a:t>
                      </a:r>
                      <a:endParaRPr lang="en-US" sz="1200" dirty="0"/>
                    </a:p>
                    <a:p>
                      <a:pPr marL="171450" indent="-171450">
                        <a:buFont typeface="Arial" panose="020B0604020202020204" pitchFamily="34" charset="0"/>
                        <a:buChar char="•"/>
                      </a:pPr>
                      <a:r>
                        <a:rPr lang="en-US" sz="1200" dirty="0"/>
                        <a:t>Is this problem worth solving now?</a:t>
                      </a:r>
                    </a:p>
                    <a:p>
                      <a:pPr marL="171450" indent="-171450">
                        <a:buFont typeface="Arial" panose="020B0604020202020204" pitchFamily="34" charset="0"/>
                        <a:buChar char="•"/>
                      </a:pPr>
                      <a:r>
                        <a:rPr lang="en-US" sz="1200" dirty="0"/>
                        <a:t>Can Workday Extend actually solve it?</a:t>
                      </a:r>
                    </a:p>
                    <a:p>
                      <a:pPr marL="171450" indent="-171450">
                        <a:buFont typeface="Arial" panose="020B0604020202020204" pitchFamily="34" charset="0"/>
                        <a:buChar char="•"/>
                      </a:pPr>
                      <a:r>
                        <a:rPr lang="en-US" sz="1200" dirty="0"/>
                        <a:t>Does it replace a vendor, eliminate a spreadsheet, or automate manual work?</a:t>
                      </a:r>
                    </a:p>
                  </a:txBody>
                  <a:tcPr/>
                </a:tc>
                <a:tc>
                  <a:txBody>
                    <a:bodyPr/>
                    <a:lstStyle/>
                    <a:p>
                      <a:r>
                        <a:rPr lang="en-US" sz="1200" dirty="0"/>
                        <a:t>15 min</a:t>
                      </a:r>
                    </a:p>
                  </a:txBody>
                  <a:tcPr/>
                </a:tc>
                <a:extLst>
                  <a:ext uri="{0D108BD9-81ED-4DB2-BD59-A6C34878D82A}">
                    <a16:rowId xmlns:a16="http://schemas.microsoft.com/office/drawing/2014/main" val="650607259"/>
                  </a:ext>
                </a:extLst>
              </a:tr>
            </a:tbl>
          </a:graphicData>
        </a:graphic>
      </p:graphicFrame>
      <p:sp>
        <p:nvSpPr>
          <p:cNvPr id="6" name="TextBox 5">
            <a:extLst>
              <a:ext uri="{FF2B5EF4-FFF2-40B4-BE49-F238E27FC236}">
                <a16:creationId xmlns:a16="http://schemas.microsoft.com/office/drawing/2014/main" id="{E8A7A888-9296-E2F3-93EB-6E78ACDFEAE6}"/>
              </a:ext>
            </a:extLst>
          </p:cNvPr>
          <p:cNvSpPr txBox="1"/>
          <p:nvPr/>
        </p:nvSpPr>
        <p:spPr>
          <a:xfrm>
            <a:off x="562061" y="1124125"/>
            <a:ext cx="8376409" cy="646331"/>
          </a:xfrm>
          <a:prstGeom prst="rect">
            <a:avLst/>
          </a:prstGeom>
          <a:noFill/>
        </p:spPr>
        <p:txBody>
          <a:bodyPr wrap="square" rtlCol="0">
            <a:spAutoFit/>
          </a:bodyPr>
          <a:lstStyle/>
          <a:p>
            <a:r>
              <a:rPr lang="nl-NL" b="1" dirty="0"/>
              <a:t>Purpose: </a:t>
            </a:r>
            <a:r>
              <a:rPr lang="en-US" dirty="0"/>
              <a:t>Workday Extend Use Case Brainstorm</a:t>
            </a:r>
          </a:p>
          <a:p>
            <a:r>
              <a:rPr lang="en-US" b="1" dirty="0"/>
              <a:t>Attendees: </a:t>
            </a:r>
            <a:r>
              <a:rPr lang="en-US" dirty="0"/>
              <a:t>HR Operations, HRIS/IT, Payroll, Finance, Business Analysts</a:t>
            </a:r>
          </a:p>
        </p:txBody>
      </p:sp>
      <p:pic>
        <p:nvPicPr>
          <p:cNvPr id="8" name="Picture 7">
            <a:extLst>
              <a:ext uri="{FF2B5EF4-FFF2-40B4-BE49-F238E27FC236}">
                <a16:creationId xmlns:a16="http://schemas.microsoft.com/office/drawing/2014/main" id="{C02D7C73-73E9-8FB4-7C4C-2C37A8C08CE4}"/>
              </a:ext>
            </a:extLst>
          </p:cNvPr>
          <p:cNvPicPr>
            <a:picLocks noChangeAspect="1"/>
          </p:cNvPicPr>
          <p:nvPr/>
        </p:nvPicPr>
        <p:blipFill>
          <a:blip r:embed="rId2"/>
          <a:stretch>
            <a:fillRect/>
          </a:stretch>
        </p:blipFill>
        <p:spPr>
          <a:xfrm>
            <a:off x="7266877" y="2019650"/>
            <a:ext cx="4645382" cy="2818700"/>
          </a:xfrm>
          <a:prstGeom prst="rect">
            <a:avLst/>
          </a:prstGeom>
        </p:spPr>
      </p:pic>
    </p:spTree>
    <p:extLst>
      <p:ext uri="{BB962C8B-B14F-4D97-AF65-F5344CB8AC3E}">
        <p14:creationId xmlns:p14="http://schemas.microsoft.com/office/powerpoint/2010/main" val="3776728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6B16C3D-785E-38BF-2543-3468D70A41ED}"/>
              </a:ext>
            </a:extLst>
          </p:cNvPr>
          <p:cNvSpPr>
            <a:spLocks noGrp="1"/>
          </p:cNvSpPr>
          <p:nvPr>
            <p:ph type="sldNum" sz="quarter" idx="4"/>
          </p:nvPr>
        </p:nvSpPr>
        <p:spPr/>
        <p:txBody>
          <a:bodyPr/>
          <a:lstStyle/>
          <a:p>
            <a:fld id="{B97DCD48-F2F0-436C-978D-7C4D59D5E31F}" type="slidenum">
              <a:rPr lang="en-US" smtClean="0"/>
              <a:pPr/>
              <a:t>8</a:t>
            </a:fld>
            <a:endParaRPr lang="en-US"/>
          </a:p>
        </p:txBody>
      </p:sp>
      <p:sp>
        <p:nvSpPr>
          <p:cNvPr id="3" name="Title 2">
            <a:extLst>
              <a:ext uri="{FF2B5EF4-FFF2-40B4-BE49-F238E27FC236}">
                <a16:creationId xmlns:a16="http://schemas.microsoft.com/office/drawing/2014/main" id="{A1D58BC0-B512-64C6-AC12-907DDB0B050F}"/>
              </a:ext>
            </a:extLst>
          </p:cNvPr>
          <p:cNvSpPr>
            <a:spLocks noGrp="1"/>
          </p:cNvSpPr>
          <p:nvPr>
            <p:ph type="title"/>
          </p:nvPr>
        </p:nvSpPr>
        <p:spPr/>
        <p:txBody>
          <a:bodyPr/>
          <a:lstStyle/>
          <a:p>
            <a:r>
              <a:rPr lang="nl-NL" dirty="0"/>
              <a:t>Use Case Brainstorm Overview</a:t>
            </a:r>
            <a:endParaRPr lang="en-US" dirty="0"/>
          </a:p>
        </p:txBody>
      </p:sp>
      <p:sp>
        <p:nvSpPr>
          <p:cNvPr id="257" name="Google Shape;257;p25"/>
          <p:cNvSpPr/>
          <p:nvPr/>
        </p:nvSpPr>
        <p:spPr>
          <a:xfrm>
            <a:off x="603528" y="1521780"/>
            <a:ext cx="2132000" cy="257600"/>
          </a:xfrm>
          <a:prstGeom prst="rect">
            <a:avLst/>
          </a:prstGeom>
          <a:noFill/>
          <a:ln>
            <a:noFill/>
          </a:ln>
        </p:spPr>
        <p:txBody>
          <a:bodyPr spcFirstLastPara="1" wrap="square" lIns="91433" tIns="45700" rIns="91433" bIns="45700" anchor="ctr" anchorCtr="0">
            <a:noAutofit/>
          </a:bodyPr>
          <a:lstStyle/>
          <a:p>
            <a:r>
              <a:rPr lang="en" sz="1200" b="1" dirty="0">
                <a:solidFill>
                  <a:srgbClr val="061F32"/>
                </a:solidFill>
              </a:rPr>
              <a:t>Use Case</a:t>
            </a:r>
            <a:endParaRPr sz="1467" dirty="0"/>
          </a:p>
        </p:txBody>
      </p:sp>
      <p:cxnSp>
        <p:nvCxnSpPr>
          <p:cNvPr id="258" name="Google Shape;258;p25"/>
          <p:cNvCxnSpPr/>
          <p:nvPr/>
        </p:nvCxnSpPr>
        <p:spPr>
          <a:xfrm>
            <a:off x="603528" y="1795726"/>
            <a:ext cx="2130800" cy="0"/>
          </a:xfrm>
          <a:prstGeom prst="straightConnector1">
            <a:avLst/>
          </a:prstGeom>
          <a:noFill/>
          <a:ln w="19050" cap="flat" cmpd="sng">
            <a:solidFill>
              <a:srgbClr val="061F32"/>
            </a:solidFill>
            <a:prstDash val="solid"/>
            <a:round/>
            <a:headEnd type="none" w="sm" len="sm"/>
            <a:tailEnd type="none" w="sm" len="sm"/>
          </a:ln>
        </p:spPr>
      </p:cxnSp>
      <p:sp>
        <p:nvSpPr>
          <p:cNvPr id="259" name="Google Shape;259;p25"/>
          <p:cNvSpPr/>
          <p:nvPr/>
        </p:nvSpPr>
        <p:spPr>
          <a:xfrm>
            <a:off x="2702253" y="1457252"/>
            <a:ext cx="1044800" cy="257600"/>
          </a:xfrm>
          <a:prstGeom prst="rect">
            <a:avLst/>
          </a:prstGeom>
          <a:noFill/>
          <a:ln>
            <a:noFill/>
          </a:ln>
        </p:spPr>
        <p:txBody>
          <a:bodyPr spcFirstLastPara="1" wrap="square" lIns="91433" tIns="45700" rIns="91433" bIns="45700" anchor="ctr" anchorCtr="0">
            <a:noAutofit/>
          </a:bodyPr>
          <a:lstStyle/>
          <a:p>
            <a:pPr algn="ctr"/>
            <a:r>
              <a:rPr lang="en" sz="1200" b="1" dirty="0">
                <a:solidFill>
                  <a:srgbClr val="061F32"/>
                </a:solidFill>
              </a:rPr>
              <a:t>Estimated Effort</a:t>
            </a:r>
            <a:endParaRPr sz="1467" dirty="0"/>
          </a:p>
        </p:txBody>
      </p:sp>
      <p:sp>
        <p:nvSpPr>
          <p:cNvPr id="261" name="Google Shape;261;p25"/>
          <p:cNvSpPr/>
          <p:nvPr/>
        </p:nvSpPr>
        <p:spPr>
          <a:xfrm>
            <a:off x="5886912" y="1457252"/>
            <a:ext cx="1119724" cy="257600"/>
          </a:xfrm>
          <a:prstGeom prst="rect">
            <a:avLst/>
          </a:prstGeom>
          <a:noFill/>
          <a:ln>
            <a:noFill/>
          </a:ln>
        </p:spPr>
        <p:txBody>
          <a:bodyPr spcFirstLastPara="1" wrap="square" lIns="91433" tIns="45700" rIns="91433" bIns="45700" anchor="ctr" anchorCtr="0">
            <a:noAutofit/>
          </a:bodyPr>
          <a:lstStyle/>
          <a:p>
            <a:pPr algn="ctr"/>
            <a:r>
              <a:rPr lang="en" sz="1200" b="1" dirty="0">
                <a:solidFill>
                  <a:srgbClr val="061F32"/>
                </a:solidFill>
              </a:rPr>
              <a:t>Frequency of Use</a:t>
            </a:r>
            <a:endParaRPr sz="1467" dirty="0"/>
          </a:p>
        </p:txBody>
      </p:sp>
      <p:cxnSp>
        <p:nvCxnSpPr>
          <p:cNvPr id="264" name="Google Shape;264;p25"/>
          <p:cNvCxnSpPr>
            <a:cxnSpLocks/>
          </p:cNvCxnSpPr>
          <p:nvPr/>
        </p:nvCxnSpPr>
        <p:spPr>
          <a:xfrm flipV="1">
            <a:off x="5997301" y="1791050"/>
            <a:ext cx="999117" cy="2816"/>
          </a:xfrm>
          <a:prstGeom prst="straightConnector1">
            <a:avLst/>
          </a:prstGeom>
          <a:noFill/>
          <a:ln w="19050" cap="flat" cmpd="sng">
            <a:solidFill>
              <a:srgbClr val="061F32"/>
            </a:solidFill>
            <a:prstDash val="solid"/>
            <a:round/>
            <a:headEnd type="none" w="sm" len="sm"/>
            <a:tailEnd type="none" w="sm" len="sm"/>
          </a:ln>
        </p:spPr>
      </p:cxnSp>
      <p:cxnSp>
        <p:nvCxnSpPr>
          <p:cNvPr id="266" name="Google Shape;266;p25"/>
          <p:cNvCxnSpPr>
            <a:cxnSpLocks/>
          </p:cNvCxnSpPr>
          <p:nvPr/>
        </p:nvCxnSpPr>
        <p:spPr>
          <a:xfrm>
            <a:off x="2853053" y="1795726"/>
            <a:ext cx="743200" cy="3600"/>
          </a:xfrm>
          <a:prstGeom prst="straightConnector1">
            <a:avLst/>
          </a:prstGeom>
          <a:noFill/>
          <a:ln w="19050" cap="flat" cmpd="sng">
            <a:solidFill>
              <a:srgbClr val="061F32"/>
            </a:solidFill>
            <a:prstDash val="solid"/>
            <a:round/>
            <a:headEnd type="none" w="sm" len="sm"/>
            <a:tailEnd type="none" w="sm" len="sm"/>
          </a:ln>
        </p:spPr>
      </p:cxnSp>
      <p:sp>
        <p:nvSpPr>
          <p:cNvPr id="269" name="Google Shape;269;p25"/>
          <p:cNvSpPr/>
          <p:nvPr/>
        </p:nvSpPr>
        <p:spPr>
          <a:xfrm>
            <a:off x="603528" y="1843908"/>
            <a:ext cx="2130800" cy="384000"/>
          </a:xfrm>
          <a:prstGeom prst="rect">
            <a:avLst/>
          </a:prstGeom>
          <a:solidFill>
            <a:srgbClr val="061F32"/>
          </a:solidFill>
          <a:ln>
            <a:noFill/>
          </a:ln>
        </p:spPr>
        <p:txBody>
          <a:bodyPr spcFirstLastPara="1" wrap="square" lIns="91433" tIns="45700" rIns="91433" bIns="45700" anchor="ctr" anchorCtr="0">
            <a:noAutofit/>
          </a:bodyPr>
          <a:lstStyle/>
          <a:p>
            <a:r>
              <a:rPr lang="en-US" sz="1067" b="1" dirty="0">
                <a:solidFill>
                  <a:srgbClr val="FFFFFF"/>
                </a:solidFill>
              </a:rPr>
              <a:t>Contingent Worker Onboarding</a:t>
            </a:r>
          </a:p>
        </p:txBody>
      </p:sp>
      <p:sp>
        <p:nvSpPr>
          <p:cNvPr id="270" name="Google Shape;270;p25"/>
          <p:cNvSpPr/>
          <p:nvPr/>
        </p:nvSpPr>
        <p:spPr>
          <a:xfrm>
            <a:off x="603528" y="2276510"/>
            <a:ext cx="2130800" cy="384000"/>
          </a:xfrm>
          <a:prstGeom prst="rect">
            <a:avLst/>
          </a:prstGeom>
          <a:solidFill>
            <a:srgbClr val="061F32"/>
          </a:solidFill>
          <a:ln>
            <a:noFill/>
          </a:ln>
        </p:spPr>
        <p:txBody>
          <a:bodyPr spcFirstLastPara="1" wrap="square" lIns="91433" tIns="45700" rIns="91433" bIns="45700" anchor="ctr" anchorCtr="0">
            <a:noAutofit/>
          </a:bodyPr>
          <a:lstStyle/>
          <a:p>
            <a:r>
              <a:rPr lang="en" sz="1067" b="1" dirty="0">
                <a:solidFill>
                  <a:srgbClr val="FFFFFF"/>
                </a:solidFill>
              </a:rPr>
              <a:t>Tuition Reimbursement</a:t>
            </a:r>
            <a:endParaRPr sz="1467" dirty="0"/>
          </a:p>
        </p:txBody>
      </p:sp>
      <p:sp>
        <p:nvSpPr>
          <p:cNvPr id="271" name="Google Shape;271;p25"/>
          <p:cNvSpPr/>
          <p:nvPr/>
        </p:nvSpPr>
        <p:spPr>
          <a:xfrm>
            <a:off x="603528" y="2699740"/>
            <a:ext cx="2130800" cy="384000"/>
          </a:xfrm>
          <a:prstGeom prst="rect">
            <a:avLst/>
          </a:prstGeom>
          <a:solidFill>
            <a:srgbClr val="061F32"/>
          </a:solidFill>
          <a:ln>
            <a:noFill/>
          </a:ln>
        </p:spPr>
        <p:txBody>
          <a:bodyPr spcFirstLastPara="1" wrap="square" lIns="91433" tIns="45700" rIns="91433" bIns="45700" anchor="ctr" anchorCtr="0">
            <a:noAutofit/>
          </a:bodyPr>
          <a:lstStyle/>
          <a:p>
            <a:r>
              <a:rPr lang="en" sz="1067" b="1" dirty="0">
                <a:solidFill>
                  <a:srgbClr val="FFFFFF"/>
                </a:solidFill>
              </a:rPr>
              <a:t>Employee Offboarding</a:t>
            </a:r>
            <a:endParaRPr sz="1467" dirty="0"/>
          </a:p>
        </p:txBody>
      </p:sp>
      <p:sp>
        <p:nvSpPr>
          <p:cNvPr id="272" name="Google Shape;272;p25"/>
          <p:cNvSpPr/>
          <p:nvPr/>
        </p:nvSpPr>
        <p:spPr>
          <a:xfrm>
            <a:off x="603528" y="3122968"/>
            <a:ext cx="2130800" cy="384000"/>
          </a:xfrm>
          <a:prstGeom prst="rect">
            <a:avLst/>
          </a:prstGeom>
          <a:solidFill>
            <a:srgbClr val="061F32"/>
          </a:solidFill>
          <a:ln>
            <a:noFill/>
          </a:ln>
        </p:spPr>
        <p:txBody>
          <a:bodyPr spcFirstLastPara="1" wrap="square" lIns="91433" tIns="45700" rIns="91433" bIns="45700" anchor="ctr" anchorCtr="0">
            <a:noAutofit/>
          </a:bodyPr>
          <a:lstStyle/>
          <a:p>
            <a:r>
              <a:rPr lang="en" sz="1067" b="1" dirty="0">
                <a:solidFill>
                  <a:srgbClr val="FFFFFF"/>
                </a:solidFill>
              </a:rPr>
              <a:t>AI Supported Goal Setting</a:t>
            </a:r>
            <a:endParaRPr sz="1467" dirty="0"/>
          </a:p>
        </p:txBody>
      </p:sp>
      <p:sp>
        <p:nvSpPr>
          <p:cNvPr id="273" name="Google Shape;273;p25"/>
          <p:cNvSpPr/>
          <p:nvPr/>
        </p:nvSpPr>
        <p:spPr>
          <a:xfrm>
            <a:off x="603528" y="3546197"/>
            <a:ext cx="2130800" cy="384000"/>
          </a:xfrm>
          <a:prstGeom prst="rect">
            <a:avLst/>
          </a:prstGeom>
          <a:solidFill>
            <a:srgbClr val="061F32"/>
          </a:solidFill>
          <a:ln>
            <a:noFill/>
          </a:ln>
        </p:spPr>
        <p:txBody>
          <a:bodyPr spcFirstLastPara="1" wrap="square" lIns="91433" tIns="45700" rIns="91433" bIns="45700" anchor="ctr" anchorCtr="0">
            <a:noAutofit/>
          </a:bodyPr>
          <a:lstStyle/>
          <a:p>
            <a:r>
              <a:rPr lang="en" sz="1067" b="1" dirty="0">
                <a:solidFill>
                  <a:srgbClr val="FFFFFF"/>
                </a:solidFill>
              </a:rPr>
              <a:t>Permanent Education Tracker</a:t>
            </a:r>
            <a:endParaRPr sz="1467" dirty="0"/>
          </a:p>
        </p:txBody>
      </p:sp>
      <p:sp>
        <p:nvSpPr>
          <p:cNvPr id="274" name="Google Shape;274;p25"/>
          <p:cNvSpPr/>
          <p:nvPr/>
        </p:nvSpPr>
        <p:spPr>
          <a:xfrm>
            <a:off x="603528" y="3969426"/>
            <a:ext cx="2130800" cy="384000"/>
          </a:xfrm>
          <a:prstGeom prst="rect">
            <a:avLst/>
          </a:prstGeom>
          <a:solidFill>
            <a:srgbClr val="061F32"/>
          </a:solidFill>
          <a:ln>
            <a:noFill/>
          </a:ln>
        </p:spPr>
        <p:txBody>
          <a:bodyPr spcFirstLastPara="1" wrap="square" lIns="91433" tIns="45700" rIns="91433" bIns="45700" anchor="ctr" anchorCtr="0">
            <a:noAutofit/>
          </a:bodyPr>
          <a:lstStyle/>
          <a:p>
            <a:r>
              <a:rPr lang="en" sz="1067" b="1" dirty="0">
                <a:solidFill>
                  <a:srgbClr val="FFFFFF"/>
                </a:solidFill>
              </a:rPr>
              <a:t>Technical Competencies</a:t>
            </a:r>
            <a:endParaRPr sz="1467" dirty="0"/>
          </a:p>
        </p:txBody>
      </p:sp>
      <p:sp>
        <p:nvSpPr>
          <p:cNvPr id="275" name="Google Shape;275;p25"/>
          <p:cNvSpPr/>
          <p:nvPr/>
        </p:nvSpPr>
        <p:spPr>
          <a:xfrm>
            <a:off x="603528" y="4392656"/>
            <a:ext cx="2130800" cy="384000"/>
          </a:xfrm>
          <a:prstGeom prst="rect">
            <a:avLst/>
          </a:prstGeom>
          <a:solidFill>
            <a:srgbClr val="061F32"/>
          </a:solidFill>
          <a:ln>
            <a:noFill/>
          </a:ln>
        </p:spPr>
        <p:txBody>
          <a:bodyPr spcFirstLastPara="1" wrap="square" lIns="91433" tIns="45700" rIns="91433" bIns="45700" anchor="ctr" anchorCtr="0">
            <a:noAutofit/>
          </a:bodyPr>
          <a:lstStyle/>
          <a:p>
            <a:r>
              <a:rPr lang="en" sz="1067" b="1" dirty="0">
                <a:solidFill>
                  <a:srgbClr val="FFFFFF"/>
                </a:solidFill>
              </a:rPr>
              <a:t>360 Feedback</a:t>
            </a:r>
            <a:endParaRPr sz="1467" dirty="0"/>
          </a:p>
        </p:txBody>
      </p:sp>
      <p:sp>
        <p:nvSpPr>
          <p:cNvPr id="276" name="Google Shape;276;p25"/>
          <p:cNvSpPr/>
          <p:nvPr/>
        </p:nvSpPr>
        <p:spPr>
          <a:xfrm>
            <a:off x="603528" y="4815884"/>
            <a:ext cx="2130800" cy="384000"/>
          </a:xfrm>
          <a:prstGeom prst="rect">
            <a:avLst/>
          </a:prstGeom>
          <a:solidFill>
            <a:srgbClr val="061F32"/>
          </a:solidFill>
          <a:ln>
            <a:noFill/>
          </a:ln>
        </p:spPr>
        <p:txBody>
          <a:bodyPr spcFirstLastPara="1" wrap="square" lIns="91433" tIns="45700" rIns="91433" bIns="45700" anchor="ctr" anchorCtr="0">
            <a:noAutofit/>
          </a:bodyPr>
          <a:lstStyle/>
          <a:p>
            <a:r>
              <a:rPr lang="en" sz="1067" b="1" dirty="0">
                <a:solidFill>
                  <a:srgbClr val="FFFFFF"/>
                </a:solidFill>
              </a:rPr>
              <a:t>Advanced AI Check-Ins</a:t>
            </a:r>
            <a:endParaRPr sz="1467" dirty="0"/>
          </a:p>
        </p:txBody>
      </p:sp>
      <p:sp>
        <p:nvSpPr>
          <p:cNvPr id="277" name="Google Shape;277;p25"/>
          <p:cNvSpPr/>
          <p:nvPr/>
        </p:nvSpPr>
        <p:spPr>
          <a:xfrm>
            <a:off x="603528" y="5239113"/>
            <a:ext cx="2130800" cy="384000"/>
          </a:xfrm>
          <a:prstGeom prst="rect">
            <a:avLst/>
          </a:prstGeom>
          <a:solidFill>
            <a:srgbClr val="061F32"/>
          </a:solidFill>
          <a:ln>
            <a:noFill/>
          </a:ln>
        </p:spPr>
        <p:txBody>
          <a:bodyPr spcFirstLastPara="1" wrap="square" lIns="91433" tIns="45700" rIns="91433" bIns="45700" anchor="ctr" anchorCtr="0">
            <a:noAutofit/>
          </a:bodyPr>
          <a:lstStyle/>
          <a:p>
            <a:r>
              <a:rPr lang="en" sz="1067" b="1" dirty="0">
                <a:solidFill>
                  <a:srgbClr val="FFFFFF"/>
                </a:solidFill>
              </a:rPr>
              <a:t>Employee Relations Manager</a:t>
            </a:r>
            <a:endParaRPr sz="1467" dirty="0"/>
          </a:p>
        </p:txBody>
      </p:sp>
      <p:sp>
        <p:nvSpPr>
          <p:cNvPr id="278" name="Google Shape;278;p25"/>
          <p:cNvSpPr/>
          <p:nvPr/>
        </p:nvSpPr>
        <p:spPr>
          <a:xfrm>
            <a:off x="603528" y="5662342"/>
            <a:ext cx="2130800" cy="384000"/>
          </a:xfrm>
          <a:prstGeom prst="rect">
            <a:avLst/>
          </a:prstGeom>
          <a:solidFill>
            <a:srgbClr val="061F32"/>
          </a:solidFill>
          <a:ln>
            <a:noFill/>
          </a:ln>
        </p:spPr>
        <p:txBody>
          <a:bodyPr spcFirstLastPara="1" wrap="square" lIns="91433" tIns="45700" rIns="91433" bIns="45700" anchor="ctr" anchorCtr="0">
            <a:noAutofit/>
          </a:bodyPr>
          <a:lstStyle/>
          <a:p>
            <a:r>
              <a:rPr lang="en" sz="1067" b="1" dirty="0">
                <a:solidFill>
                  <a:srgbClr val="FFFFFF"/>
                </a:solidFill>
              </a:rPr>
              <a:t>Promotion Nominations</a:t>
            </a:r>
            <a:endParaRPr sz="1467" dirty="0"/>
          </a:p>
        </p:txBody>
      </p:sp>
      <p:cxnSp>
        <p:nvCxnSpPr>
          <p:cNvPr id="279" name="Google Shape;279;p25"/>
          <p:cNvCxnSpPr/>
          <p:nvPr/>
        </p:nvCxnSpPr>
        <p:spPr>
          <a:xfrm>
            <a:off x="504617" y="1853281"/>
            <a:ext cx="0" cy="1230800"/>
          </a:xfrm>
          <a:prstGeom prst="straightConnector1">
            <a:avLst/>
          </a:prstGeom>
          <a:noFill/>
          <a:ln w="28575" cap="flat" cmpd="sng">
            <a:solidFill>
              <a:srgbClr val="061F32"/>
            </a:solidFill>
            <a:prstDash val="solid"/>
            <a:round/>
            <a:headEnd type="none" w="sm" len="sm"/>
            <a:tailEnd type="none" w="sm" len="sm"/>
          </a:ln>
        </p:spPr>
      </p:cxnSp>
      <p:cxnSp>
        <p:nvCxnSpPr>
          <p:cNvPr id="280" name="Google Shape;280;p25"/>
          <p:cNvCxnSpPr/>
          <p:nvPr/>
        </p:nvCxnSpPr>
        <p:spPr>
          <a:xfrm rot="10800000">
            <a:off x="504617" y="3123080"/>
            <a:ext cx="0" cy="1230400"/>
          </a:xfrm>
          <a:prstGeom prst="straightConnector1">
            <a:avLst/>
          </a:prstGeom>
          <a:noFill/>
          <a:ln w="28575" cap="flat" cmpd="sng">
            <a:solidFill>
              <a:srgbClr val="061F32"/>
            </a:solidFill>
            <a:prstDash val="solid"/>
            <a:round/>
            <a:headEnd type="none" w="sm" len="sm"/>
            <a:tailEnd type="none" w="sm" len="sm"/>
          </a:ln>
        </p:spPr>
      </p:cxnSp>
      <p:cxnSp>
        <p:nvCxnSpPr>
          <p:cNvPr id="281" name="Google Shape;281;p25"/>
          <p:cNvCxnSpPr/>
          <p:nvPr/>
        </p:nvCxnSpPr>
        <p:spPr>
          <a:xfrm rot="10800000">
            <a:off x="504617" y="4392980"/>
            <a:ext cx="0" cy="1645600"/>
          </a:xfrm>
          <a:prstGeom prst="straightConnector1">
            <a:avLst/>
          </a:prstGeom>
          <a:noFill/>
          <a:ln w="28575" cap="flat" cmpd="sng">
            <a:solidFill>
              <a:srgbClr val="061F32"/>
            </a:solidFill>
            <a:prstDash val="solid"/>
            <a:round/>
            <a:headEnd type="none" w="sm" len="sm"/>
            <a:tailEnd type="none" w="sm" len="sm"/>
          </a:ln>
        </p:spPr>
      </p:cxnSp>
      <p:cxnSp>
        <p:nvCxnSpPr>
          <p:cNvPr id="343" name="Google Shape;343;p25"/>
          <p:cNvCxnSpPr/>
          <p:nvPr/>
        </p:nvCxnSpPr>
        <p:spPr>
          <a:xfrm rot="10800000" flipH="1">
            <a:off x="603538" y="2247885"/>
            <a:ext cx="10802000" cy="18400"/>
          </a:xfrm>
          <a:prstGeom prst="straightConnector1">
            <a:avLst/>
          </a:prstGeom>
          <a:noFill/>
          <a:ln w="9525" cap="sq" cmpd="sng">
            <a:solidFill>
              <a:srgbClr val="000000"/>
            </a:solidFill>
            <a:prstDash val="dash"/>
            <a:miter lim="800000"/>
            <a:headEnd type="none" w="sm" len="sm"/>
            <a:tailEnd type="none" w="sm" len="sm"/>
          </a:ln>
        </p:spPr>
      </p:cxnSp>
      <p:cxnSp>
        <p:nvCxnSpPr>
          <p:cNvPr id="344" name="Google Shape;344;p25"/>
          <p:cNvCxnSpPr/>
          <p:nvPr/>
        </p:nvCxnSpPr>
        <p:spPr>
          <a:xfrm rot="10800000" flipH="1">
            <a:off x="603538" y="2671118"/>
            <a:ext cx="10802000" cy="18400"/>
          </a:xfrm>
          <a:prstGeom prst="straightConnector1">
            <a:avLst/>
          </a:prstGeom>
          <a:noFill/>
          <a:ln w="9525" cap="sq" cmpd="sng">
            <a:solidFill>
              <a:srgbClr val="000000"/>
            </a:solidFill>
            <a:prstDash val="dash"/>
            <a:miter lim="800000"/>
            <a:headEnd type="none" w="sm" len="sm"/>
            <a:tailEnd type="none" w="sm" len="sm"/>
          </a:ln>
        </p:spPr>
      </p:cxnSp>
      <p:cxnSp>
        <p:nvCxnSpPr>
          <p:cNvPr id="345" name="Google Shape;345;p25"/>
          <p:cNvCxnSpPr/>
          <p:nvPr/>
        </p:nvCxnSpPr>
        <p:spPr>
          <a:xfrm rot="10800000" flipH="1">
            <a:off x="603538" y="3094352"/>
            <a:ext cx="10802000" cy="18400"/>
          </a:xfrm>
          <a:prstGeom prst="straightConnector1">
            <a:avLst/>
          </a:prstGeom>
          <a:noFill/>
          <a:ln w="9525" cap="sq" cmpd="sng">
            <a:solidFill>
              <a:srgbClr val="000000"/>
            </a:solidFill>
            <a:prstDash val="dash"/>
            <a:miter lim="800000"/>
            <a:headEnd type="none" w="sm" len="sm"/>
            <a:tailEnd type="none" w="sm" len="sm"/>
          </a:ln>
        </p:spPr>
      </p:cxnSp>
      <p:cxnSp>
        <p:nvCxnSpPr>
          <p:cNvPr id="346" name="Google Shape;346;p25"/>
          <p:cNvCxnSpPr/>
          <p:nvPr/>
        </p:nvCxnSpPr>
        <p:spPr>
          <a:xfrm rot="10800000" flipH="1">
            <a:off x="603538" y="3517585"/>
            <a:ext cx="10802000" cy="18400"/>
          </a:xfrm>
          <a:prstGeom prst="straightConnector1">
            <a:avLst/>
          </a:prstGeom>
          <a:noFill/>
          <a:ln w="9525" cap="sq" cmpd="sng">
            <a:solidFill>
              <a:srgbClr val="000000"/>
            </a:solidFill>
            <a:prstDash val="dash"/>
            <a:miter lim="800000"/>
            <a:headEnd type="none" w="sm" len="sm"/>
            <a:tailEnd type="none" w="sm" len="sm"/>
          </a:ln>
        </p:spPr>
      </p:cxnSp>
      <p:cxnSp>
        <p:nvCxnSpPr>
          <p:cNvPr id="347" name="Google Shape;347;p25"/>
          <p:cNvCxnSpPr/>
          <p:nvPr/>
        </p:nvCxnSpPr>
        <p:spPr>
          <a:xfrm rot="10800000" flipH="1">
            <a:off x="603538" y="3940818"/>
            <a:ext cx="10802000" cy="18400"/>
          </a:xfrm>
          <a:prstGeom prst="straightConnector1">
            <a:avLst/>
          </a:prstGeom>
          <a:noFill/>
          <a:ln w="9525" cap="sq" cmpd="sng">
            <a:solidFill>
              <a:srgbClr val="000000"/>
            </a:solidFill>
            <a:prstDash val="dash"/>
            <a:miter lim="800000"/>
            <a:headEnd type="none" w="sm" len="sm"/>
            <a:tailEnd type="none" w="sm" len="sm"/>
          </a:ln>
        </p:spPr>
      </p:cxnSp>
      <p:cxnSp>
        <p:nvCxnSpPr>
          <p:cNvPr id="348" name="Google Shape;348;p25"/>
          <p:cNvCxnSpPr/>
          <p:nvPr/>
        </p:nvCxnSpPr>
        <p:spPr>
          <a:xfrm rot="10800000" flipH="1">
            <a:off x="603538" y="4364052"/>
            <a:ext cx="10802000" cy="18400"/>
          </a:xfrm>
          <a:prstGeom prst="straightConnector1">
            <a:avLst/>
          </a:prstGeom>
          <a:noFill/>
          <a:ln w="9525" cap="sq" cmpd="sng">
            <a:solidFill>
              <a:srgbClr val="000000"/>
            </a:solidFill>
            <a:prstDash val="dash"/>
            <a:miter lim="800000"/>
            <a:headEnd type="none" w="sm" len="sm"/>
            <a:tailEnd type="none" w="sm" len="sm"/>
          </a:ln>
        </p:spPr>
      </p:cxnSp>
      <p:cxnSp>
        <p:nvCxnSpPr>
          <p:cNvPr id="349" name="Google Shape;349;p25"/>
          <p:cNvCxnSpPr/>
          <p:nvPr/>
        </p:nvCxnSpPr>
        <p:spPr>
          <a:xfrm rot="10800000" flipH="1">
            <a:off x="603538" y="4787285"/>
            <a:ext cx="10802000" cy="18400"/>
          </a:xfrm>
          <a:prstGeom prst="straightConnector1">
            <a:avLst/>
          </a:prstGeom>
          <a:noFill/>
          <a:ln w="9525" cap="sq" cmpd="sng">
            <a:solidFill>
              <a:srgbClr val="000000"/>
            </a:solidFill>
            <a:prstDash val="dash"/>
            <a:miter lim="800000"/>
            <a:headEnd type="none" w="sm" len="sm"/>
            <a:tailEnd type="none" w="sm" len="sm"/>
          </a:ln>
        </p:spPr>
      </p:cxnSp>
      <p:cxnSp>
        <p:nvCxnSpPr>
          <p:cNvPr id="350" name="Google Shape;350;p25"/>
          <p:cNvCxnSpPr/>
          <p:nvPr/>
        </p:nvCxnSpPr>
        <p:spPr>
          <a:xfrm rot="10800000" flipH="1">
            <a:off x="603538" y="5210518"/>
            <a:ext cx="10802000" cy="18400"/>
          </a:xfrm>
          <a:prstGeom prst="straightConnector1">
            <a:avLst/>
          </a:prstGeom>
          <a:noFill/>
          <a:ln w="9525" cap="sq" cmpd="sng">
            <a:solidFill>
              <a:srgbClr val="000000"/>
            </a:solidFill>
            <a:prstDash val="dash"/>
            <a:miter lim="800000"/>
            <a:headEnd type="none" w="sm" len="sm"/>
            <a:tailEnd type="none" w="sm" len="sm"/>
          </a:ln>
        </p:spPr>
      </p:cxnSp>
      <p:cxnSp>
        <p:nvCxnSpPr>
          <p:cNvPr id="351" name="Google Shape;351;p25"/>
          <p:cNvCxnSpPr/>
          <p:nvPr/>
        </p:nvCxnSpPr>
        <p:spPr>
          <a:xfrm rot="10800000" flipH="1">
            <a:off x="603538" y="5633752"/>
            <a:ext cx="10802000" cy="18400"/>
          </a:xfrm>
          <a:prstGeom prst="straightConnector1">
            <a:avLst/>
          </a:prstGeom>
          <a:noFill/>
          <a:ln w="9525" cap="sq" cmpd="sng">
            <a:solidFill>
              <a:srgbClr val="000000"/>
            </a:solidFill>
            <a:prstDash val="dash"/>
            <a:miter lim="800000"/>
            <a:headEnd type="none" w="sm" len="sm"/>
            <a:tailEnd type="none" w="sm" len="sm"/>
          </a:ln>
        </p:spPr>
      </p:cxnSp>
      <p:grpSp>
        <p:nvGrpSpPr>
          <p:cNvPr id="352" name="Google Shape;352;p25"/>
          <p:cNvGrpSpPr/>
          <p:nvPr/>
        </p:nvGrpSpPr>
        <p:grpSpPr>
          <a:xfrm>
            <a:off x="504589" y="6217781"/>
            <a:ext cx="3734925" cy="184800"/>
            <a:chOff x="6794606" y="1232843"/>
            <a:chExt cx="3734925" cy="184800"/>
          </a:xfrm>
        </p:grpSpPr>
        <p:sp>
          <p:nvSpPr>
            <p:cNvPr id="353" name="Google Shape;353;p25"/>
            <p:cNvSpPr/>
            <p:nvPr/>
          </p:nvSpPr>
          <p:spPr>
            <a:xfrm>
              <a:off x="6794606" y="1232843"/>
              <a:ext cx="189600" cy="184800"/>
            </a:xfrm>
            <a:prstGeom prst="rect">
              <a:avLst/>
            </a:prstGeom>
            <a:solidFill>
              <a:srgbClr val="00B050"/>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354" name="Google Shape;354;p25"/>
            <p:cNvSpPr/>
            <p:nvPr/>
          </p:nvSpPr>
          <p:spPr>
            <a:xfrm>
              <a:off x="8118089" y="1232843"/>
              <a:ext cx="189600" cy="184800"/>
            </a:xfrm>
            <a:prstGeom prst="rect">
              <a:avLst/>
            </a:prstGeom>
            <a:solidFill>
              <a:srgbClr val="00B050">
                <a:alpha val="49800"/>
              </a:srgbClr>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355" name="Google Shape;355;p25"/>
            <p:cNvSpPr/>
            <p:nvPr/>
          </p:nvSpPr>
          <p:spPr>
            <a:xfrm>
              <a:off x="9441572" y="1232843"/>
              <a:ext cx="189600" cy="184800"/>
            </a:xfrm>
            <a:prstGeom prst="rect">
              <a:avLst/>
            </a:prstGeom>
            <a:solidFill>
              <a:srgbClr val="E6E6E6"/>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357" name="Google Shape;357;p25"/>
            <p:cNvSpPr txBox="1"/>
            <p:nvPr/>
          </p:nvSpPr>
          <p:spPr>
            <a:xfrm>
              <a:off x="7037941" y="1275380"/>
              <a:ext cx="847800" cy="92400"/>
            </a:xfrm>
            <a:prstGeom prst="rect">
              <a:avLst/>
            </a:prstGeom>
            <a:noFill/>
            <a:ln>
              <a:noFill/>
            </a:ln>
          </p:spPr>
          <p:txBody>
            <a:bodyPr spcFirstLastPara="1" wrap="square" lIns="0" tIns="0" rIns="0" bIns="0" anchor="ctr" anchorCtr="0">
              <a:noAutofit/>
            </a:bodyPr>
            <a:lstStyle/>
            <a:p>
              <a:pPr>
                <a:buClr>
                  <a:srgbClr val="061F32"/>
                </a:buClr>
                <a:buSzPts val="800"/>
              </a:pPr>
              <a:r>
                <a:rPr lang="en" sz="1067" dirty="0">
                  <a:solidFill>
                    <a:srgbClr val="061F32"/>
                  </a:solidFill>
                  <a:latin typeface="Arial"/>
                  <a:ea typeface="Arial"/>
                  <a:cs typeface="Arial"/>
                  <a:sym typeface="Arial"/>
                </a:rPr>
                <a:t>High</a:t>
              </a:r>
              <a:endParaRPr sz="1467" dirty="0"/>
            </a:p>
          </p:txBody>
        </p:sp>
        <p:sp>
          <p:nvSpPr>
            <p:cNvPr id="358" name="Google Shape;358;p25"/>
            <p:cNvSpPr txBox="1"/>
            <p:nvPr/>
          </p:nvSpPr>
          <p:spPr>
            <a:xfrm>
              <a:off x="8359836" y="1275380"/>
              <a:ext cx="847800" cy="92400"/>
            </a:xfrm>
            <a:prstGeom prst="rect">
              <a:avLst/>
            </a:prstGeom>
            <a:noFill/>
            <a:ln>
              <a:noFill/>
            </a:ln>
          </p:spPr>
          <p:txBody>
            <a:bodyPr spcFirstLastPara="1" wrap="square" lIns="0" tIns="0" rIns="0" bIns="0" anchor="ctr" anchorCtr="0">
              <a:noAutofit/>
            </a:bodyPr>
            <a:lstStyle/>
            <a:p>
              <a:pPr>
                <a:buClr>
                  <a:srgbClr val="061F32"/>
                </a:buClr>
                <a:buSzPts val="800"/>
              </a:pPr>
              <a:r>
                <a:rPr lang="en" sz="1067" dirty="0">
                  <a:solidFill>
                    <a:srgbClr val="061F32"/>
                  </a:solidFill>
                  <a:latin typeface="Arial"/>
                  <a:ea typeface="Arial"/>
                  <a:cs typeface="Arial"/>
                  <a:sym typeface="Arial"/>
                </a:rPr>
                <a:t>Medium</a:t>
              </a:r>
              <a:endParaRPr sz="1467" dirty="0"/>
            </a:p>
          </p:txBody>
        </p:sp>
        <p:sp>
          <p:nvSpPr>
            <p:cNvPr id="359" name="Google Shape;359;p25"/>
            <p:cNvSpPr txBox="1"/>
            <p:nvPr/>
          </p:nvSpPr>
          <p:spPr>
            <a:xfrm>
              <a:off x="9681731" y="1275380"/>
              <a:ext cx="847800" cy="92400"/>
            </a:xfrm>
            <a:prstGeom prst="rect">
              <a:avLst/>
            </a:prstGeom>
            <a:noFill/>
            <a:ln>
              <a:noFill/>
            </a:ln>
          </p:spPr>
          <p:txBody>
            <a:bodyPr spcFirstLastPara="1" wrap="square" lIns="0" tIns="0" rIns="0" bIns="0" anchor="ctr" anchorCtr="0">
              <a:noAutofit/>
            </a:bodyPr>
            <a:lstStyle/>
            <a:p>
              <a:pPr>
                <a:buClr>
                  <a:srgbClr val="061F32"/>
                </a:buClr>
                <a:buSzPts val="800"/>
              </a:pPr>
              <a:r>
                <a:rPr lang="en" sz="1067" dirty="0">
                  <a:solidFill>
                    <a:srgbClr val="061F32"/>
                  </a:solidFill>
                  <a:latin typeface="Arial"/>
                  <a:ea typeface="Arial"/>
                  <a:cs typeface="Arial"/>
                  <a:sym typeface="Arial"/>
                </a:rPr>
                <a:t>Low</a:t>
              </a:r>
              <a:endParaRPr sz="1467" dirty="0"/>
            </a:p>
          </p:txBody>
        </p:sp>
      </p:grpSp>
      <p:pic>
        <p:nvPicPr>
          <p:cNvPr id="390" name="Google Shape;390;p25"/>
          <p:cNvPicPr preferRelativeResize="0"/>
          <p:nvPr/>
        </p:nvPicPr>
        <p:blipFill>
          <a:blip r:embed="rId2">
            <a:alphaModFix/>
          </a:blip>
          <a:stretch>
            <a:fillRect/>
          </a:stretch>
        </p:blipFill>
        <p:spPr>
          <a:xfrm>
            <a:off x="2418056" y="1901218"/>
            <a:ext cx="241168" cy="241168"/>
          </a:xfrm>
          <a:prstGeom prst="rect">
            <a:avLst/>
          </a:prstGeom>
          <a:noFill/>
          <a:ln>
            <a:noFill/>
          </a:ln>
        </p:spPr>
      </p:pic>
      <p:pic>
        <p:nvPicPr>
          <p:cNvPr id="392" name="Google Shape;392;p25"/>
          <p:cNvPicPr preferRelativeResize="0"/>
          <p:nvPr/>
        </p:nvPicPr>
        <p:blipFill>
          <a:blip r:embed="rId2">
            <a:alphaModFix/>
          </a:blip>
          <a:stretch>
            <a:fillRect/>
          </a:stretch>
        </p:blipFill>
        <p:spPr>
          <a:xfrm>
            <a:off x="2418056" y="2374926"/>
            <a:ext cx="241168" cy="241168"/>
          </a:xfrm>
          <a:prstGeom prst="rect">
            <a:avLst/>
          </a:prstGeom>
          <a:noFill/>
          <a:ln>
            <a:noFill/>
          </a:ln>
        </p:spPr>
      </p:pic>
      <p:pic>
        <p:nvPicPr>
          <p:cNvPr id="393" name="Google Shape;393;p25"/>
          <p:cNvPicPr preferRelativeResize="0"/>
          <p:nvPr/>
        </p:nvPicPr>
        <p:blipFill>
          <a:blip r:embed="rId2">
            <a:alphaModFix/>
          </a:blip>
          <a:stretch>
            <a:fillRect/>
          </a:stretch>
        </p:blipFill>
        <p:spPr>
          <a:xfrm>
            <a:off x="4030946" y="6193300"/>
            <a:ext cx="241168" cy="241168"/>
          </a:xfrm>
          <a:prstGeom prst="rect">
            <a:avLst/>
          </a:prstGeom>
          <a:noFill/>
          <a:ln>
            <a:noFill/>
          </a:ln>
        </p:spPr>
      </p:pic>
      <p:sp>
        <p:nvSpPr>
          <p:cNvPr id="394" name="Google Shape;394;p25"/>
          <p:cNvSpPr txBox="1"/>
          <p:nvPr/>
        </p:nvSpPr>
        <p:spPr>
          <a:xfrm>
            <a:off x="4307689" y="6270633"/>
            <a:ext cx="1404000" cy="92400"/>
          </a:xfrm>
          <a:prstGeom prst="rect">
            <a:avLst/>
          </a:prstGeom>
          <a:noFill/>
          <a:ln>
            <a:noFill/>
          </a:ln>
        </p:spPr>
        <p:txBody>
          <a:bodyPr spcFirstLastPara="1" wrap="square" lIns="0" tIns="0" rIns="0" bIns="0" anchor="ctr" anchorCtr="0">
            <a:noAutofit/>
          </a:bodyPr>
          <a:lstStyle/>
          <a:p>
            <a:pPr>
              <a:buClr>
                <a:srgbClr val="061F32"/>
              </a:buClr>
              <a:buSzPts val="800"/>
            </a:pPr>
            <a:r>
              <a:rPr lang="en" sz="1067" dirty="0">
                <a:solidFill>
                  <a:srgbClr val="061F32"/>
                </a:solidFill>
              </a:rPr>
              <a:t>Launch Candidates</a:t>
            </a:r>
            <a:endParaRPr sz="1467" dirty="0"/>
          </a:p>
        </p:txBody>
      </p:sp>
      <p:sp>
        <p:nvSpPr>
          <p:cNvPr id="396" name="Google Shape;396;p25"/>
          <p:cNvSpPr/>
          <p:nvPr/>
        </p:nvSpPr>
        <p:spPr>
          <a:xfrm>
            <a:off x="3546440" y="1457252"/>
            <a:ext cx="1280706" cy="257600"/>
          </a:xfrm>
          <a:prstGeom prst="rect">
            <a:avLst/>
          </a:prstGeom>
          <a:noFill/>
          <a:ln>
            <a:noFill/>
          </a:ln>
        </p:spPr>
        <p:txBody>
          <a:bodyPr spcFirstLastPara="1" wrap="square" lIns="91433" tIns="45700" rIns="91433" bIns="45700" anchor="ctr" anchorCtr="0">
            <a:noAutofit/>
          </a:bodyPr>
          <a:lstStyle/>
          <a:p>
            <a:pPr algn="ctr"/>
            <a:r>
              <a:rPr lang="en" sz="1200" b="1" dirty="0">
                <a:solidFill>
                  <a:srgbClr val="061F32"/>
                </a:solidFill>
              </a:rPr>
              <a:t>Estimated Impact</a:t>
            </a:r>
            <a:endParaRPr sz="1467" dirty="0"/>
          </a:p>
        </p:txBody>
      </p:sp>
      <p:cxnSp>
        <p:nvCxnSpPr>
          <p:cNvPr id="397" name="Google Shape;397;p25"/>
          <p:cNvCxnSpPr>
            <a:cxnSpLocks/>
          </p:cNvCxnSpPr>
          <p:nvPr/>
        </p:nvCxnSpPr>
        <p:spPr>
          <a:xfrm>
            <a:off x="3793520" y="1794152"/>
            <a:ext cx="782674" cy="0"/>
          </a:xfrm>
          <a:prstGeom prst="straightConnector1">
            <a:avLst/>
          </a:prstGeom>
          <a:noFill/>
          <a:ln w="19050" cap="flat" cmpd="sng">
            <a:solidFill>
              <a:srgbClr val="061F32"/>
            </a:solidFill>
            <a:prstDash val="solid"/>
            <a:round/>
            <a:headEnd type="none" w="sm" len="sm"/>
            <a:tailEnd type="none" w="sm" len="sm"/>
          </a:ln>
        </p:spPr>
      </p:cxnSp>
      <p:sp>
        <p:nvSpPr>
          <p:cNvPr id="6" name="Google Shape;396;p25">
            <a:extLst>
              <a:ext uri="{FF2B5EF4-FFF2-40B4-BE49-F238E27FC236}">
                <a16:creationId xmlns:a16="http://schemas.microsoft.com/office/drawing/2014/main" id="{D04EDDCA-C693-20E0-E774-E399341A3C32}"/>
              </a:ext>
            </a:extLst>
          </p:cNvPr>
          <p:cNvSpPr/>
          <p:nvPr/>
        </p:nvSpPr>
        <p:spPr>
          <a:xfrm>
            <a:off x="4588997" y="1521780"/>
            <a:ext cx="1280706" cy="257600"/>
          </a:xfrm>
          <a:prstGeom prst="rect">
            <a:avLst/>
          </a:prstGeom>
          <a:noFill/>
          <a:ln>
            <a:noFill/>
          </a:ln>
        </p:spPr>
        <p:txBody>
          <a:bodyPr spcFirstLastPara="1" wrap="square" lIns="91433" tIns="45700" rIns="91433" bIns="45700" anchor="ctr" anchorCtr="0">
            <a:noAutofit/>
          </a:bodyPr>
          <a:lstStyle/>
          <a:p>
            <a:pPr algn="ctr"/>
            <a:r>
              <a:rPr lang="en" sz="1200" b="1" dirty="0">
                <a:solidFill>
                  <a:srgbClr val="061F32"/>
                </a:solidFill>
              </a:rPr>
              <a:t>Strategic Fit</a:t>
            </a:r>
            <a:endParaRPr sz="1467" dirty="0"/>
          </a:p>
        </p:txBody>
      </p:sp>
      <p:cxnSp>
        <p:nvCxnSpPr>
          <p:cNvPr id="7" name="Google Shape;397;p25">
            <a:extLst>
              <a:ext uri="{FF2B5EF4-FFF2-40B4-BE49-F238E27FC236}">
                <a16:creationId xmlns:a16="http://schemas.microsoft.com/office/drawing/2014/main" id="{59A18FCC-4227-3290-DD2F-1EB83A3D780D}"/>
              </a:ext>
            </a:extLst>
          </p:cNvPr>
          <p:cNvCxnSpPr>
            <a:cxnSpLocks/>
          </p:cNvCxnSpPr>
          <p:nvPr/>
        </p:nvCxnSpPr>
        <p:spPr>
          <a:xfrm flipV="1">
            <a:off x="4737368" y="1789726"/>
            <a:ext cx="1113953" cy="4426"/>
          </a:xfrm>
          <a:prstGeom prst="straightConnector1">
            <a:avLst/>
          </a:prstGeom>
          <a:noFill/>
          <a:ln w="19050" cap="flat" cmpd="sng">
            <a:solidFill>
              <a:srgbClr val="061F32"/>
            </a:solidFill>
            <a:prstDash val="solid"/>
            <a:round/>
            <a:headEnd type="none" w="sm" len="sm"/>
            <a:tailEnd type="none" w="sm" len="sm"/>
          </a:ln>
        </p:spPr>
      </p:cxnSp>
      <p:sp>
        <p:nvSpPr>
          <p:cNvPr id="10" name="Google Shape;261;p25">
            <a:extLst>
              <a:ext uri="{FF2B5EF4-FFF2-40B4-BE49-F238E27FC236}">
                <a16:creationId xmlns:a16="http://schemas.microsoft.com/office/drawing/2014/main" id="{44D18D6E-98D3-8235-69EE-7A66EA6575FC}"/>
              </a:ext>
            </a:extLst>
          </p:cNvPr>
          <p:cNvSpPr/>
          <p:nvPr/>
        </p:nvSpPr>
        <p:spPr>
          <a:xfrm>
            <a:off x="7075353" y="1457252"/>
            <a:ext cx="1119724" cy="257600"/>
          </a:xfrm>
          <a:prstGeom prst="rect">
            <a:avLst/>
          </a:prstGeom>
          <a:noFill/>
          <a:ln>
            <a:noFill/>
          </a:ln>
        </p:spPr>
        <p:txBody>
          <a:bodyPr spcFirstLastPara="1" wrap="square" lIns="91433" tIns="45700" rIns="91433" bIns="45700" anchor="ctr" anchorCtr="0">
            <a:noAutofit/>
          </a:bodyPr>
          <a:lstStyle/>
          <a:p>
            <a:pPr algn="ctr"/>
            <a:r>
              <a:rPr lang="en" sz="1200" b="1" dirty="0">
                <a:solidFill>
                  <a:srgbClr val="061F32"/>
                </a:solidFill>
              </a:rPr>
              <a:t>Pain Level / Urgency</a:t>
            </a:r>
            <a:endParaRPr sz="1467" dirty="0"/>
          </a:p>
        </p:txBody>
      </p:sp>
      <p:cxnSp>
        <p:nvCxnSpPr>
          <p:cNvPr id="11" name="Google Shape;264;p25">
            <a:extLst>
              <a:ext uri="{FF2B5EF4-FFF2-40B4-BE49-F238E27FC236}">
                <a16:creationId xmlns:a16="http://schemas.microsoft.com/office/drawing/2014/main" id="{D7167261-DD84-A1BA-1A1D-8CE065867F83}"/>
              </a:ext>
            </a:extLst>
          </p:cNvPr>
          <p:cNvCxnSpPr>
            <a:cxnSpLocks/>
          </p:cNvCxnSpPr>
          <p:nvPr/>
        </p:nvCxnSpPr>
        <p:spPr>
          <a:xfrm flipV="1">
            <a:off x="7185742" y="1791050"/>
            <a:ext cx="999117" cy="2816"/>
          </a:xfrm>
          <a:prstGeom prst="straightConnector1">
            <a:avLst/>
          </a:prstGeom>
          <a:noFill/>
          <a:ln w="19050" cap="flat" cmpd="sng">
            <a:solidFill>
              <a:srgbClr val="061F32"/>
            </a:solidFill>
            <a:prstDash val="solid"/>
            <a:round/>
            <a:headEnd type="none" w="sm" len="sm"/>
            <a:tailEnd type="none" w="sm" len="sm"/>
          </a:ln>
        </p:spPr>
      </p:cxnSp>
      <p:sp>
        <p:nvSpPr>
          <p:cNvPr id="13" name="Google Shape;261;p25">
            <a:extLst>
              <a:ext uri="{FF2B5EF4-FFF2-40B4-BE49-F238E27FC236}">
                <a16:creationId xmlns:a16="http://schemas.microsoft.com/office/drawing/2014/main" id="{B9D5F770-C498-7A89-A3EE-313E1C96F076}"/>
              </a:ext>
            </a:extLst>
          </p:cNvPr>
          <p:cNvSpPr/>
          <p:nvPr/>
        </p:nvSpPr>
        <p:spPr>
          <a:xfrm>
            <a:off x="8250209" y="1502277"/>
            <a:ext cx="1506187" cy="257600"/>
          </a:xfrm>
          <a:prstGeom prst="rect">
            <a:avLst/>
          </a:prstGeom>
          <a:noFill/>
          <a:ln>
            <a:noFill/>
          </a:ln>
        </p:spPr>
        <p:txBody>
          <a:bodyPr spcFirstLastPara="1" wrap="square" lIns="91433" tIns="45700" rIns="91433" bIns="45700" anchor="ctr" anchorCtr="0">
            <a:noAutofit/>
          </a:bodyPr>
          <a:lstStyle/>
          <a:p>
            <a:pPr algn="ctr"/>
            <a:r>
              <a:rPr lang="en" sz="1200" b="1" dirty="0">
                <a:solidFill>
                  <a:srgbClr val="061F32"/>
                </a:solidFill>
              </a:rPr>
              <a:t>Replaces Tool</a:t>
            </a:r>
            <a:endParaRPr sz="1467" dirty="0"/>
          </a:p>
        </p:txBody>
      </p:sp>
      <p:cxnSp>
        <p:nvCxnSpPr>
          <p:cNvPr id="14" name="Google Shape;264;p25">
            <a:extLst>
              <a:ext uri="{FF2B5EF4-FFF2-40B4-BE49-F238E27FC236}">
                <a16:creationId xmlns:a16="http://schemas.microsoft.com/office/drawing/2014/main" id="{30A57625-B770-B127-734E-88028E573E74}"/>
              </a:ext>
            </a:extLst>
          </p:cNvPr>
          <p:cNvCxnSpPr>
            <a:cxnSpLocks/>
          </p:cNvCxnSpPr>
          <p:nvPr/>
        </p:nvCxnSpPr>
        <p:spPr>
          <a:xfrm flipV="1">
            <a:off x="8398349" y="1791050"/>
            <a:ext cx="1267219" cy="2816"/>
          </a:xfrm>
          <a:prstGeom prst="straightConnector1">
            <a:avLst/>
          </a:prstGeom>
          <a:noFill/>
          <a:ln w="19050" cap="flat" cmpd="sng">
            <a:solidFill>
              <a:srgbClr val="061F32"/>
            </a:solidFill>
            <a:prstDash val="solid"/>
            <a:round/>
            <a:headEnd type="none" w="sm" len="sm"/>
            <a:tailEnd type="none" w="sm" len="sm"/>
          </a:ln>
        </p:spPr>
      </p:cxnSp>
      <p:sp>
        <p:nvSpPr>
          <p:cNvPr id="17" name="Google Shape;261;p25">
            <a:extLst>
              <a:ext uri="{FF2B5EF4-FFF2-40B4-BE49-F238E27FC236}">
                <a16:creationId xmlns:a16="http://schemas.microsoft.com/office/drawing/2014/main" id="{B54E768A-BB70-4567-D7C8-166850D682F7}"/>
              </a:ext>
            </a:extLst>
          </p:cNvPr>
          <p:cNvSpPr/>
          <p:nvPr/>
        </p:nvSpPr>
        <p:spPr>
          <a:xfrm>
            <a:off x="9715607" y="1457252"/>
            <a:ext cx="1506187" cy="257600"/>
          </a:xfrm>
          <a:prstGeom prst="rect">
            <a:avLst/>
          </a:prstGeom>
          <a:noFill/>
          <a:ln>
            <a:noFill/>
          </a:ln>
        </p:spPr>
        <p:txBody>
          <a:bodyPr spcFirstLastPara="1" wrap="square" lIns="91433" tIns="45700" rIns="91433" bIns="45700" anchor="ctr" anchorCtr="0">
            <a:noAutofit/>
          </a:bodyPr>
          <a:lstStyle/>
          <a:p>
            <a:pPr algn="ctr"/>
            <a:r>
              <a:rPr lang="en" sz="1200" b="1" dirty="0">
                <a:solidFill>
                  <a:srgbClr val="061F32"/>
                </a:solidFill>
              </a:rPr>
              <a:t>Customer / Teams Affect</a:t>
            </a:r>
            <a:endParaRPr sz="1467" dirty="0"/>
          </a:p>
        </p:txBody>
      </p:sp>
      <p:cxnSp>
        <p:nvCxnSpPr>
          <p:cNvPr id="18" name="Google Shape;264;p25">
            <a:extLst>
              <a:ext uri="{FF2B5EF4-FFF2-40B4-BE49-F238E27FC236}">
                <a16:creationId xmlns:a16="http://schemas.microsoft.com/office/drawing/2014/main" id="{E351E98A-6DD7-542A-F167-94E64796D4E7}"/>
              </a:ext>
            </a:extLst>
          </p:cNvPr>
          <p:cNvCxnSpPr>
            <a:cxnSpLocks/>
          </p:cNvCxnSpPr>
          <p:nvPr/>
        </p:nvCxnSpPr>
        <p:spPr>
          <a:xfrm flipV="1">
            <a:off x="9867941" y="1797075"/>
            <a:ext cx="1267219" cy="2816"/>
          </a:xfrm>
          <a:prstGeom prst="straightConnector1">
            <a:avLst/>
          </a:prstGeom>
          <a:noFill/>
          <a:ln w="19050" cap="flat" cmpd="sng">
            <a:solidFill>
              <a:srgbClr val="061F32"/>
            </a:solidFill>
            <a:prstDash val="solid"/>
            <a:round/>
            <a:headEnd type="none" w="sm" len="sm"/>
            <a:tailEnd type="none" w="sm" len="sm"/>
          </a:ln>
        </p:spPr>
      </p:cxnSp>
      <p:grpSp>
        <p:nvGrpSpPr>
          <p:cNvPr id="20" name="Group 19">
            <a:extLst>
              <a:ext uri="{FF2B5EF4-FFF2-40B4-BE49-F238E27FC236}">
                <a16:creationId xmlns:a16="http://schemas.microsoft.com/office/drawing/2014/main" id="{2F369805-38C0-EBBE-83BB-E514F4CACF6E}"/>
              </a:ext>
            </a:extLst>
          </p:cNvPr>
          <p:cNvGrpSpPr/>
          <p:nvPr/>
        </p:nvGrpSpPr>
        <p:grpSpPr>
          <a:xfrm>
            <a:off x="2785230" y="1830611"/>
            <a:ext cx="8267383" cy="384000"/>
            <a:chOff x="2795019" y="1830611"/>
            <a:chExt cx="8267383" cy="384000"/>
          </a:xfrm>
        </p:grpSpPr>
        <p:sp>
          <p:nvSpPr>
            <p:cNvPr id="282" name="Google Shape;282;p25"/>
            <p:cNvSpPr/>
            <p:nvPr/>
          </p:nvSpPr>
          <p:spPr>
            <a:xfrm>
              <a:off x="4756056" y="1885411"/>
              <a:ext cx="274400" cy="274400"/>
            </a:xfrm>
            <a:prstGeom prst="rect">
              <a:avLst/>
            </a:prstGeom>
            <a:solidFill>
              <a:srgbClr val="00B050"/>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303" name="Google Shape;303;p25"/>
            <p:cNvSpPr/>
            <p:nvPr/>
          </p:nvSpPr>
          <p:spPr>
            <a:xfrm>
              <a:off x="5008718" y="1830611"/>
              <a:ext cx="1748000"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Efficiency</a:t>
              </a:r>
              <a:endParaRPr sz="1467" dirty="0"/>
            </a:p>
          </p:txBody>
        </p:sp>
        <p:sp>
          <p:nvSpPr>
            <p:cNvPr id="313" name="Google Shape;313;p25"/>
            <p:cNvSpPr/>
            <p:nvPr/>
          </p:nvSpPr>
          <p:spPr>
            <a:xfrm>
              <a:off x="6287546" y="1830611"/>
              <a:ext cx="708872"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Weekly</a:t>
              </a:r>
              <a:endParaRPr sz="1467" dirty="0"/>
            </a:p>
          </p:txBody>
        </p:sp>
        <p:sp>
          <p:nvSpPr>
            <p:cNvPr id="323" name="Google Shape;323;p25"/>
            <p:cNvSpPr/>
            <p:nvPr/>
          </p:nvSpPr>
          <p:spPr>
            <a:xfrm>
              <a:off x="7418028" y="1830611"/>
              <a:ext cx="798346"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Medium</a:t>
              </a:r>
              <a:endParaRPr sz="1467" dirty="0"/>
            </a:p>
          </p:txBody>
        </p:sp>
        <p:sp>
          <p:nvSpPr>
            <p:cNvPr id="333" name="Google Shape;333;p25"/>
            <p:cNvSpPr/>
            <p:nvPr/>
          </p:nvSpPr>
          <p:spPr>
            <a:xfrm>
              <a:off x="2978828" y="1830611"/>
              <a:ext cx="996800"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High</a:t>
              </a:r>
              <a:endParaRPr sz="1467" dirty="0"/>
            </a:p>
          </p:txBody>
        </p:sp>
        <p:sp>
          <p:nvSpPr>
            <p:cNvPr id="363" name="Google Shape;363;p25"/>
            <p:cNvSpPr/>
            <p:nvPr/>
          </p:nvSpPr>
          <p:spPr>
            <a:xfrm>
              <a:off x="4058088" y="1830611"/>
              <a:ext cx="996800"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High</a:t>
              </a:r>
              <a:endParaRPr sz="1467" dirty="0"/>
            </a:p>
          </p:txBody>
        </p:sp>
        <p:sp>
          <p:nvSpPr>
            <p:cNvPr id="364" name="Google Shape;364;p25"/>
            <p:cNvSpPr/>
            <p:nvPr/>
          </p:nvSpPr>
          <p:spPr>
            <a:xfrm>
              <a:off x="6002828" y="1885411"/>
              <a:ext cx="274400" cy="274400"/>
            </a:xfrm>
            <a:prstGeom prst="rect">
              <a:avLst/>
            </a:prstGeom>
            <a:solidFill>
              <a:srgbClr val="00B050"/>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368" name="Google Shape;368;p25"/>
            <p:cNvSpPr/>
            <p:nvPr/>
          </p:nvSpPr>
          <p:spPr>
            <a:xfrm>
              <a:off x="7226612" y="1885411"/>
              <a:ext cx="274400" cy="274400"/>
            </a:xfrm>
            <a:prstGeom prst="rect">
              <a:avLst/>
            </a:prstGeom>
            <a:solidFill>
              <a:srgbClr val="00B050">
                <a:alpha val="49800"/>
              </a:srgbClr>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5" name="Google Shape;282;p25">
              <a:extLst>
                <a:ext uri="{FF2B5EF4-FFF2-40B4-BE49-F238E27FC236}">
                  <a16:creationId xmlns:a16="http://schemas.microsoft.com/office/drawing/2014/main" id="{ED59634A-DDA6-E810-4E71-835CFB9D27A5}"/>
                </a:ext>
              </a:extLst>
            </p:cNvPr>
            <p:cNvSpPr/>
            <p:nvPr/>
          </p:nvSpPr>
          <p:spPr>
            <a:xfrm>
              <a:off x="3854180" y="1885411"/>
              <a:ext cx="274400" cy="274400"/>
            </a:xfrm>
            <a:prstGeom prst="rect">
              <a:avLst/>
            </a:prstGeom>
            <a:solidFill>
              <a:srgbClr val="00B050"/>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12" name="Google Shape;354;p25">
              <a:extLst>
                <a:ext uri="{FF2B5EF4-FFF2-40B4-BE49-F238E27FC236}">
                  <a16:creationId xmlns:a16="http://schemas.microsoft.com/office/drawing/2014/main" id="{0EFF2C70-22E0-E2EB-B64E-21BC0AC166E7}"/>
                </a:ext>
              </a:extLst>
            </p:cNvPr>
            <p:cNvSpPr/>
            <p:nvPr/>
          </p:nvSpPr>
          <p:spPr>
            <a:xfrm>
              <a:off x="2795019" y="1891238"/>
              <a:ext cx="257840" cy="262747"/>
            </a:xfrm>
            <a:prstGeom prst="rect">
              <a:avLst/>
            </a:prstGeom>
            <a:solidFill>
              <a:srgbClr val="00B050"/>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16" name="Google Shape;323;p25">
              <a:extLst>
                <a:ext uri="{FF2B5EF4-FFF2-40B4-BE49-F238E27FC236}">
                  <a16:creationId xmlns:a16="http://schemas.microsoft.com/office/drawing/2014/main" id="{538688EE-AB69-2767-78A0-B429FE477388}"/>
                </a:ext>
              </a:extLst>
            </p:cNvPr>
            <p:cNvSpPr/>
            <p:nvPr/>
          </p:nvSpPr>
          <p:spPr>
            <a:xfrm>
              <a:off x="8346409" y="1830611"/>
              <a:ext cx="1246401"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Manual Process</a:t>
              </a:r>
              <a:endParaRPr sz="1467" dirty="0"/>
            </a:p>
          </p:txBody>
        </p:sp>
        <p:sp>
          <p:nvSpPr>
            <p:cNvPr id="19" name="Google Shape;323;p25">
              <a:extLst>
                <a:ext uri="{FF2B5EF4-FFF2-40B4-BE49-F238E27FC236}">
                  <a16:creationId xmlns:a16="http://schemas.microsoft.com/office/drawing/2014/main" id="{39DD8C5A-EDFA-C753-F78D-A35D25B538C4}"/>
                </a:ext>
              </a:extLst>
            </p:cNvPr>
            <p:cNvSpPr/>
            <p:nvPr/>
          </p:nvSpPr>
          <p:spPr>
            <a:xfrm>
              <a:off x="9816001" y="1830611"/>
              <a:ext cx="1246401"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Hiring Managers</a:t>
              </a:r>
              <a:endParaRPr sz="1467" dirty="0"/>
            </a:p>
          </p:txBody>
        </p:sp>
      </p:grpSp>
      <p:grpSp>
        <p:nvGrpSpPr>
          <p:cNvPr id="21" name="Group 20">
            <a:extLst>
              <a:ext uri="{FF2B5EF4-FFF2-40B4-BE49-F238E27FC236}">
                <a16:creationId xmlns:a16="http://schemas.microsoft.com/office/drawing/2014/main" id="{637FDE68-7EC0-F202-25B8-1FDB0150E8BF}"/>
              </a:ext>
            </a:extLst>
          </p:cNvPr>
          <p:cNvGrpSpPr/>
          <p:nvPr/>
        </p:nvGrpSpPr>
        <p:grpSpPr>
          <a:xfrm>
            <a:off x="2785230" y="2302569"/>
            <a:ext cx="8267383" cy="384000"/>
            <a:chOff x="2795019" y="1830611"/>
            <a:chExt cx="8267383" cy="384000"/>
          </a:xfrm>
        </p:grpSpPr>
        <p:sp>
          <p:nvSpPr>
            <p:cNvPr id="22" name="Google Shape;282;p25">
              <a:extLst>
                <a:ext uri="{FF2B5EF4-FFF2-40B4-BE49-F238E27FC236}">
                  <a16:creationId xmlns:a16="http://schemas.microsoft.com/office/drawing/2014/main" id="{C892587B-60B6-8B49-0CBB-4BA6A70C1395}"/>
                </a:ext>
              </a:extLst>
            </p:cNvPr>
            <p:cNvSpPr/>
            <p:nvPr/>
          </p:nvSpPr>
          <p:spPr>
            <a:xfrm>
              <a:off x="4756056" y="1885411"/>
              <a:ext cx="274400" cy="274400"/>
            </a:xfrm>
            <a:prstGeom prst="rect">
              <a:avLst/>
            </a:prstGeom>
            <a:solidFill>
              <a:srgbClr val="00B050"/>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23" name="Google Shape;303;p25">
              <a:extLst>
                <a:ext uri="{FF2B5EF4-FFF2-40B4-BE49-F238E27FC236}">
                  <a16:creationId xmlns:a16="http://schemas.microsoft.com/office/drawing/2014/main" id="{25A81D99-8710-29E2-23BE-E18E4CD886BD}"/>
                </a:ext>
              </a:extLst>
            </p:cNvPr>
            <p:cNvSpPr/>
            <p:nvPr/>
          </p:nvSpPr>
          <p:spPr>
            <a:xfrm>
              <a:off x="5008718" y="1830611"/>
              <a:ext cx="1748000"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Efficiency</a:t>
              </a:r>
              <a:endParaRPr sz="1467" dirty="0"/>
            </a:p>
          </p:txBody>
        </p:sp>
        <p:sp>
          <p:nvSpPr>
            <p:cNvPr id="24" name="Google Shape;313;p25">
              <a:extLst>
                <a:ext uri="{FF2B5EF4-FFF2-40B4-BE49-F238E27FC236}">
                  <a16:creationId xmlns:a16="http://schemas.microsoft.com/office/drawing/2014/main" id="{4B3B217D-6354-2709-84C7-25D830357170}"/>
                </a:ext>
              </a:extLst>
            </p:cNvPr>
            <p:cNvSpPr/>
            <p:nvPr/>
          </p:nvSpPr>
          <p:spPr>
            <a:xfrm>
              <a:off x="6287546" y="1830611"/>
              <a:ext cx="708872"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Daily</a:t>
              </a:r>
              <a:endParaRPr sz="1467" dirty="0"/>
            </a:p>
          </p:txBody>
        </p:sp>
        <p:sp>
          <p:nvSpPr>
            <p:cNvPr id="25" name="Google Shape;323;p25">
              <a:extLst>
                <a:ext uri="{FF2B5EF4-FFF2-40B4-BE49-F238E27FC236}">
                  <a16:creationId xmlns:a16="http://schemas.microsoft.com/office/drawing/2014/main" id="{9C13DA62-A5CA-4C96-0220-2F88D4E34C3C}"/>
                </a:ext>
              </a:extLst>
            </p:cNvPr>
            <p:cNvSpPr/>
            <p:nvPr/>
          </p:nvSpPr>
          <p:spPr>
            <a:xfrm>
              <a:off x="7418028" y="1830611"/>
              <a:ext cx="798346"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High</a:t>
              </a:r>
              <a:endParaRPr sz="1467" dirty="0"/>
            </a:p>
          </p:txBody>
        </p:sp>
        <p:sp>
          <p:nvSpPr>
            <p:cNvPr id="26" name="Google Shape;333;p25">
              <a:extLst>
                <a:ext uri="{FF2B5EF4-FFF2-40B4-BE49-F238E27FC236}">
                  <a16:creationId xmlns:a16="http://schemas.microsoft.com/office/drawing/2014/main" id="{071DE6E9-47E9-258E-08E9-239194F151B7}"/>
                </a:ext>
              </a:extLst>
            </p:cNvPr>
            <p:cNvSpPr/>
            <p:nvPr/>
          </p:nvSpPr>
          <p:spPr>
            <a:xfrm>
              <a:off x="2978828" y="1830611"/>
              <a:ext cx="996800"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Low</a:t>
              </a:r>
              <a:endParaRPr sz="1467" dirty="0"/>
            </a:p>
          </p:txBody>
        </p:sp>
        <p:sp>
          <p:nvSpPr>
            <p:cNvPr id="27" name="Google Shape;363;p25">
              <a:extLst>
                <a:ext uri="{FF2B5EF4-FFF2-40B4-BE49-F238E27FC236}">
                  <a16:creationId xmlns:a16="http://schemas.microsoft.com/office/drawing/2014/main" id="{3E385CFE-D050-006B-157B-A0EF13047797}"/>
                </a:ext>
              </a:extLst>
            </p:cNvPr>
            <p:cNvSpPr/>
            <p:nvPr/>
          </p:nvSpPr>
          <p:spPr>
            <a:xfrm>
              <a:off x="4058088" y="1830611"/>
              <a:ext cx="996800"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High</a:t>
              </a:r>
              <a:endParaRPr sz="1467" dirty="0"/>
            </a:p>
          </p:txBody>
        </p:sp>
        <p:sp>
          <p:nvSpPr>
            <p:cNvPr id="28" name="Google Shape;364;p25">
              <a:extLst>
                <a:ext uri="{FF2B5EF4-FFF2-40B4-BE49-F238E27FC236}">
                  <a16:creationId xmlns:a16="http://schemas.microsoft.com/office/drawing/2014/main" id="{91AD6A8F-4881-491C-492E-BC9D5AC9A04E}"/>
                </a:ext>
              </a:extLst>
            </p:cNvPr>
            <p:cNvSpPr/>
            <p:nvPr/>
          </p:nvSpPr>
          <p:spPr>
            <a:xfrm>
              <a:off x="6002828" y="1885411"/>
              <a:ext cx="274400" cy="274400"/>
            </a:xfrm>
            <a:prstGeom prst="rect">
              <a:avLst/>
            </a:prstGeom>
            <a:solidFill>
              <a:srgbClr val="00B050"/>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30" name="Google Shape;282;p25">
              <a:extLst>
                <a:ext uri="{FF2B5EF4-FFF2-40B4-BE49-F238E27FC236}">
                  <a16:creationId xmlns:a16="http://schemas.microsoft.com/office/drawing/2014/main" id="{4717392B-2F18-BCAE-186A-7FD827CB5974}"/>
                </a:ext>
              </a:extLst>
            </p:cNvPr>
            <p:cNvSpPr/>
            <p:nvPr/>
          </p:nvSpPr>
          <p:spPr>
            <a:xfrm>
              <a:off x="3854180" y="1885411"/>
              <a:ext cx="274400" cy="274400"/>
            </a:xfrm>
            <a:prstGeom prst="rect">
              <a:avLst/>
            </a:prstGeom>
            <a:solidFill>
              <a:srgbClr val="00B050"/>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31" name="Google Shape;354;p25">
              <a:extLst>
                <a:ext uri="{FF2B5EF4-FFF2-40B4-BE49-F238E27FC236}">
                  <a16:creationId xmlns:a16="http://schemas.microsoft.com/office/drawing/2014/main" id="{D699024C-2D94-EC80-A2B9-84A5A709BE20}"/>
                </a:ext>
              </a:extLst>
            </p:cNvPr>
            <p:cNvSpPr/>
            <p:nvPr/>
          </p:nvSpPr>
          <p:spPr>
            <a:xfrm>
              <a:off x="2795019" y="1891238"/>
              <a:ext cx="257840" cy="262747"/>
            </a:xfrm>
            <a:prstGeom prst="rect">
              <a:avLst/>
            </a:prstGeom>
            <a:solidFill>
              <a:srgbClr val="E6E6E6"/>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32" name="Google Shape;323;p25">
              <a:extLst>
                <a:ext uri="{FF2B5EF4-FFF2-40B4-BE49-F238E27FC236}">
                  <a16:creationId xmlns:a16="http://schemas.microsoft.com/office/drawing/2014/main" id="{5C5E8093-412A-81E8-626C-D10226E2FF5F}"/>
                </a:ext>
              </a:extLst>
            </p:cNvPr>
            <p:cNvSpPr/>
            <p:nvPr/>
          </p:nvSpPr>
          <p:spPr>
            <a:xfrm>
              <a:off x="8346409" y="1830611"/>
              <a:ext cx="1246401"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Excel</a:t>
              </a:r>
              <a:endParaRPr sz="1467" dirty="0"/>
            </a:p>
          </p:txBody>
        </p:sp>
        <p:sp>
          <p:nvSpPr>
            <p:cNvPr id="33" name="Google Shape;323;p25">
              <a:extLst>
                <a:ext uri="{FF2B5EF4-FFF2-40B4-BE49-F238E27FC236}">
                  <a16:creationId xmlns:a16="http://schemas.microsoft.com/office/drawing/2014/main" id="{CFC8A95C-CC6F-229F-440B-A6F5B0486BE0}"/>
                </a:ext>
              </a:extLst>
            </p:cNvPr>
            <p:cNvSpPr/>
            <p:nvPr/>
          </p:nvSpPr>
          <p:spPr>
            <a:xfrm>
              <a:off x="9816001" y="1830611"/>
              <a:ext cx="1246401"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Employees</a:t>
              </a:r>
              <a:endParaRPr sz="1467" dirty="0"/>
            </a:p>
          </p:txBody>
        </p:sp>
      </p:grpSp>
      <p:sp>
        <p:nvSpPr>
          <p:cNvPr id="35" name="Google Shape;282;p25">
            <a:extLst>
              <a:ext uri="{FF2B5EF4-FFF2-40B4-BE49-F238E27FC236}">
                <a16:creationId xmlns:a16="http://schemas.microsoft.com/office/drawing/2014/main" id="{ED3CBD67-9DE7-3E48-43BA-DD666264BB15}"/>
              </a:ext>
            </a:extLst>
          </p:cNvPr>
          <p:cNvSpPr/>
          <p:nvPr/>
        </p:nvSpPr>
        <p:spPr>
          <a:xfrm>
            <a:off x="4746267" y="2774352"/>
            <a:ext cx="274400" cy="274400"/>
          </a:xfrm>
          <a:prstGeom prst="rect">
            <a:avLst/>
          </a:prstGeom>
          <a:solidFill>
            <a:srgbClr val="E6E6E6"/>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36" name="Google Shape;303;p25">
            <a:extLst>
              <a:ext uri="{FF2B5EF4-FFF2-40B4-BE49-F238E27FC236}">
                <a16:creationId xmlns:a16="http://schemas.microsoft.com/office/drawing/2014/main" id="{02FB6C2E-2A6B-A4AC-ECFE-0A6366939A1B}"/>
              </a:ext>
            </a:extLst>
          </p:cNvPr>
          <p:cNvSpPr/>
          <p:nvPr/>
        </p:nvSpPr>
        <p:spPr>
          <a:xfrm>
            <a:off x="4998929" y="2719552"/>
            <a:ext cx="1259257"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N/A</a:t>
            </a:r>
            <a:endParaRPr sz="1467" dirty="0"/>
          </a:p>
        </p:txBody>
      </p:sp>
      <p:sp>
        <p:nvSpPr>
          <p:cNvPr id="37" name="Google Shape;313;p25">
            <a:extLst>
              <a:ext uri="{FF2B5EF4-FFF2-40B4-BE49-F238E27FC236}">
                <a16:creationId xmlns:a16="http://schemas.microsoft.com/office/drawing/2014/main" id="{5324259B-ADCA-54AF-0573-3F1834B2CC09}"/>
              </a:ext>
            </a:extLst>
          </p:cNvPr>
          <p:cNvSpPr/>
          <p:nvPr/>
        </p:nvSpPr>
        <p:spPr>
          <a:xfrm>
            <a:off x="6277757" y="2719552"/>
            <a:ext cx="708872"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Weekly</a:t>
            </a:r>
            <a:endParaRPr sz="1467" dirty="0"/>
          </a:p>
        </p:txBody>
      </p:sp>
      <p:sp>
        <p:nvSpPr>
          <p:cNvPr id="38" name="Google Shape;323;p25">
            <a:extLst>
              <a:ext uri="{FF2B5EF4-FFF2-40B4-BE49-F238E27FC236}">
                <a16:creationId xmlns:a16="http://schemas.microsoft.com/office/drawing/2014/main" id="{E55BDE22-66C9-6FEA-E0F6-99A677DBA0E7}"/>
              </a:ext>
            </a:extLst>
          </p:cNvPr>
          <p:cNvSpPr/>
          <p:nvPr/>
        </p:nvSpPr>
        <p:spPr>
          <a:xfrm>
            <a:off x="7408239" y="2719552"/>
            <a:ext cx="798346"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Medium</a:t>
            </a:r>
            <a:endParaRPr sz="1467" dirty="0"/>
          </a:p>
        </p:txBody>
      </p:sp>
      <p:sp>
        <p:nvSpPr>
          <p:cNvPr id="39" name="Google Shape;333;p25">
            <a:extLst>
              <a:ext uri="{FF2B5EF4-FFF2-40B4-BE49-F238E27FC236}">
                <a16:creationId xmlns:a16="http://schemas.microsoft.com/office/drawing/2014/main" id="{93EBA187-8EDA-C5D4-F05F-F508D70B9AC9}"/>
              </a:ext>
            </a:extLst>
          </p:cNvPr>
          <p:cNvSpPr/>
          <p:nvPr/>
        </p:nvSpPr>
        <p:spPr>
          <a:xfrm>
            <a:off x="2969039" y="2719552"/>
            <a:ext cx="996800"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Medium</a:t>
            </a:r>
            <a:endParaRPr sz="1467" dirty="0"/>
          </a:p>
        </p:txBody>
      </p:sp>
      <p:sp>
        <p:nvSpPr>
          <p:cNvPr id="40" name="Google Shape;363;p25">
            <a:extLst>
              <a:ext uri="{FF2B5EF4-FFF2-40B4-BE49-F238E27FC236}">
                <a16:creationId xmlns:a16="http://schemas.microsoft.com/office/drawing/2014/main" id="{9B1CCF6A-C3B3-52F2-6940-8D32485034C5}"/>
              </a:ext>
            </a:extLst>
          </p:cNvPr>
          <p:cNvSpPr/>
          <p:nvPr/>
        </p:nvSpPr>
        <p:spPr>
          <a:xfrm>
            <a:off x="4048299" y="2719552"/>
            <a:ext cx="996800"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Medium</a:t>
            </a:r>
            <a:endParaRPr sz="1467" dirty="0"/>
          </a:p>
        </p:txBody>
      </p:sp>
      <p:sp>
        <p:nvSpPr>
          <p:cNvPr id="41" name="Google Shape;364;p25">
            <a:extLst>
              <a:ext uri="{FF2B5EF4-FFF2-40B4-BE49-F238E27FC236}">
                <a16:creationId xmlns:a16="http://schemas.microsoft.com/office/drawing/2014/main" id="{1FD08F30-481B-58F0-8D42-A80A4F3048FA}"/>
              </a:ext>
            </a:extLst>
          </p:cNvPr>
          <p:cNvSpPr/>
          <p:nvPr/>
        </p:nvSpPr>
        <p:spPr>
          <a:xfrm>
            <a:off x="5993039" y="2774352"/>
            <a:ext cx="274400" cy="274400"/>
          </a:xfrm>
          <a:prstGeom prst="rect">
            <a:avLst/>
          </a:prstGeom>
          <a:solidFill>
            <a:srgbClr val="00B050"/>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42" name="Google Shape;368;p25">
            <a:extLst>
              <a:ext uri="{FF2B5EF4-FFF2-40B4-BE49-F238E27FC236}">
                <a16:creationId xmlns:a16="http://schemas.microsoft.com/office/drawing/2014/main" id="{F2436F8A-AC5D-9E2E-FD4D-6DB612BD7C7C}"/>
              </a:ext>
            </a:extLst>
          </p:cNvPr>
          <p:cNvSpPr/>
          <p:nvPr/>
        </p:nvSpPr>
        <p:spPr>
          <a:xfrm>
            <a:off x="7190315" y="2774352"/>
            <a:ext cx="274400" cy="274400"/>
          </a:xfrm>
          <a:prstGeom prst="rect">
            <a:avLst/>
          </a:prstGeom>
          <a:solidFill>
            <a:srgbClr val="00B050">
              <a:alpha val="49800"/>
            </a:srgbClr>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43" name="Google Shape;282;p25">
            <a:extLst>
              <a:ext uri="{FF2B5EF4-FFF2-40B4-BE49-F238E27FC236}">
                <a16:creationId xmlns:a16="http://schemas.microsoft.com/office/drawing/2014/main" id="{D81A6D7A-9AC9-CAC0-0D4E-354AB3A1F839}"/>
              </a:ext>
            </a:extLst>
          </p:cNvPr>
          <p:cNvSpPr/>
          <p:nvPr/>
        </p:nvSpPr>
        <p:spPr>
          <a:xfrm>
            <a:off x="3844391" y="2774352"/>
            <a:ext cx="274400" cy="274400"/>
          </a:xfrm>
          <a:prstGeom prst="rect">
            <a:avLst/>
          </a:prstGeom>
          <a:solidFill>
            <a:srgbClr val="80D8A8"/>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44" name="Google Shape;354;p25">
            <a:extLst>
              <a:ext uri="{FF2B5EF4-FFF2-40B4-BE49-F238E27FC236}">
                <a16:creationId xmlns:a16="http://schemas.microsoft.com/office/drawing/2014/main" id="{351E833B-2E99-4E00-1AE1-E4F4B374846C}"/>
              </a:ext>
            </a:extLst>
          </p:cNvPr>
          <p:cNvSpPr/>
          <p:nvPr/>
        </p:nvSpPr>
        <p:spPr>
          <a:xfrm>
            <a:off x="2785230" y="2780179"/>
            <a:ext cx="257840" cy="262747"/>
          </a:xfrm>
          <a:prstGeom prst="rect">
            <a:avLst/>
          </a:prstGeom>
          <a:solidFill>
            <a:srgbClr val="00B050">
              <a:alpha val="49800"/>
            </a:srgbClr>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45" name="Google Shape;323;p25">
            <a:extLst>
              <a:ext uri="{FF2B5EF4-FFF2-40B4-BE49-F238E27FC236}">
                <a16:creationId xmlns:a16="http://schemas.microsoft.com/office/drawing/2014/main" id="{F7A4E401-7695-8F2A-871A-C0F2D7E7CF67}"/>
              </a:ext>
            </a:extLst>
          </p:cNvPr>
          <p:cNvSpPr/>
          <p:nvPr/>
        </p:nvSpPr>
        <p:spPr>
          <a:xfrm>
            <a:off x="8336620" y="2719552"/>
            <a:ext cx="1246401" cy="384000"/>
          </a:xfrm>
          <a:prstGeom prst="rect">
            <a:avLst/>
          </a:prstGeom>
          <a:noFill/>
          <a:ln>
            <a:noFill/>
          </a:ln>
        </p:spPr>
        <p:txBody>
          <a:bodyPr spcFirstLastPara="1" wrap="square" lIns="91433" tIns="45700" rIns="91433" bIns="45700" anchor="ctr" anchorCtr="0">
            <a:noAutofit/>
          </a:bodyPr>
          <a:lstStyle/>
          <a:p>
            <a:r>
              <a:rPr lang="en-US" sz="1067" dirty="0">
                <a:solidFill>
                  <a:srgbClr val="061F32"/>
                </a:solidFill>
              </a:rPr>
              <a:t>Enhances WD Process</a:t>
            </a:r>
            <a:endParaRPr lang="en-US" sz="1467" dirty="0"/>
          </a:p>
        </p:txBody>
      </p:sp>
      <p:sp>
        <p:nvSpPr>
          <p:cNvPr id="46" name="Google Shape;323;p25">
            <a:extLst>
              <a:ext uri="{FF2B5EF4-FFF2-40B4-BE49-F238E27FC236}">
                <a16:creationId xmlns:a16="http://schemas.microsoft.com/office/drawing/2014/main" id="{AFF3506D-4178-4E8A-55DE-9CEEAB7C924A}"/>
              </a:ext>
            </a:extLst>
          </p:cNvPr>
          <p:cNvSpPr/>
          <p:nvPr/>
        </p:nvSpPr>
        <p:spPr>
          <a:xfrm>
            <a:off x="9806212" y="2719552"/>
            <a:ext cx="1246401"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Managers</a:t>
            </a:r>
            <a:endParaRPr sz="1467" dirty="0"/>
          </a:p>
        </p:txBody>
      </p:sp>
      <p:sp>
        <p:nvSpPr>
          <p:cNvPr id="48" name="Google Shape;282;p25">
            <a:extLst>
              <a:ext uri="{FF2B5EF4-FFF2-40B4-BE49-F238E27FC236}">
                <a16:creationId xmlns:a16="http://schemas.microsoft.com/office/drawing/2014/main" id="{DDE6D533-1AA5-D9EB-7FA9-E8BDB902B2E1}"/>
              </a:ext>
            </a:extLst>
          </p:cNvPr>
          <p:cNvSpPr/>
          <p:nvPr/>
        </p:nvSpPr>
        <p:spPr>
          <a:xfrm>
            <a:off x="4746267" y="3203216"/>
            <a:ext cx="274400" cy="274400"/>
          </a:xfrm>
          <a:prstGeom prst="rect">
            <a:avLst/>
          </a:prstGeom>
          <a:solidFill>
            <a:srgbClr val="00B050"/>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49" name="Google Shape;303;p25">
            <a:extLst>
              <a:ext uri="{FF2B5EF4-FFF2-40B4-BE49-F238E27FC236}">
                <a16:creationId xmlns:a16="http://schemas.microsoft.com/office/drawing/2014/main" id="{BD07F497-4D92-8170-6951-1828B8063703}"/>
              </a:ext>
            </a:extLst>
          </p:cNvPr>
          <p:cNvSpPr/>
          <p:nvPr/>
        </p:nvSpPr>
        <p:spPr>
          <a:xfrm>
            <a:off x="4998929" y="3148416"/>
            <a:ext cx="1129229" cy="384000"/>
          </a:xfrm>
          <a:prstGeom prst="rect">
            <a:avLst/>
          </a:prstGeom>
          <a:noFill/>
          <a:ln>
            <a:noFill/>
          </a:ln>
        </p:spPr>
        <p:txBody>
          <a:bodyPr spcFirstLastPara="1" wrap="square" lIns="91433" tIns="45700" rIns="91433" bIns="45700" anchor="ctr" anchorCtr="0">
            <a:noAutofit/>
          </a:bodyPr>
          <a:lstStyle/>
          <a:p>
            <a:r>
              <a:rPr lang="en-US" sz="1067" dirty="0">
                <a:solidFill>
                  <a:srgbClr val="061F32"/>
                </a:solidFill>
              </a:rPr>
              <a:t>Employee Experience</a:t>
            </a:r>
            <a:endParaRPr lang="en-US" sz="1467" dirty="0"/>
          </a:p>
        </p:txBody>
      </p:sp>
      <p:sp>
        <p:nvSpPr>
          <p:cNvPr id="50" name="Google Shape;313;p25">
            <a:extLst>
              <a:ext uri="{FF2B5EF4-FFF2-40B4-BE49-F238E27FC236}">
                <a16:creationId xmlns:a16="http://schemas.microsoft.com/office/drawing/2014/main" id="{99B94E41-F8E9-7043-C73F-228FE89FF8CC}"/>
              </a:ext>
            </a:extLst>
          </p:cNvPr>
          <p:cNvSpPr/>
          <p:nvPr/>
        </p:nvSpPr>
        <p:spPr>
          <a:xfrm>
            <a:off x="6277756" y="3148416"/>
            <a:ext cx="777557"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Annually</a:t>
            </a:r>
            <a:endParaRPr sz="1467" dirty="0"/>
          </a:p>
        </p:txBody>
      </p:sp>
      <p:sp>
        <p:nvSpPr>
          <p:cNvPr id="51" name="Google Shape;323;p25">
            <a:extLst>
              <a:ext uri="{FF2B5EF4-FFF2-40B4-BE49-F238E27FC236}">
                <a16:creationId xmlns:a16="http://schemas.microsoft.com/office/drawing/2014/main" id="{763427B6-7861-37B6-B5C4-969D98EE6A8C}"/>
              </a:ext>
            </a:extLst>
          </p:cNvPr>
          <p:cNvSpPr/>
          <p:nvPr/>
        </p:nvSpPr>
        <p:spPr>
          <a:xfrm>
            <a:off x="7408239" y="3148416"/>
            <a:ext cx="798346"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High</a:t>
            </a:r>
            <a:endParaRPr sz="1467" dirty="0"/>
          </a:p>
        </p:txBody>
      </p:sp>
      <p:sp>
        <p:nvSpPr>
          <p:cNvPr id="52" name="Google Shape;333;p25">
            <a:extLst>
              <a:ext uri="{FF2B5EF4-FFF2-40B4-BE49-F238E27FC236}">
                <a16:creationId xmlns:a16="http://schemas.microsoft.com/office/drawing/2014/main" id="{D6426854-FCEF-4BB2-8BF9-C457CD632781}"/>
              </a:ext>
            </a:extLst>
          </p:cNvPr>
          <p:cNvSpPr/>
          <p:nvPr/>
        </p:nvSpPr>
        <p:spPr>
          <a:xfrm>
            <a:off x="2969039" y="3148416"/>
            <a:ext cx="996800"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Medium</a:t>
            </a:r>
            <a:endParaRPr sz="1467" dirty="0"/>
          </a:p>
        </p:txBody>
      </p:sp>
      <p:sp>
        <p:nvSpPr>
          <p:cNvPr id="53" name="Google Shape;363;p25">
            <a:extLst>
              <a:ext uri="{FF2B5EF4-FFF2-40B4-BE49-F238E27FC236}">
                <a16:creationId xmlns:a16="http://schemas.microsoft.com/office/drawing/2014/main" id="{6529D587-DE6B-89C4-4730-06334E3C4AD5}"/>
              </a:ext>
            </a:extLst>
          </p:cNvPr>
          <p:cNvSpPr/>
          <p:nvPr/>
        </p:nvSpPr>
        <p:spPr>
          <a:xfrm>
            <a:off x="4048299" y="3148416"/>
            <a:ext cx="996800"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High</a:t>
            </a:r>
            <a:endParaRPr sz="1467" dirty="0"/>
          </a:p>
        </p:txBody>
      </p:sp>
      <p:sp>
        <p:nvSpPr>
          <p:cNvPr id="54" name="Google Shape;364;p25">
            <a:extLst>
              <a:ext uri="{FF2B5EF4-FFF2-40B4-BE49-F238E27FC236}">
                <a16:creationId xmlns:a16="http://schemas.microsoft.com/office/drawing/2014/main" id="{3FC986E2-8B27-75AD-F84D-6104EBD4E500}"/>
              </a:ext>
            </a:extLst>
          </p:cNvPr>
          <p:cNvSpPr/>
          <p:nvPr/>
        </p:nvSpPr>
        <p:spPr>
          <a:xfrm>
            <a:off x="5993039" y="3203216"/>
            <a:ext cx="274400" cy="274400"/>
          </a:xfrm>
          <a:prstGeom prst="rect">
            <a:avLst/>
          </a:prstGeom>
          <a:solidFill>
            <a:srgbClr val="E6E6E6"/>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56" name="Google Shape;282;p25">
            <a:extLst>
              <a:ext uri="{FF2B5EF4-FFF2-40B4-BE49-F238E27FC236}">
                <a16:creationId xmlns:a16="http://schemas.microsoft.com/office/drawing/2014/main" id="{4C640091-3B59-BB6C-3464-CEF576D545BF}"/>
              </a:ext>
            </a:extLst>
          </p:cNvPr>
          <p:cNvSpPr/>
          <p:nvPr/>
        </p:nvSpPr>
        <p:spPr>
          <a:xfrm>
            <a:off x="3844391" y="3203216"/>
            <a:ext cx="274400" cy="274400"/>
          </a:xfrm>
          <a:prstGeom prst="rect">
            <a:avLst/>
          </a:prstGeom>
          <a:solidFill>
            <a:srgbClr val="00B050"/>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57" name="Google Shape;354;p25">
            <a:extLst>
              <a:ext uri="{FF2B5EF4-FFF2-40B4-BE49-F238E27FC236}">
                <a16:creationId xmlns:a16="http://schemas.microsoft.com/office/drawing/2014/main" id="{DEA5EA8F-ADE9-399B-C92E-12EEF1AFC1E8}"/>
              </a:ext>
            </a:extLst>
          </p:cNvPr>
          <p:cNvSpPr/>
          <p:nvPr/>
        </p:nvSpPr>
        <p:spPr>
          <a:xfrm>
            <a:off x="2785230" y="3209043"/>
            <a:ext cx="257840" cy="262747"/>
          </a:xfrm>
          <a:prstGeom prst="rect">
            <a:avLst/>
          </a:prstGeom>
          <a:solidFill>
            <a:srgbClr val="00B050">
              <a:alpha val="49800"/>
            </a:srgbClr>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58" name="Google Shape;323;p25">
            <a:extLst>
              <a:ext uri="{FF2B5EF4-FFF2-40B4-BE49-F238E27FC236}">
                <a16:creationId xmlns:a16="http://schemas.microsoft.com/office/drawing/2014/main" id="{F2C5DC08-2ECF-6398-7470-30E15EABBCD8}"/>
              </a:ext>
            </a:extLst>
          </p:cNvPr>
          <p:cNvSpPr/>
          <p:nvPr/>
        </p:nvSpPr>
        <p:spPr>
          <a:xfrm>
            <a:off x="8336620" y="3148416"/>
            <a:ext cx="1246401"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Enhances WD Process</a:t>
            </a:r>
            <a:endParaRPr sz="1467" dirty="0"/>
          </a:p>
        </p:txBody>
      </p:sp>
      <p:sp>
        <p:nvSpPr>
          <p:cNvPr id="59" name="Google Shape;323;p25">
            <a:extLst>
              <a:ext uri="{FF2B5EF4-FFF2-40B4-BE49-F238E27FC236}">
                <a16:creationId xmlns:a16="http://schemas.microsoft.com/office/drawing/2014/main" id="{7878496C-D2CF-5B69-5582-9C4556ECAE28}"/>
              </a:ext>
            </a:extLst>
          </p:cNvPr>
          <p:cNvSpPr/>
          <p:nvPr/>
        </p:nvSpPr>
        <p:spPr>
          <a:xfrm>
            <a:off x="9806212" y="3148416"/>
            <a:ext cx="1246401"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Employees</a:t>
            </a:r>
            <a:endParaRPr sz="1467" dirty="0"/>
          </a:p>
        </p:txBody>
      </p:sp>
      <p:sp>
        <p:nvSpPr>
          <p:cNvPr id="61" name="Google Shape;282;p25">
            <a:extLst>
              <a:ext uri="{FF2B5EF4-FFF2-40B4-BE49-F238E27FC236}">
                <a16:creationId xmlns:a16="http://schemas.microsoft.com/office/drawing/2014/main" id="{E1DBA437-1CC5-76D3-122B-C2D7D02BF379}"/>
              </a:ext>
            </a:extLst>
          </p:cNvPr>
          <p:cNvSpPr/>
          <p:nvPr/>
        </p:nvSpPr>
        <p:spPr>
          <a:xfrm>
            <a:off x="4746267" y="3599103"/>
            <a:ext cx="274400" cy="274400"/>
          </a:xfrm>
          <a:prstGeom prst="rect">
            <a:avLst/>
          </a:prstGeom>
          <a:solidFill>
            <a:srgbClr val="00B050"/>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62" name="Google Shape;303;p25">
            <a:extLst>
              <a:ext uri="{FF2B5EF4-FFF2-40B4-BE49-F238E27FC236}">
                <a16:creationId xmlns:a16="http://schemas.microsoft.com/office/drawing/2014/main" id="{3434208A-D090-2A3F-1258-B39326E2EE76}"/>
              </a:ext>
            </a:extLst>
          </p:cNvPr>
          <p:cNvSpPr/>
          <p:nvPr/>
        </p:nvSpPr>
        <p:spPr>
          <a:xfrm>
            <a:off x="4998929" y="3544303"/>
            <a:ext cx="1748000"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Compliance</a:t>
            </a:r>
            <a:endParaRPr sz="1467" dirty="0"/>
          </a:p>
        </p:txBody>
      </p:sp>
      <p:sp>
        <p:nvSpPr>
          <p:cNvPr id="63" name="Google Shape;313;p25">
            <a:extLst>
              <a:ext uri="{FF2B5EF4-FFF2-40B4-BE49-F238E27FC236}">
                <a16:creationId xmlns:a16="http://schemas.microsoft.com/office/drawing/2014/main" id="{8A13A06A-8F05-979C-8252-CDBCF0638FB7}"/>
              </a:ext>
            </a:extLst>
          </p:cNvPr>
          <p:cNvSpPr/>
          <p:nvPr/>
        </p:nvSpPr>
        <p:spPr>
          <a:xfrm>
            <a:off x="6277757" y="3544303"/>
            <a:ext cx="708872"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Weekly</a:t>
            </a:r>
            <a:endParaRPr sz="1467" dirty="0"/>
          </a:p>
        </p:txBody>
      </p:sp>
      <p:sp>
        <p:nvSpPr>
          <p:cNvPr id="256" name="Google Shape;323;p25">
            <a:extLst>
              <a:ext uri="{FF2B5EF4-FFF2-40B4-BE49-F238E27FC236}">
                <a16:creationId xmlns:a16="http://schemas.microsoft.com/office/drawing/2014/main" id="{27608775-2482-52AB-8A31-99B02AF4B4FE}"/>
              </a:ext>
            </a:extLst>
          </p:cNvPr>
          <p:cNvSpPr/>
          <p:nvPr/>
        </p:nvSpPr>
        <p:spPr>
          <a:xfrm>
            <a:off x="7408239" y="3544303"/>
            <a:ext cx="798346"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Medium</a:t>
            </a:r>
            <a:endParaRPr sz="1467" dirty="0"/>
          </a:p>
        </p:txBody>
      </p:sp>
      <p:sp>
        <p:nvSpPr>
          <p:cNvPr id="267" name="Google Shape;333;p25">
            <a:extLst>
              <a:ext uri="{FF2B5EF4-FFF2-40B4-BE49-F238E27FC236}">
                <a16:creationId xmlns:a16="http://schemas.microsoft.com/office/drawing/2014/main" id="{117FD882-B544-A65D-B251-6E8B3D6F353A}"/>
              </a:ext>
            </a:extLst>
          </p:cNvPr>
          <p:cNvSpPr/>
          <p:nvPr/>
        </p:nvSpPr>
        <p:spPr>
          <a:xfrm>
            <a:off x="2969039" y="3544303"/>
            <a:ext cx="996800"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Low</a:t>
            </a:r>
            <a:endParaRPr sz="1467" dirty="0"/>
          </a:p>
        </p:txBody>
      </p:sp>
      <p:sp>
        <p:nvSpPr>
          <p:cNvPr id="268" name="Google Shape;363;p25">
            <a:extLst>
              <a:ext uri="{FF2B5EF4-FFF2-40B4-BE49-F238E27FC236}">
                <a16:creationId xmlns:a16="http://schemas.microsoft.com/office/drawing/2014/main" id="{47DC8F20-71D8-458F-9201-5C529EF041EF}"/>
              </a:ext>
            </a:extLst>
          </p:cNvPr>
          <p:cNvSpPr/>
          <p:nvPr/>
        </p:nvSpPr>
        <p:spPr>
          <a:xfrm>
            <a:off x="4048299" y="3544303"/>
            <a:ext cx="996800"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High</a:t>
            </a:r>
            <a:endParaRPr sz="1467" dirty="0"/>
          </a:p>
        </p:txBody>
      </p:sp>
      <p:sp>
        <p:nvSpPr>
          <p:cNvPr id="389" name="Google Shape;364;p25">
            <a:extLst>
              <a:ext uri="{FF2B5EF4-FFF2-40B4-BE49-F238E27FC236}">
                <a16:creationId xmlns:a16="http://schemas.microsoft.com/office/drawing/2014/main" id="{7323029A-0857-D23A-3C09-6E2C8442FB03}"/>
              </a:ext>
            </a:extLst>
          </p:cNvPr>
          <p:cNvSpPr/>
          <p:nvPr/>
        </p:nvSpPr>
        <p:spPr>
          <a:xfrm>
            <a:off x="5993039" y="3599103"/>
            <a:ext cx="274400" cy="274400"/>
          </a:xfrm>
          <a:prstGeom prst="rect">
            <a:avLst/>
          </a:prstGeom>
          <a:solidFill>
            <a:srgbClr val="00B050"/>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398" name="Google Shape;368;p25">
            <a:extLst>
              <a:ext uri="{FF2B5EF4-FFF2-40B4-BE49-F238E27FC236}">
                <a16:creationId xmlns:a16="http://schemas.microsoft.com/office/drawing/2014/main" id="{B0ADD574-E919-CA7D-543E-CDD1E71907D3}"/>
              </a:ext>
            </a:extLst>
          </p:cNvPr>
          <p:cNvSpPr/>
          <p:nvPr/>
        </p:nvSpPr>
        <p:spPr>
          <a:xfrm>
            <a:off x="7216823" y="3599103"/>
            <a:ext cx="274400" cy="274400"/>
          </a:xfrm>
          <a:prstGeom prst="rect">
            <a:avLst/>
          </a:prstGeom>
          <a:solidFill>
            <a:srgbClr val="00B050">
              <a:alpha val="49800"/>
            </a:srgbClr>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399" name="Google Shape;282;p25">
            <a:extLst>
              <a:ext uri="{FF2B5EF4-FFF2-40B4-BE49-F238E27FC236}">
                <a16:creationId xmlns:a16="http://schemas.microsoft.com/office/drawing/2014/main" id="{0DFA7705-F858-EB50-643E-E159ABD37F7C}"/>
              </a:ext>
            </a:extLst>
          </p:cNvPr>
          <p:cNvSpPr/>
          <p:nvPr/>
        </p:nvSpPr>
        <p:spPr>
          <a:xfrm>
            <a:off x="3844391" y="3599103"/>
            <a:ext cx="274400" cy="274400"/>
          </a:xfrm>
          <a:prstGeom prst="rect">
            <a:avLst/>
          </a:prstGeom>
          <a:solidFill>
            <a:srgbClr val="00B050"/>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400" name="Google Shape;354;p25">
            <a:extLst>
              <a:ext uri="{FF2B5EF4-FFF2-40B4-BE49-F238E27FC236}">
                <a16:creationId xmlns:a16="http://schemas.microsoft.com/office/drawing/2014/main" id="{9D319A3A-960C-A332-E14A-07B98D9F5BC1}"/>
              </a:ext>
            </a:extLst>
          </p:cNvPr>
          <p:cNvSpPr/>
          <p:nvPr/>
        </p:nvSpPr>
        <p:spPr>
          <a:xfrm>
            <a:off x="2785230" y="3604930"/>
            <a:ext cx="257840" cy="262747"/>
          </a:xfrm>
          <a:prstGeom prst="rect">
            <a:avLst/>
          </a:prstGeom>
          <a:solidFill>
            <a:srgbClr val="E6E6E6">
              <a:alpha val="49800"/>
            </a:srgbClr>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401" name="Google Shape;323;p25">
            <a:extLst>
              <a:ext uri="{FF2B5EF4-FFF2-40B4-BE49-F238E27FC236}">
                <a16:creationId xmlns:a16="http://schemas.microsoft.com/office/drawing/2014/main" id="{7D130C33-22CD-408C-7081-5D6ED259B9BB}"/>
              </a:ext>
            </a:extLst>
          </p:cNvPr>
          <p:cNvSpPr/>
          <p:nvPr/>
        </p:nvSpPr>
        <p:spPr>
          <a:xfrm>
            <a:off x="8336620" y="3544303"/>
            <a:ext cx="1246401"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Manual Process</a:t>
            </a:r>
            <a:endParaRPr sz="1467" dirty="0"/>
          </a:p>
        </p:txBody>
      </p:sp>
      <p:sp>
        <p:nvSpPr>
          <p:cNvPr id="402" name="Google Shape;323;p25">
            <a:extLst>
              <a:ext uri="{FF2B5EF4-FFF2-40B4-BE49-F238E27FC236}">
                <a16:creationId xmlns:a16="http://schemas.microsoft.com/office/drawing/2014/main" id="{841DD284-3140-03AC-50D1-51AB6CF6C42D}"/>
              </a:ext>
            </a:extLst>
          </p:cNvPr>
          <p:cNvSpPr/>
          <p:nvPr/>
        </p:nvSpPr>
        <p:spPr>
          <a:xfrm>
            <a:off x="9806212" y="3544303"/>
            <a:ext cx="1246401"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Hiring Managers</a:t>
            </a:r>
            <a:endParaRPr sz="1467" dirty="0"/>
          </a:p>
        </p:txBody>
      </p:sp>
      <p:sp>
        <p:nvSpPr>
          <p:cNvPr id="404" name="Google Shape;282;p25">
            <a:extLst>
              <a:ext uri="{FF2B5EF4-FFF2-40B4-BE49-F238E27FC236}">
                <a16:creationId xmlns:a16="http://schemas.microsoft.com/office/drawing/2014/main" id="{E480C90B-2C2E-FFBF-2D22-D6923213988B}"/>
              </a:ext>
            </a:extLst>
          </p:cNvPr>
          <p:cNvSpPr/>
          <p:nvPr/>
        </p:nvSpPr>
        <p:spPr>
          <a:xfrm>
            <a:off x="4746267" y="4030680"/>
            <a:ext cx="274400" cy="274400"/>
          </a:xfrm>
          <a:prstGeom prst="rect">
            <a:avLst/>
          </a:prstGeom>
          <a:solidFill>
            <a:srgbClr val="00B050"/>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405" name="Google Shape;303;p25">
            <a:extLst>
              <a:ext uri="{FF2B5EF4-FFF2-40B4-BE49-F238E27FC236}">
                <a16:creationId xmlns:a16="http://schemas.microsoft.com/office/drawing/2014/main" id="{F5A5E290-559A-9082-018F-C95353450587}"/>
              </a:ext>
            </a:extLst>
          </p:cNvPr>
          <p:cNvSpPr/>
          <p:nvPr/>
        </p:nvSpPr>
        <p:spPr>
          <a:xfrm>
            <a:off x="4998929" y="3975880"/>
            <a:ext cx="1748000"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Compliance</a:t>
            </a:r>
            <a:endParaRPr sz="1467" dirty="0"/>
          </a:p>
        </p:txBody>
      </p:sp>
      <p:sp>
        <p:nvSpPr>
          <p:cNvPr id="406" name="Google Shape;313;p25">
            <a:extLst>
              <a:ext uri="{FF2B5EF4-FFF2-40B4-BE49-F238E27FC236}">
                <a16:creationId xmlns:a16="http://schemas.microsoft.com/office/drawing/2014/main" id="{B130CF4E-802E-F611-9BB7-3224C330C4D7}"/>
              </a:ext>
            </a:extLst>
          </p:cNvPr>
          <p:cNvSpPr/>
          <p:nvPr/>
        </p:nvSpPr>
        <p:spPr>
          <a:xfrm>
            <a:off x="6277757" y="3975880"/>
            <a:ext cx="708872"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Daily</a:t>
            </a:r>
            <a:endParaRPr sz="1467" dirty="0"/>
          </a:p>
        </p:txBody>
      </p:sp>
      <p:sp>
        <p:nvSpPr>
          <p:cNvPr id="407" name="Google Shape;323;p25">
            <a:extLst>
              <a:ext uri="{FF2B5EF4-FFF2-40B4-BE49-F238E27FC236}">
                <a16:creationId xmlns:a16="http://schemas.microsoft.com/office/drawing/2014/main" id="{974B11DD-2C14-A2E0-0D6F-E75599AEB910}"/>
              </a:ext>
            </a:extLst>
          </p:cNvPr>
          <p:cNvSpPr/>
          <p:nvPr/>
        </p:nvSpPr>
        <p:spPr>
          <a:xfrm>
            <a:off x="7408239" y="3975880"/>
            <a:ext cx="798346"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High</a:t>
            </a:r>
            <a:endParaRPr sz="1467" dirty="0"/>
          </a:p>
        </p:txBody>
      </p:sp>
      <p:sp>
        <p:nvSpPr>
          <p:cNvPr id="408" name="Google Shape;333;p25">
            <a:extLst>
              <a:ext uri="{FF2B5EF4-FFF2-40B4-BE49-F238E27FC236}">
                <a16:creationId xmlns:a16="http://schemas.microsoft.com/office/drawing/2014/main" id="{98E55573-620D-0293-3D2A-F9D3EE0B541A}"/>
              </a:ext>
            </a:extLst>
          </p:cNvPr>
          <p:cNvSpPr/>
          <p:nvPr/>
        </p:nvSpPr>
        <p:spPr>
          <a:xfrm>
            <a:off x="2969039" y="3975880"/>
            <a:ext cx="996800"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High</a:t>
            </a:r>
            <a:endParaRPr sz="1467" dirty="0"/>
          </a:p>
        </p:txBody>
      </p:sp>
      <p:sp>
        <p:nvSpPr>
          <p:cNvPr id="409" name="Google Shape;363;p25">
            <a:extLst>
              <a:ext uri="{FF2B5EF4-FFF2-40B4-BE49-F238E27FC236}">
                <a16:creationId xmlns:a16="http://schemas.microsoft.com/office/drawing/2014/main" id="{40F0CBAF-39C5-8240-9BA2-E5F46911E0BC}"/>
              </a:ext>
            </a:extLst>
          </p:cNvPr>
          <p:cNvSpPr/>
          <p:nvPr/>
        </p:nvSpPr>
        <p:spPr>
          <a:xfrm>
            <a:off x="4048299" y="3975880"/>
            <a:ext cx="996800"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High</a:t>
            </a:r>
            <a:endParaRPr sz="1467" dirty="0"/>
          </a:p>
        </p:txBody>
      </p:sp>
      <p:sp>
        <p:nvSpPr>
          <p:cNvPr id="410" name="Google Shape;364;p25">
            <a:extLst>
              <a:ext uri="{FF2B5EF4-FFF2-40B4-BE49-F238E27FC236}">
                <a16:creationId xmlns:a16="http://schemas.microsoft.com/office/drawing/2014/main" id="{B7A9F01F-995B-8DF8-A91B-E477177F003A}"/>
              </a:ext>
            </a:extLst>
          </p:cNvPr>
          <p:cNvSpPr/>
          <p:nvPr/>
        </p:nvSpPr>
        <p:spPr>
          <a:xfrm>
            <a:off x="5993039" y="4030680"/>
            <a:ext cx="274400" cy="274400"/>
          </a:xfrm>
          <a:prstGeom prst="rect">
            <a:avLst/>
          </a:prstGeom>
          <a:solidFill>
            <a:srgbClr val="00B050"/>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412" name="Google Shape;282;p25">
            <a:extLst>
              <a:ext uri="{FF2B5EF4-FFF2-40B4-BE49-F238E27FC236}">
                <a16:creationId xmlns:a16="http://schemas.microsoft.com/office/drawing/2014/main" id="{BCB87E74-C80B-82E1-3E62-6C9FE4142CDA}"/>
              </a:ext>
            </a:extLst>
          </p:cNvPr>
          <p:cNvSpPr/>
          <p:nvPr/>
        </p:nvSpPr>
        <p:spPr>
          <a:xfrm>
            <a:off x="3844391" y="4030680"/>
            <a:ext cx="274400" cy="274400"/>
          </a:xfrm>
          <a:prstGeom prst="rect">
            <a:avLst/>
          </a:prstGeom>
          <a:solidFill>
            <a:srgbClr val="00B050"/>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413" name="Google Shape;354;p25">
            <a:extLst>
              <a:ext uri="{FF2B5EF4-FFF2-40B4-BE49-F238E27FC236}">
                <a16:creationId xmlns:a16="http://schemas.microsoft.com/office/drawing/2014/main" id="{3985874C-8C99-7D04-D6DD-CEEC6750B778}"/>
              </a:ext>
            </a:extLst>
          </p:cNvPr>
          <p:cNvSpPr/>
          <p:nvPr/>
        </p:nvSpPr>
        <p:spPr>
          <a:xfrm>
            <a:off x="2785230" y="4036507"/>
            <a:ext cx="257840" cy="262747"/>
          </a:xfrm>
          <a:prstGeom prst="rect">
            <a:avLst/>
          </a:prstGeom>
          <a:solidFill>
            <a:srgbClr val="00B050">
              <a:alpha val="49800"/>
            </a:srgbClr>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414" name="Google Shape;323;p25">
            <a:extLst>
              <a:ext uri="{FF2B5EF4-FFF2-40B4-BE49-F238E27FC236}">
                <a16:creationId xmlns:a16="http://schemas.microsoft.com/office/drawing/2014/main" id="{2A1C2D7A-1947-C805-297B-6A71A63EE31E}"/>
              </a:ext>
            </a:extLst>
          </p:cNvPr>
          <p:cNvSpPr/>
          <p:nvPr/>
        </p:nvSpPr>
        <p:spPr>
          <a:xfrm>
            <a:off x="8336620" y="3975880"/>
            <a:ext cx="1246401"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Third Party system</a:t>
            </a:r>
            <a:endParaRPr sz="1467" dirty="0"/>
          </a:p>
        </p:txBody>
      </p:sp>
      <p:sp>
        <p:nvSpPr>
          <p:cNvPr id="415" name="Google Shape;323;p25">
            <a:extLst>
              <a:ext uri="{FF2B5EF4-FFF2-40B4-BE49-F238E27FC236}">
                <a16:creationId xmlns:a16="http://schemas.microsoft.com/office/drawing/2014/main" id="{A7938461-8479-FBE5-7A9B-71E88F10AD12}"/>
              </a:ext>
            </a:extLst>
          </p:cNvPr>
          <p:cNvSpPr/>
          <p:nvPr/>
        </p:nvSpPr>
        <p:spPr>
          <a:xfrm>
            <a:off x="9806212" y="3975880"/>
            <a:ext cx="1246401"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Employees</a:t>
            </a:r>
            <a:endParaRPr sz="1467" dirty="0"/>
          </a:p>
        </p:txBody>
      </p:sp>
      <p:sp>
        <p:nvSpPr>
          <p:cNvPr id="417" name="Google Shape;282;p25">
            <a:extLst>
              <a:ext uri="{FF2B5EF4-FFF2-40B4-BE49-F238E27FC236}">
                <a16:creationId xmlns:a16="http://schemas.microsoft.com/office/drawing/2014/main" id="{02985A5E-3C46-75D3-9F21-6B403571FE35}"/>
              </a:ext>
            </a:extLst>
          </p:cNvPr>
          <p:cNvSpPr/>
          <p:nvPr/>
        </p:nvSpPr>
        <p:spPr>
          <a:xfrm>
            <a:off x="4746267" y="4442541"/>
            <a:ext cx="274400" cy="274400"/>
          </a:xfrm>
          <a:prstGeom prst="rect">
            <a:avLst/>
          </a:prstGeom>
          <a:solidFill>
            <a:srgbClr val="00B050"/>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418" name="Google Shape;303;p25">
            <a:extLst>
              <a:ext uri="{FF2B5EF4-FFF2-40B4-BE49-F238E27FC236}">
                <a16:creationId xmlns:a16="http://schemas.microsoft.com/office/drawing/2014/main" id="{19E8B1EC-EACB-FD71-C2A4-C7ECB04E71FD}"/>
              </a:ext>
            </a:extLst>
          </p:cNvPr>
          <p:cNvSpPr/>
          <p:nvPr/>
        </p:nvSpPr>
        <p:spPr>
          <a:xfrm>
            <a:off x="4998929" y="4387741"/>
            <a:ext cx="994110" cy="384000"/>
          </a:xfrm>
          <a:prstGeom prst="rect">
            <a:avLst/>
          </a:prstGeom>
          <a:noFill/>
          <a:ln>
            <a:noFill/>
          </a:ln>
        </p:spPr>
        <p:txBody>
          <a:bodyPr spcFirstLastPara="1" wrap="square" lIns="91433" tIns="45700" rIns="91433" bIns="45700" anchor="ctr" anchorCtr="0">
            <a:noAutofit/>
          </a:bodyPr>
          <a:lstStyle/>
          <a:p>
            <a:r>
              <a:rPr lang="en-US" sz="1067" dirty="0">
                <a:solidFill>
                  <a:srgbClr val="061F32"/>
                </a:solidFill>
              </a:rPr>
              <a:t>Employee Experience</a:t>
            </a:r>
            <a:endParaRPr lang="en-US" sz="1467" dirty="0"/>
          </a:p>
        </p:txBody>
      </p:sp>
      <p:sp>
        <p:nvSpPr>
          <p:cNvPr id="419" name="Google Shape;313;p25">
            <a:extLst>
              <a:ext uri="{FF2B5EF4-FFF2-40B4-BE49-F238E27FC236}">
                <a16:creationId xmlns:a16="http://schemas.microsoft.com/office/drawing/2014/main" id="{63BD50D3-3FA9-800A-4DD6-4C5C3208DCE5}"/>
              </a:ext>
            </a:extLst>
          </p:cNvPr>
          <p:cNvSpPr/>
          <p:nvPr/>
        </p:nvSpPr>
        <p:spPr>
          <a:xfrm>
            <a:off x="6277757" y="4387741"/>
            <a:ext cx="708872"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Weekly</a:t>
            </a:r>
            <a:endParaRPr sz="1467" dirty="0"/>
          </a:p>
        </p:txBody>
      </p:sp>
      <p:sp>
        <p:nvSpPr>
          <p:cNvPr id="420" name="Google Shape;323;p25">
            <a:extLst>
              <a:ext uri="{FF2B5EF4-FFF2-40B4-BE49-F238E27FC236}">
                <a16:creationId xmlns:a16="http://schemas.microsoft.com/office/drawing/2014/main" id="{85B16FAA-973F-9C4E-E2F1-0B650FE902E5}"/>
              </a:ext>
            </a:extLst>
          </p:cNvPr>
          <p:cNvSpPr/>
          <p:nvPr/>
        </p:nvSpPr>
        <p:spPr>
          <a:xfrm>
            <a:off x="7408239" y="4387741"/>
            <a:ext cx="798346"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Medium</a:t>
            </a:r>
            <a:endParaRPr sz="1467" dirty="0"/>
          </a:p>
        </p:txBody>
      </p:sp>
      <p:sp>
        <p:nvSpPr>
          <p:cNvPr id="421" name="Google Shape;333;p25">
            <a:extLst>
              <a:ext uri="{FF2B5EF4-FFF2-40B4-BE49-F238E27FC236}">
                <a16:creationId xmlns:a16="http://schemas.microsoft.com/office/drawing/2014/main" id="{1BC3A6BB-60C7-7142-8763-7277F1A65794}"/>
              </a:ext>
            </a:extLst>
          </p:cNvPr>
          <p:cNvSpPr/>
          <p:nvPr/>
        </p:nvSpPr>
        <p:spPr>
          <a:xfrm>
            <a:off x="2969039" y="4387741"/>
            <a:ext cx="996800"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Medium</a:t>
            </a:r>
            <a:endParaRPr sz="1467" dirty="0"/>
          </a:p>
        </p:txBody>
      </p:sp>
      <p:sp>
        <p:nvSpPr>
          <p:cNvPr id="422" name="Google Shape;363;p25">
            <a:extLst>
              <a:ext uri="{FF2B5EF4-FFF2-40B4-BE49-F238E27FC236}">
                <a16:creationId xmlns:a16="http://schemas.microsoft.com/office/drawing/2014/main" id="{153C92BF-C958-7593-237E-0D91FFC3B0A8}"/>
              </a:ext>
            </a:extLst>
          </p:cNvPr>
          <p:cNvSpPr/>
          <p:nvPr/>
        </p:nvSpPr>
        <p:spPr>
          <a:xfrm>
            <a:off x="4048299" y="4387741"/>
            <a:ext cx="996800"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High</a:t>
            </a:r>
            <a:endParaRPr sz="1467" dirty="0"/>
          </a:p>
        </p:txBody>
      </p:sp>
      <p:sp>
        <p:nvSpPr>
          <p:cNvPr id="423" name="Google Shape;364;p25">
            <a:extLst>
              <a:ext uri="{FF2B5EF4-FFF2-40B4-BE49-F238E27FC236}">
                <a16:creationId xmlns:a16="http://schemas.microsoft.com/office/drawing/2014/main" id="{477B3F3B-3527-00F9-00D1-F62E8E5FA1E8}"/>
              </a:ext>
            </a:extLst>
          </p:cNvPr>
          <p:cNvSpPr/>
          <p:nvPr/>
        </p:nvSpPr>
        <p:spPr>
          <a:xfrm>
            <a:off x="5993039" y="4442541"/>
            <a:ext cx="274400" cy="274400"/>
          </a:xfrm>
          <a:prstGeom prst="rect">
            <a:avLst/>
          </a:prstGeom>
          <a:solidFill>
            <a:srgbClr val="00B050"/>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424" name="Google Shape;368;p25">
            <a:extLst>
              <a:ext uri="{FF2B5EF4-FFF2-40B4-BE49-F238E27FC236}">
                <a16:creationId xmlns:a16="http://schemas.microsoft.com/office/drawing/2014/main" id="{EAE12AAE-D81E-93B1-1C15-18E42338381A}"/>
              </a:ext>
            </a:extLst>
          </p:cNvPr>
          <p:cNvSpPr/>
          <p:nvPr/>
        </p:nvSpPr>
        <p:spPr>
          <a:xfrm>
            <a:off x="7216823" y="4442541"/>
            <a:ext cx="274400" cy="274400"/>
          </a:xfrm>
          <a:prstGeom prst="rect">
            <a:avLst/>
          </a:prstGeom>
          <a:solidFill>
            <a:srgbClr val="00B050">
              <a:alpha val="49800"/>
            </a:srgbClr>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425" name="Google Shape;282;p25">
            <a:extLst>
              <a:ext uri="{FF2B5EF4-FFF2-40B4-BE49-F238E27FC236}">
                <a16:creationId xmlns:a16="http://schemas.microsoft.com/office/drawing/2014/main" id="{A62E6708-70ED-25AE-6646-D45A907132BD}"/>
              </a:ext>
            </a:extLst>
          </p:cNvPr>
          <p:cNvSpPr/>
          <p:nvPr/>
        </p:nvSpPr>
        <p:spPr>
          <a:xfrm>
            <a:off x="3844391" y="4442541"/>
            <a:ext cx="274400" cy="274400"/>
          </a:xfrm>
          <a:prstGeom prst="rect">
            <a:avLst/>
          </a:prstGeom>
          <a:solidFill>
            <a:srgbClr val="00B050"/>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426" name="Google Shape;354;p25">
            <a:extLst>
              <a:ext uri="{FF2B5EF4-FFF2-40B4-BE49-F238E27FC236}">
                <a16:creationId xmlns:a16="http://schemas.microsoft.com/office/drawing/2014/main" id="{F7FE25F8-38C4-F9A9-2782-B8C58110DF85}"/>
              </a:ext>
            </a:extLst>
          </p:cNvPr>
          <p:cNvSpPr/>
          <p:nvPr/>
        </p:nvSpPr>
        <p:spPr>
          <a:xfrm>
            <a:off x="2785230" y="4448368"/>
            <a:ext cx="257840" cy="262747"/>
          </a:xfrm>
          <a:prstGeom prst="rect">
            <a:avLst/>
          </a:prstGeom>
          <a:solidFill>
            <a:srgbClr val="00B050">
              <a:alpha val="49800"/>
            </a:srgbClr>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427" name="Google Shape;323;p25">
            <a:extLst>
              <a:ext uri="{FF2B5EF4-FFF2-40B4-BE49-F238E27FC236}">
                <a16:creationId xmlns:a16="http://schemas.microsoft.com/office/drawing/2014/main" id="{071E69BC-D000-CF99-2421-D463A6D4BE9D}"/>
              </a:ext>
            </a:extLst>
          </p:cNvPr>
          <p:cNvSpPr/>
          <p:nvPr/>
        </p:nvSpPr>
        <p:spPr>
          <a:xfrm>
            <a:off x="8336620" y="4387741"/>
            <a:ext cx="1246401"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Manual Process</a:t>
            </a:r>
            <a:endParaRPr sz="1467" dirty="0"/>
          </a:p>
        </p:txBody>
      </p:sp>
      <p:sp>
        <p:nvSpPr>
          <p:cNvPr id="428" name="Google Shape;323;p25">
            <a:extLst>
              <a:ext uri="{FF2B5EF4-FFF2-40B4-BE49-F238E27FC236}">
                <a16:creationId xmlns:a16="http://schemas.microsoft.com/office/drawing/2014/main" id="{DCEF2322-6733-2EEA-5304-BC4BAA640AD3}"/>
              </a:ext>
            </a:extLst>
          </p:cNvPr>
          <p:cNvSpPr/>
          <p:nvPr/>
        </p:nvSpPr>
        <p:spPr>
          <a:xfrm>
            <a:off x="9806212" y="4387741"/>
            <a:ext cx="1246401"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Managers</a:t>
            </a:r>
            <a:endParaRPr sz="1467" dirty="0"/>
          </a:p>
        </p:txBody>
      </p:sp>
      <p:sp>
        <p:nvSpPr>
          <p:cNvPr id="430" name="Google Shape;282;p25">
            <a:extLst>
              <a:ext uri="{FF2B5EF4-FFF2-40B4-BE49-F238E27FC236}">
                <a16:creationId xmlns:a16="http://schemas.microsoft.com/office/drawing/2014/main" id="{70114EA6-2407-BE48-9785-78A3B772811D}"/>
              </a:ext>
            </a:extLst>
          </p:cNvPr>
          <p:cNvSpPr/>
          <p:nvPr/>
        </p:nvSpPr>
        <p:spPr>
          <a:xfrm>
            <a:off x="4746267" y="4868803"/>
            <a:ext cx="274400" cy="274400"/>
          </a:xfrm>
          <a:prstGeom prst="rect">
            <a:avLst/>
          </a:prstGeom>
          <a:solidFill>
            <a:srgbClr val="00B050"/>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431" name="Google Shape;303;p25">
            <a:extLst>
              <a:ext uri="{FF2B5EF4-FFF2-40B4-BE49-F238E27FC236}">
                <a16:creationId xmlns:a16="http://schemas.microsoft.com/office/drawing/2014/main" id="{667E300A-C6B3-4C6B-276F-DB902B01B855}"/>
              </a:ext>
            </a:extLst>
          </p:cNvPr>
          <p:cNvSpPr/>
          <p:nvPr/>
        </p:nvSpPr>
        <p:spPr>
          <a:xfrm>
            <a:off x="4998929" y="4814003"/>
            <a:ext cx="948859" cy="384000"/>
          </a:xfrm>
          <a:prstGeom prst="rect">
            <a:avLst/>
          </a:prstGeom>
          <a:noFill/>
          <a:ln>
            <a:noFill/>
          </a:ln>
        </p:spPr>
        <p:txBody>
          <a:bodyPr spcFirstLastPara="1" wrap="square" lIns="91433" tIns="45700" rIns="91433" bIns="45700" anchor="ctr" anchorCtr="0">
            <a:noAutofit/>
          </a:bodyPr>
          <a:lstStyle/>
          <a:p>
            <a:r>
              <a:rPr lang="en-US" sz="1067" dirty="0">
                <a:solidFill>
                  <a:srgbClr val="061F32"/>
                </a:solidFill>
              </a:rPr>
              <a:t>Employee Experience</a:t>
            </a:r>
            <a:endParaRPr lang="en-US" sz="1467" dirty="0"/>
          </a:p>
        </p:txBody>
      </p:sp>
      <p:sp>
        <p:nvSpPr>
          <p:cNvPr id="432" name="Google Shape;313;p25">
            <a:extLst>
              <a:ext uri="{FF2B5EF4-FFF2-40B4-BE49-F238E27FC236}">
                <a16:creationId xmlns:a16="http://schemas.microsoft.com/office/drawing/2014/main" id="{C8ED839A-0420-AEBC-4211-3866BDE45087}"/>
              </a:ext>
            </a:extLst>
          </p:cNvPr>
          <p:cNvSpPr/>
          <p:nvPr/>
        </p:nvSpPr>
        <p:spPr>
          <a:xfrm>
            <a:off x="6277757" y="4814003"/>
            <a:ext cx="708872"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Daily</a:t>
            </a:r>
            <a:endParaRPr sz="1467" dirty="0"/>
          </a:p>
        </p:txBody>
      </p:sp>
      <p:sp>
        <p:nvSpPr>
          <p:cNvPr id="433" name="Google Shape;323;p25">
            <a:extLst>
              <a:ext uri="{FF2B5EF4-FFF2-40B4-BE49-F238E27FC236}">
                <a16:creationId xmlns:a16="http://schemas.microsoft.com/office/drawing/2014/main" id="{59027893-FAA4-FD34-6B76-27B44A97EE58}"/>
              </a:ext>
            </a:extLst>
          </p:cNvPr>
          <p:cNvSpPr/>
          <p:nvPr/>
        </p:nvSpPr>
        <p:spPr>
          <a:xfrm>
            <a:off x="7408239" y="4814003"/>
            <a:ext cx="798346"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High</a:t>
            </a:r>
            <a:endParaRPr sz="1467" dirty="0"/>
          </a:p>
        </p:txBody>
      </p:sp>
      <p:sp>
        <p:nvSpPr>
          <p:cNvPr id="434" name="Google Shape;333;p25">
            <a:extLst>
              <a:ext uri="{FF2B5EF4-FFF2-40B4-BE49-F238E27FC236}">
                <a16:creationId xmlns:a16="http://schemas.microsoft.com/office/drawing/2014/main" id="{3C40138A-A5AA-AE45-B719-BD7084853DD1}"/>
              </a:ext>
            </a:extLst>
          </p:cNvPr>
          <p:cNvSpPr/>
          <p:nvPr/>
        </p:nvSpPr>
        <p:spPr>
          <a:xfrm>
            <a:off x="2969039" y="4814003"/>
            <a:ext cx="996800"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Medium</a:t>
            </a:r>
            <a:endParaRPr sz="1467" dirty="0"/>
          </a:p>
        </p:txBody>
      </p:sp>
      <p:sp>
        <p:nvSpPr>
          <p:cNvPr id="435" name="Google Shape;363;p25">
            <a:extLst>
              <a:ext uri="{FF2B5EF4-FFF2-40B4-BE49-F238E27FC236}">
                <a16:creationId xmlns:a16="http://schemas.microsoft.com/office/drawing/2014/main" id="{D57A22CB-10F8-9E21-AB95-19B03B5829BB}"/>
              </a:ext>
            </a:extLst>
          </p:cNvPr>
          <p:cNvSpPr/>
          <p:nvPr/>
        </p:nvSpPr>
        <p:spPr>
          <a:xfrm>
            <a:off x="4048299" y="4814003"/>
            <a:ext cx="996800"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High</a:t>
            </a:r>
            <a:endParaRPr sz="1467" dirty="0"/>
          </a:p>
        </p:txBody>
      </p:sp>
      <p:sp>
        <p:nvSpPr>
          <p:cNvPr id="436" name="Google Shape;364;p25">
            <a:extLst>
              <a:ext uri="{FF2B5EF4-FFF2-40B4-BE49-F238E27FC236}">
                <a16:creationId xmlns:a16="http://schemas.microsoft.com/office/drawing/2014/main" id="{38EA5F3F-56A3-E91A-3211-181562974455}"/>
              </a:ext>
            </a:extLst>
          </p:cNvPr>
          <p:cNvSpPr/>
          <p:nvPr/>
        </p:nvSpPr>
        <p:spPr>
          <a:xfrm>
            <a:off x="5993039" y="4868803"/>
            <a:ext cx="274400" cy="274400"/>
          </a:xfrm>
          <a:prstGeom prst="rect">
            <a:avLst/>
          </a:prstGeom>
          <a:solidFill>
            <a:srgbClr val="00B050"/>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438" name="Google Shape;282;p25">
            <a:extLst>
              <a:ext uri="{FF2B5EF4-FFF2-40B4-BE49-F238E27FC236}">
                <a16:creationId xmlns:a16="http://schemas.microsoft.com/office/drawing/2014/main" id="{6ADE6050-AAE2-177F-756C-CF5505C8D954}"/>
              </a:ext>
            </a:extLst>
          </p:cNvPr>
          <p:cNvSpPr/>
          <p:nvPr/>
        </p:nvSpPr>
        <p:spPr>
          <a:xfrm>
            <a:off x="3844391" y="4868803"/>
            <a:ext cx="274400" cy="274400"/>
          </a:xfrm>
          <a:prstGeom prst="rect">
            <a:avLst/>
          </a:prstGeom>
          <a:solidFill>
            <a:srgbClr val="00B050"/>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439" name="Google Shape;354;p25">
            <a:extLst>
              <a:ext uri="{FF2B5EF4-FFF2-40B4-BE49-F238E27FC236}">
                <a16:creationId xmlns:a16="http://schemas.microsoft.com/office/drawing/2014/main" id="{FB59496A-8E44-F8AB-8AB4-531EA4AE5385}"/>
              </a:ext>
            </a:extLst>
          </p:cNvPr>
          <p:cNvSpPr/>
          <p:nvPr/>
        </p:nvSpPr>
        <p:spPr>
          <a:xfrm>
            <a:off x="2785230" y="4874630"/>
            <a:ext cx="257840" cy="262747"/>
          </a:xfrm>
          <a:prstGeom prst="rect">
            <a:avLst/>
          </a:prstGeom>
          <a:solidFill>
            <a:srgbClr val="00B050">
              <a:alpha val="49800"/>
            </a:srgbClr>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440" name="Google Shape;323;p25">
            <a:extLst>
              <a:ext uri="{FF2B5EF4-FFF2-40B4-BE49-F238E27FC236}">
                <a16:creationId xmlns:a16="http://schemas.microsoft.com/office/drawing/2014/main" id="{20F86ECA-2BBB-A529-2571-7C3EBAA3AC61}"/>
              </a:ext>
            </a:extLst>
          </p:cNvPr>
          <p:cNvSpPr/>
          <p:nvPr/>
        </p:nvSpPr>
        <p:spPr>
          <a:xfrm>
            <a:off x="8336620" y="4814003"/>
            <a:ext cx="1246401"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WD + Manual Process</a:t>
            </a:r>
            <a:endParaRPr sz="1467" dirty="0"/>
          </a:p>
        </p:txBody>
      </p:sp>
      <p:sp>
        <p:nvSpPr>
          <p:cNvPr id="441" name="Google Shape;323;p25">
            <a:extLst>
              <a:ext uri="{FF2B5EF4-FFF2-40B4-BE49-F238E27FC236}">
                <a16:creationId xmlns:a16="http://schemas.microsoft.com/office/drawing/2014/main" id="{DDDE2482-6264-0BA0-B46F-0BBD158932E1}"/>
              </a:ext>
            </a:extLst>
          </p:cNvPr>
          <p:cNvSpPr/>
          <p:nvPr/>
        </p:nvSpPr>
        <p:spPr>
          <a:xfrm>
            <a:off x="9806212" y="4814003"/>
            <a:ext cx="1246401"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All workers</a:t>
            </a:r>
            <a:endParaRPr sz="1467" dirty="0"/>
          </a:p>
        </p:txBody>
      </p:sp>
      <p:sp>
        <p:nvSpPr>
          <p:cNvPr id="443" name="Google Shape;282;p25">
            <a:extLst>
              <a:ext uri="{FF2B5EF4-FFF2-40B4-BE49-F238E27FC236}">
                <a16:creationId xmlns:a16="http://schemas.microsoft.com/office/drawing/2014/main" id="{450A4F24-D853-32EF-D66F-73A4470D8D43}"/>
              </a:ext>
            </a:extLst>
          </p:cNvPr>
          <p:cNvSpPr/>
          <p:nvPr/>
        </p:nvSpPr>
        <p:spPr>
          <a:xfrm>
            <a:off x="4746267" y="5293913"/>
            <a:ext cx="274400" cy="274400"/>
          </a:xfrm>
          <a:prstGeom prst="rect">
            <a:avLst/>
          </a:prstGeom>
          <a:solidFill>
            <a:srgbClr val="E6E6E6"/>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444" name="Google Shape;303;p25">
            <a:extLst>
              <a:ext uri="{FF2B5EF4-FFF2-40B4-BE49-F238E27FC236}">
                <a16:creationId xmlns:a16="http://schemas.microsoft.com/office/drawing/2014/main" id="{F5836031-8C0A-CDC0-A687-DB4833858938}"/>
              </a:ext>
            </a:extLst>
          </p:cNvPr>
          <p:cNvSpPr/>
          <p:nvPr/>
        </p:nvSpPr>
        <p:spPr>
          <a:xfrm>
            <a:off x="4998929" y="5239113"/>
            <a:ext cx="1748000"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N/A</a:t>
            </a:r>
            <a:endParaRPr sz="1467" dirty="0"/>
          </a:p>
        </p:txBody>
      </p:sp>
      <p:sp>
        <p:nvSpPr>
          <p:cNvPr id="445" name="Google Shape;313;p25">
            <a:extLst>
              <a:ext uri="{FF2B5EF4-FFF2-40B4-BE49-F238E27FC236}">
                <a16:creationId xmlns:a16="http://schemas.microsoft.com/office/drawing/2014/main" id="{D8758267-8672-1209-3BAD-499124315415}"/>
              </a:ext>
            </a:extLst>
          </p:cNvPr>
          <p:cNvSpPr/>
          <p:nvPr/>
        </p:nvSpPr>
        <p:spPr>
          <a:xfrm>
            <a:off x="6277757" y="5239113"/>
            <a:ext cx="708872" cy="384000"/>
          </a:xfrm>
          <a:prstGeom prst="rect">
            <a:avLst/>
          </a:prstGeom>
          <a:noFill/>
          <a:ln>
            <a:noFill/>
          </a:ln>
        </p:spPr>
        <p:txBody>
          <a:bodyPr spcFirstLastPara="1" wrap="square" lIns="91433" tIns="45700" rIns="91433" bIns="45700" anchor="ctr" anchorCtr="0">
            <a:noAutofit/>
          </a:bodyPr>
          <a:lstStyle/>
          <a:p>
            <a:r>
              <a:rPr lang="en-US" sz="1067" dirty="0">
                <a:solidFill>
                  <a:srgbClr val="061F32"/>
                </a:solidFill>
              </a:rPr>
              <a:t>Ad</a:t>
            </a:r>
            <a:r>
              <a:rPr lang="en" sz="1067" dirty="0">
                <a:solidFill>
                  <a:srgbClr val="061F32"/>
                </a:solidFill>
              </a:rPr>
              <a:t>-hoc</a:t>
            </a:r>
            <a:endParaRPr sz="1467" dirty="0"/>
          </a:p>
        </p:txBody>
      </p:sp>
      <p:sp>
        <p:nvSpPr>
          <p:cNvPr id="446" name="Google Shape;323;p25">
            <a:extLst>
              <a:ext uri="{FF2B5EF4-FFF2-40B4-BE49-F238E27FC236}">
                <a16:creationId xmlns:a16="http://schemas.microsoft.com/office/drawing/2014/main" id="{0507D9A3-1432-B29E-8822-E5072C98B078}"/>
              </a:ext>
            </a:extLst>
          </p:cNvPr>
          <p:cNvSpPr/>
          <p:nvPr/>
        </p:nvSpPr>
        <p:spPr>
          <a:xfrm>
            <a:off x="7408239" y="5239113"/>
            <a:ext cx="798346"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Low</a:t>
            </a:r>
            <a:endParaRPr sz="1467" dirty="0"/>
          </a:p>
        </p:txBody>
      </p:sp>
      <p:sp>
        <p:nvSpPr>
          <p:cNvPr id="447" name="Google Shape;333;p25">
            <a:extLst>
              <a:ext uri="{FF2B5EF4-FFF2-40B4-BE49-F238E27FC236}">
                <a16:creationId xmlns:a16="http://schemas.microsoft.com/office/drawing/2014/main" id="{CECC72CE-620C-4E2D-B29A-28A7064BE770}"/>
              </a:ext>
            </a:extLst>
          </p:cNvPr>
          <p:cNvSpPr/>
          <p:nvPr/>
        </p:nvSpPr>
        <p:spPr>
          <a:xfrm>
            <a:off x="2969039" y="5239113"/>
            <a:ext cx="996800"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Medium</a:t>
            </a:r>
            <a:endParaRPr sz="1467" dirty="0"/>
          </a:p>
        </p:txBody>
      </p:sp>
      <p:sp>
        <p:nvSpPr>
          <p:cNvPr id="448" name="Google Shape;363;p25">
            <a:extLst>
              <a:ext uri="{FF2B5EF4-FFF2-40B4-BE49-F238E27FC236}">
                <a16:creationId xmlns:a16="http://schemas.microsoft.com/office/drawing/2014/main" id="{76296D3A-E5DD-E271-2E42-DEF55F94B86C}"/>
              </a:ext>
            </a:extLst>
          </p:cNvPr>
          <p:cNvSpPr/>
          <p:nvPr/>
        </p:nvSpPr>
        <p:spPr>
          <a:xfrm>
            <a:off x="4048299" y="5239113"/>
            <a:ext cx="996800"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Medium</a:t>
            </a:r>
            <a:endParaRPr sz="1467" dirty="0"/>
          </a:p>
        </p:txBody>
      </p:sp>
      <p:sp>
        <p:nvSpPr>
          <p:cNvPr id="449" name="Google Shape;364;p25">
            <a:extLst>
              <a:ext uri="{FF2B5EF4-FFF2-40B4-BE49-F238E27FC236}">
                <a16:creationId xmlns:a16="http://schemas.microsoft.com/office/drawing/2014/main" id="{E491C1D6-FFC5-EC4B-CDCF-444ADCA91909}"/>
              </a:ext>
            </a:extLst>
          </p:cNvPr>
          <p:cNvSpPr/>
          <p:nvPr/>
        </p:nvSpPr>
        <p:spPr>
          <a:xfrm>
            <a:off x="5993039" y="5293913"/>
            <a:ext cx="274400" cy="274400"/>
          </a:xfrm>
          <a:prstGeom prst="rect">
            <a:avLst/>
          </a:prstGeom>
          <a:solidFill>
            <a:srgbClr val="E6E6E6"/>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450" name="Google Shape;368;p25">
            <a:extLst>
              <a:ext uri="{FF2B5EF4-FFF2-40B4-BE49-F238E27FC236}">
                <a16:creationId xmlns:a16="http://schemas.microsoft.com/office/drawing/2014/main" id="{1044D9A1-E0DC-8292-87E7-BB1AB4461DE8}"/>
              </a:ext>
            </a:extLst>
          </p:cNvPr>
          <p:cNvSpPr/>
          <p:nvPr/>
        </p:nvSpPr>
        <p:spPr>
          <a:xfrm>
            <a:off x="7216823" y="5293913"/>
            <a:ext cx="274400" cy="274400"/>
          </a:xfrm>
          <a:prstGeom prst="rect">
            <a:avLst/>
          </a:prstGeom>
          <a:solidFill>
            <a:srgbClr val="E6E6E6">
              <a:alpha val="49800"/>
            </a:srgbClr>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451" name="Google Shape;282;p25">
            <a:extLst>
              <a:ext uri="{FF2B5EF4-FFF2-40B4-BE49-F238E27FC236}">
                <a16:creationId xmlns:a16="http://schemas.microsoft.com/office/drawing/2014/main" id="{9736B9D7-902F-752D-0699-4B083C3A5258}"/>
              </a:ext>
            </a:extLst>
          </p:cNvPr>
          <p:cNvSpPr/>
          <p:nvPr/>
        </p:nvSpPr>
        <p:spPr>
          <a:xfrm>
            <a:off x="3844391" y="5293913"/>
            <a:ext cx="274400" cy="274400"/>
          </a:xfrm>
          <a:prstGeom prst="rect">
            <a:avLst/>
          </a:prstGeom>
          <a:solidFill>
            <a:srgbClr val="80D8A8"/>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452" name="Google Shape;354;p25">
            <a:extLst>
              <a:ext uri="{FF2B5EF4-FFF2-40B4-BE49-F238E27FC236}">
                <a16:creationId xmlns:a16="http://schemas.microsoft.com/office/drawing/2014/main" id="{7A810320-4165-BB7C-7F8B-153F73175C25}"/>
              </a:ext>
            </a:extLst>
          </p:cNvPr>
          <p:cNvSpPr/>
          <p:nvPr/>
        </p:nvSpPr>
        <p:spPr>
          <a:xfrm>
            <a:off x="2785230" y="5299740"/>
            <a:ext cx="257840" cy="262747"/>
          </a:xfrm>
          <a:prstGeom prst="rect">
            <a:avLst/>
          </a:prstGeom>
          <a:solidFill>
            <a:srgbClr val="00B050">
              <a:alpha val="49800"/>
            </a:srgbClr>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453" name="Google Shape;323;p25">
            <a:extLst>
              <a:ext uri="{FF2B5EF4-FFF2-40B4-BE49-F238E27FC236}">
                <a16:creationId xmlns:a16="http://schemas.microsoft.com/office/drawing/2014/main" id="{38DD555B-6977-5804-0FDC-1F3C281CD40E}"/>
              </a:ext>
            </a:extLst>
          </p:cNvPr>
          <p:cNvSpPr/>
          <p:nvPr/>
        </p:nvSpPr>
        <p:spPr>
          <a:xfrm>
            <a:off x="8336620" y="5239113"/>
            <a:ext cx="1246401"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Email / Docs</a:t>
            </a:r>
            <a:endParaRPr sz="1467" dirty="0"/>
          </a:p>
        </p:txBody>
      </p:sp>
      <p:sp>
        <p:nvSpPr>
          <p:cNvPr id="454" name="Google Shape;323;p25">
            <a:extLst>
              <a:ext uri="{FF2B5EF4-FFF2-40B4-BE49-F238E27FC236}">
                <a16:creationId xmlns:a16="http://schemas.microsoft.com/office/drawing/2014/main" id="{250C13D5-1F80-4558-76DF-8D69881C0987}"/>
              </a:ext>
            </a:extLst>
          </p:cNvPr>
          <p:cNvSpPr/>
          <p:nvPr/>
        </p:nvSpPr>
        <p:spPr>
          <a:xfrm>
            <a:off x="9806212" y="5239113"/>
            <a:ext cx="1246401"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HRBP + Legal</a:t>
            </a:r>
            <a:endParaRPr sz="1467" dirty="0"/>
          </a:p>
        </p:txBody>
      </p:sp>
      <p:sp>
        <p:nvSpPr>
          <p:cNvPr id="469" name="Google Shape;282;p25">
            <a:extLst>
              <a:ext uri="{FF2B5EF4-FFF2-40B4-BE49-F238E27FC236}">
                <a16:creationId xmlns:a16="http://schemas.microsoft.com/office/drawing/2014/main" id="{C6C7B906-E72A-71F4-A788-D3750705051E}"/>
              </a:ext>
            </a:extLst>
          </p:cNvPr>
          <p:cNvSpPr/>
          <p:nvPr/>
        </p:nvSpPr>
        <p:spPr>
          <a:xfrm>
            <a:off x="4746267" y="5746860"/>
            <a:ext cx="274400" cy="274400"/>
          </a:xfrm>
          <a:prstGeom prst="rect">
            <a:avLst/>
          </a:prstGeom>
          <a:solidFill>
            <a:srgbClr val="00B050"/>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470" name="Google Shape;303;p25">
            <a:extLst>
              <a:ext uri="{FF2B5EF4-FFF2-40B4-BE49-F238E27FC236}">
                <a16:creationId xmlns:a16="http://schemas.microsoft.com/office/drawing/2014/main" id="{C242BB15-0439-1BC6-5590-2064E6722CE1}"/>
              </a:ext>
            </a:extLst>
          </p:cNvPr>
          <p:cNvSpPr/>
          <p:nvPr/>
        </p:nvSpPr>
        <p:spPr>
          <a:xfrm>
            <a:off x="4998929" y="5692060"/>
            <a:ext cx="1748000"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Efficiency</a:t>
            </a:r>
            <a:endParaRPr sz="1467" dirty="0"/>
          </a:p>
        </p:txBody>
      </p:sp>
      <p:sp>
        <p:nvSpPr>
          <p:cNvPr id="471" name="Google Shape;313;p25">
            <a:extLst>
              <a:ext uri="{FF2B5EF4-FFF2-40B4-BE49-F238E27FC236}">
                <a16:creationId xmlns:a16="http://schemas.microsoft.com/office/drawing/2014/main" id="{B2AAF286-94AF-0CFF-E68E-CB4C79B53280}"/>
              </a:ext>
            </a:extLst>
          </p:cNvPr>
          <p:cNvSpPr/>
          <p:nvPr/>
        </p:nvSpPr>
        <p:spPr>
          <a:xfrm>
            <a:off x="6277757" y="5692060"/>
            <a:ext cx="797596"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Quarterly</a:t>
            </a:r>
            <a:endParaRPr sz="1467" dirty="0"/>
          </a:p>
        </p:txBody>
      </p:sp>
      <p:sp>
        <p:nvSpPr>
          <p:cNvPr id="472" name="Google Shape;323;p25">
            <a:extLst>
              <a:ext uri="{FF2B5EF4-FFF2-40B4-BE49-F238E27FC236}">
                <a16:creationId xmlns:a16="http://schemas.microsoft.com/office/drawing/2014/main" id="{AD597683-32C6-621A-B8E1-0554131F9801}"/>
              </a:ext>
            </a:extLst>
          </p:cNvPr>
          <p:cNvSpPr/>
          <p:nvPr/>
        </p:nvSpPr>
        <p:spPr>
          <a:xfrm>
            <a:off x="7408239" y="5692060"/>
            <a:ext cx="798346"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High</a:t>
            </a:r>
            <a:endParaRPr sz="1467" dirty="0"/>
          </a:p>
        </p:txBody>
      </p:sp>
      <p:sp>
        <p:nvSpPr>
          <p:cNvPr id="473" name="Google Shape;333;p25">
            <a:extLst>
              <a:ext uri="{FF2B5EF4-FFF2-40B4-BE49-F238E27FC236}">
                <a16:creationId xmlns:a16="http://schemas.microsoft.com/office/drawing/2014/main" id="{1816B8D5-BBE7-EAB5-08E4-512039546526}"/>
              </a:ext>
            </a:extLst>
          </p:cNvPr>
          <p:cNvSpPr/>
          <p:nvPr/>
        </p:nvSpPr>
        <p:spPr>
          <a:xfrm>
            <a:off x="2969039" y="5692060"/>
            <a:ext cx="996800"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Medium</a:t>
            </a:r>
            <a:endParaRPr sz="1467" dirty="0"/>
          </a:p>
        </p:txBody>
      </p:sp>
      <p:sp>
        <p:nvSpPr>
          <p:cNvPr id="474" name="Google Shape;363;p25">
            <a:extLst>
              <a:ext uri="{FF2B5EF4-FFF2-40B4-BE49-F238E27FC236}">
                <a16:creationId xmlns:a16="http://schemas.microsoft.com/office/drawing/2014/main" id="{6CFDD40C-99F3-7A45-A976-58BBBDCB5BAF}"/>
              </a:ext>
            </a:extLst>
          </p:cNvPr>
          <p:cNvSpPr/>
          <p:nvPr/>
        </p:nvSpPr>
        <p:spPr>
          <a:xfrm>
            <a:off x="4048299" y="5692060"/>
            <a:ext cx="996800"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High</a:t>
            </a:r>
            <a:endParaRPr sz="1467" dirty="0"/>
          </a:p>
        </p:txBody>
      </p:sp>
      <p:sp>
        <p:nvSpPr>
          <p:cNvPr id="475" name="Google Shape;364;p25">
            <a:extLst>
              <a:ext uri="{FF2B5EF4-FFF2-40B4-BE49-F238E27FC236}">
                <a16:creationId xmlns:a16="http://schemas.microsoft.com/office/drawing/2014/main" id="{0F6A6F16-A05E-CA4A-9A5A-0E53F476BD92}"/>
              </a:ext>
            </a:extLst>
          </p:cNvPr>
          <p:cNvSpPr/>
          <p:nvPr/>
        </p:nvSpPr>
        <p:spPr>
          <a:xfrm>
            <a:off x="5993039" y="5746860"/>
            <a:ext cx="274400" cy="274400"/>
          </a:xfrm>
          <a:prstGeom prst="rect">
            <a:avLst/>
          </a:prstGeom>
          <a:solidFill>
            <a:srgbClr val="00B050"/>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476" name="Google Shape;368;p25">
            <a:extLst>
              <a:ext uri="{FF2B5EF4-FFF2-40B4-BE49-F238E27FC236}">
                <a16:creationId xmlns:a16="http://schemas.microsoft.com/office/drawing/2014/main" id="{378992DB-099C-AD47-AAFD-2C0A23984E05}"/>
              </a:ext>
            </a:extLst>
          </p:cNvPr>
          <p:cNvSpPr/>
          <p:nvPr/>
        </p:nvSpPr>
        <p:spPr>
          <a:xfrm>
            <a:off x="7216823" y="5746860"/>
            <a:ext cx="274400" cy="274400"/>
          </a:xfrm>
          <a:prstGeom prst="rect">
            <a:avLst/>
          </a:prstGeom>
          <a:solidFill>
            <a:srgbClr val="00B050">
              <a:alpha val="49800"/>
            </a:srgbClr>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477" name="Google Shape;282;p25">
            <a:extLst>
              <a:ext uri="{FF2B5EF4-FFF2-40B4-BE49-F238E27FC236}">
                <a16:creationId xmlns:a16="http://schemas.microsoft.com/office/drawing/2014/main" id="{AC0B59DE-4F32-09E2-2838-B832A016BD43}"/>
              </a:ext>
            </a:extLst>
          </p:cNvPr>
          <p:cNvSpPr/>
          <p:nvPr/>
        </p:nvSpPr>
        <p:spPr>
          <a:xfrm>
            <a:off x="3844391" y="5746860"/>
            <a:ext cx="274400" cy="274400"/>
          </a:xfrm>
          <a:prstGeom prst="rect">
            <a:avLst/>
          </a:prstGeom>
          <a:solidFill>
            <a:srgbClr val="00B050"/>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478" name="Google Shape;354;p25">
            <a:extLst>
              <a:ext uri="{FF2B5EF4-FFF2-40B4-BE49-F238E27FC236}">
                <a16:creationId xmlns:a16="http://schemas.microsoft.com/office/drawing/2014/main" id="{ABEC3D3D-F5DB-5132-447B-E2A3DA20B9BE}"/>
              </a:ext>
            </a:extLst>
          </p:cNvPr>
          <p:cNvSpPr/>
          <p:nvPr/>
        </p:nvSpPr>
        <p:spPr>
          <a:xfrm>
            <a:off x="2785230" y="5752687"/>
            <a:ext cx="257840" cy="262747"/>
          </a:xfrm>
          <a:prstGeom prst="rect">
            <a:avLst/>
          </a:prstGeom>
          <a:solidFill>
            <a:srgbClr val="00B050">
              <a:alpha val="49800"/>
            </a:srgbClr>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479" name="Google Shape;323;p25">
            <a:extLst>
              <a:ext uri="{FF2B5EF4-FFF2-40B4-BE49-F238E27FC236}">
                <a16:creationId xmlns:a16="http://schemas.microsoft.com/office/drawing/2014/main" id="{092B0728-1B55-3050-A727-C770E4524C58}"/>
              </a:ext>
            </a:extLst>
          </p:cNvPr>
          <p:cNvSpPr/>
          <p:nvPr/>
        </p:nvSpPr>
        <p:spPr>
          <a:xfrm>
            <a:off x="8336620" y="5692060"/>
            <a:ext cx="1246401"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Manual Process</a:t>
            </a:r>
            <a:endParaRPr sz="1467" dirty="0"/>
          </a:p>
        </p:txBody>
      </p:sp>
      <p:sp>
        <p:nvSpPr>
          <p:cNvPr id="480" name="Google Shape;323;p25">
            <a:extLst>
              <a:ext uri="{FF2B5EF4-FFF2-40B4-BE49-F238E27FC236}">
                <a16:creationId xmlns:a16="http://schemas.microsoft.com/office/drawing/2014/main" id="{090FC2BD-5F17-EF03-6AEA-71CCF9103B16}"/>
              </a:ext>
            </a:extLst>
          </p:cNvPr>
          <p:cNvSpPr/>
          <p:nvPr/>
        </p:nvSpPr>
        <p:spPr>
          <a:xfrm>
            <a:off x="9806212" y="5692060"/>
            <a:ext cx="1246401" cy="384000"/>
          </a:xfrm>
          <a:prstGeom prst="rect">
            <a:avLst/>
          </a:prstGeom>
          <a:noFill/>
          <a:ln>
            <a:noFill/>
          </a:ln>
        </p:spPr>
        <p:txBody>
          <a:bodyPr spcFirstLastPara="1" wrap="square" lIns="91433" tIns="45700" rIns="91433" bIns="45700" anchor="ctr" anchorCtr="0">
            <a:noAutofit/>
          </a:bodyPr>
          <a:lstStyle/>
          <a:p>
            <a:r>
              <a:rPr lang="en" sz="1067" dirty="0">
                <a:solidFill>
                  <a:srgbClr val="061F32"/>
                </a:solidFill>
              </a:rPr>
              <a:t>Hiring Managers</a:t>
            </a:r>
            <a:endParaRPr sz="1467" dirty="0"/>
          </a:p>
        </p:txBody>
      </p:sp>
      <p:pic>
        <p:nvPicPr>
          <p:cNvPr id="481" name="Google Shape;392;p25">
            <a:extLst>
              <a:ext uri="{FF2B5EF4-FFF2-40B4-BE49-F238E27FC236}">
                <a16:creationId xmlns:a16="http://schemas.microsoft.com/office/drawing/2014/main" id="{062AF3C5-6CDD-F458-6DBF-E72BBE82693A}"/>
              </a:ext>
            </a:extLst>
          </p:cNvPr>
          <p:cNvPicPr preferRelativeResize="0"/>
          <p:nvPr/>
        </p:nvPicPr>
        <p:blipFill>
          <a:blip r:embed="rId2">
            <a:alphaModFix/>
          </a:blip>
          <a:stretch>
            <a:fillRect/>
          </a:stretch>
        </p:blipFill>
        <p:spPr>
          <a:xfrm>
            <a:off x="2409184" y="3180169"/>
            <a:ext cx="241168" cy="241168"/>
          </a:xfrm>
          <a:prstGeom prst="rect">
            <a:avLst/>
          </a:prstGeom>
          <a:noFill/>
          <a:ln>
            <a:noFill/>
          </a:ln>
        </p:spPr>
      </p:pic>
      <p:sp>
        <p:nvSpPr>
          <p:cNvPr id="482" name="Google Shape;364;p25">
            <a:extLst>
              <a:ext uri="{FF2B5EF4-FFF2-40B4-BE49-F238E27FC236}">
                <a16:creationId xmlns:a16="http://schemas.microsoft.com/office/drawing/2014/main" id="{0621BB91-856A-71A4-183D-44ACD306951D}"/>
              </a:ext>
            </a:extLst>
          </p:cNvPr>
          <p:cNvSpPr/>
          <p:nvPr/>
        </p:nvSpPr>
        <p:spPr>
          <a:xfrm>
            <a:off x="7185742" y="2358310"/>
            <a:ext cx="274400" cy="274400"/>
          </a:xfrm>
          <a:prstGeom prst="rect">
            <a:avLst/>
          </a:prstGeom>
          <a:solidFill>
            <a:srgbClr val="00B050"/>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483" name="Google Shape;364;p25">
            <a:extLst>
              <a:ext uri="{FF2B5EF4-FFF2-40B4-BE49-F238E27FC236}">
                <a16:creationId xmlns:a16="http://schemas.microsoft.com/office/drawing/2014/main" id="{FB6AF74F-59BD-7C87-6DF1-28353EA4BBAE}"/>
              </a:ext>
            </a:extLst>
          </p:cNvPr>
          <p:cNvSpPr/>
          <p:nvPr/>
        </p:nvSpPr>
        <p:spPr>
          <a:xfrm>
            <a:off x="7204911" y="3211626"/>
            <a:ext cx="274400" cy="274400"/>
          </a:xfrm>
          <a:prstGeom prst="rect">
            <a:avLst/>
          </a:prstGeom>
          <a:solidFill>
            <a:srgbClr val="00B050"/>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484" name="Google Shape;364;p25">
            <a:extLst>
              <a:ext uri="{FF2B5EF4-FFF2-40B4-BE49-F238E27FC236}">
                <a16:creationId xmlns:a16="http://schemas.microsoft.com/office/drawing/2014/main" id="{470D2272-3735-BBDD-B655-4ED77D5F81FD}"/>
              </a:ext>
            </a:extLst>
          </p:cNvPr>
          <p:cNvSpPr/>
          <p:nvPr/>
        </p:nvSpPr>
        <p:spPr>
          <a:xfrm>
            <a:off x="7210766" y="4043690"/>
            <a:ext cx="274400" cy="274400"/>
          </a:xfrm>
          <a:prstGeom prst="rect">
            <a:avLst/>
          </a:prstGeom>
          <a:solidFill>
            <a:srgbClr val="00B050"/>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485" name="Google Shape;364;p25">
            <a:extLst>
              <a:ext uri="{FF2B5EF4-FFF2-40B4-BE49-F238E27FC236}">
                <a16:creationId xmlns:a16="http://schemas.microsoft.com/office/drawing/2014/main" id="{BF2757A4-19C8-0DDD-E2DA-A247E5FDAA6C}"/>
              </a:ext>
            </a:extLst>
          </p:cNvPr>
          <p:cNvSpPr/>
          <p:nvPr/>
        </p:nvSpPr>
        <p:spPr>
          <a:xfrm>
            <a:off x="7208288" y="4878831"/>
            <a:ext cx="274400" cy="274400"/>
          </a:xfrm>
          <a:prstGeom prst="rect">
            <a:avLst/>
          </a:prstGeom>
          <a:solidFill>
            <a:srgbClr val="00B050"/>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486" name="Google Shape;282;p25">
            <a:extLst>
              <a:ext uri="{FF2B5EF4-FFF2-40B4-BE49-F238E27FC236}">
                <a16:creationId xmlns:a16="http://schemas.microsoft.com/office/drawing/2014/main" id="{99C25623-EACF-801D-02BF-6323F68F4438}"/>
              </a:ext>
            </a:extLst>
          </p:cNvPr>
          <p:cNvSpPr/>
          <p:nvPr/>
        </p:nvSpPr>
        <p:spPr>
          <a:xfrm>
            <a:off x="2776950" y="4032359"/>
            <a:ext cx="274400" cy="274400"/>
          </a:xfrm>
          <a:prstGeom prst="rect">
            <a:avLst/>
          </a:prstGeom>
          <a:solidFill>
            <a:srgbClr val="00B050"/>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
        <p:nvSpPr>
          <p:cNvPr id="487" name="Google Shape;364;p25">
            <a:extLst>
              <a:ext uri="{FF2B5EF4-FFF2-40B4-BE49-F238E27FC236}">
                <a16:creationId xmlns:a16="http://schemas.microsoft.com/office/drawing/2014/main" id="{174EF850-5E02-5D77-D1EC-1686743C92EC}"/>
              </a:ext>
            </a:extLst>
          </p:cNvPr>
          <p:cNvSpPr/>
          <p:nvPr/>
        </p:nvSpPr>
        <p:spPr>
          <a:xfrm>
            <a:off x="7222270" y="5740101"/>
            <a:ext cx="274400" cy="274400"/>
          </a:xfrm>
          <a:prstGeom prst="rect">
            <a:avLst/>
          </a:prstGeom>
          <a:solidFill>
            <a:srgbClr val="00B050"/>
          </a:solidFill>
          <a:ln>
            <a:noFill/>
          </a:ln>
        </p:spPr>
        <p:txBody>
          <a:bodyPr spcFirstLastPara="1" wrap="square" lIns="91433" tIns="45700" rIns="91433" bIns="45700" anchor="ctr" anchorCtr="0">
            <a:noAutofit/>
          </a:bodyPr>
          <a:lstStyle/>
          <a:p>
            <a:endParaRPr sz="1200" b="1">
              <a:solidFill>
                <a:srgbClr val="FFFFFF"/>
              </a:solidFill>
              <a:latin typeface="Arial"/>
              <a:ea typeface="Arial"/>
              <a:cs typeface="Arial"/>
              <a:sym typeface="Arial"/>
            </a:endParaRPr>
          </a:p>
        </p:txBody>
      </p:sp>
    </p:spTree>
    <p:extLst>
      <p:ext uri="{BB962C8B-B14F-4D97-AF65-F5344CB8AC3E}">
        <p14:creationId xmlns:p14="http://schemas.microsoft.com/office/powerpoint/2010/main" val="14543787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DF1C1-DE25-0D76-1C25-CA832188FB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74BC4B-8769-B879-2BDF-39A189A5D7B3}"/>
              </a:ext>
            </a:extLst>
          </p:cNvPr>
          <p:cNvSpPr>
            <a:spLocks noGrp="1"/>
          </p:cNvSpPr>
          <p:nvPr>
            <p:ph type="title"/>
          </p:nvPr>
        </p:nvSpPr>
        <p:spPr/>
        <p:txBody>
          <a:bodyPr/>
          <a:lstStyle/>
          <a:p>
            <a:r>
              <a:rPr lang="en-US" dirty="0"/>
              <a:t>4. Building a Business Case for Workday Extend</a:t>
            </a:r>
            <a:endParaRPr lang="en-GB" dirty="0"/>
          </a:p>
        </p:txBody>
      </p:sp>
    </p:spTree>
    <p:extLst>
      <p:ext uri="{BB962C8B-B14F-4D97-AF65-F5344CB8AC3E}">
        <p14:creationId xmlns:p14="http://schemas.microsoft.com/office/powerpoint/2010/main" val="1602907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38E83-2259-5A1C-13C3-07F324F981A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58F682D-FE41-2629-4B97-654DCE6E0DA5}"/>
              </a:ext>
            </a:extLst>
          </p:cNvPr>
          <p:cNvSpPr>
            <a:spLocks noGrp="1"/>
          </p:cNvSpPr>
          <p:nvPr>
            <p:ph type="sldNum" sz="quarter" idx="4"/>
          </p:nvPr>
        </p:nvSpPr>
        <p:spPr/>
        <p:txBody>
          <a:bodyPr/>
          <a:lstStyle/>
          <a:p>
            <a:fld id="{B97DCD48-F2F0-436C-978D-7C4D59D5E31F}" type="slidenum">
              <a:rPr lang="en-US" smtClean="0"/>
              <a:pPr/>
              <a:t>10</a:t>
            </a:fld>
            <a:endParaRPr lang="en-US"/>
          </a:p>
        </p:txBody>
      </p:sp>
      <p:sp>
        <p:nvSpPr>
          <p:cNvPr id="3" name="Title 2">
            <a:extLst>
              <a:ext uri="{FF2B5EF4-FFF2-40B4-BE49-F238E27FC236}">
                <a16:creationId xmlns:a16="http://schemas.microsoft.com/office/drawing/2014/main" id="{F169AB35-2DAF-ABA9-ED3D-70CD74887548}"/>
              </a:ext>
            </a:extLst>
          </p:cNvPr>
          <p:cNvSpPr>
            <a:spLocks noGrp="1"/>
          </p:cNvSpPr>
          <p:nvPr>
            <p:ph type="title"/>
          </p:nvPr>
        </p:nvSpPr>
        <p:spPr/>
        <p:txBody>
          <a:bodyPr/>
          <a:lstStyle/>
          <a:p>
            <a:r>
              <a:rPr lang="en-US" dirty="0"/>
              <a:t>Use Cases Summary</a:t>
            </a:r>
          </a:p>
        </p:txBody>
      </p:sp>
      <p:graphicFrame>
        <p:nvGraphicFramePr>
          <p:cNvPr id="4" name="Table 3">
            <a:extLst>
              <a:ext uri="{FF2B5EF4-FFF2-40B4-BE49-F238E27FC236}">
                <a16:creationId xmlns:a16="http://schemas.microsoft.com/office/drawing/2014/main" id="{C2EAB6EC-2F38-2599-54B2-BF2A28D34093}"/>
              </a:ext>
            </a:extLst>
          </p:cNvPr>
          <p:cNvGraphicFramePr>
            <a:graphicFrameLocks noGrp="1"/>
          </p:cNvGraphicFramePr>
          <p:nvPr>
            <p:extLst>
              <p:ext uri="{D42A27DB-BD31-4B8C-83A1-F6EECF244321}">
                <p14:modId xmlns:p14="http://schemas.microsoft.com/office/powerpoint/2010/main" val="133280442"/>
              </p:ext>
            </p:extLst>
          </p:nvPr>
        </p:nvGraphicFramePr>
        <p:xfrm>
          <a:off x="194809" y="1021080"/>
          <a:ext cx="11633668" cy="5491480"/>
        </p:xfrm>
        <a:graphic>
          <a:graphicData uri="http://schemas.openxmlformats.org/drawingml/2006/table">
            <a:tbl>
              <a:tblPr firstRow="1" bandRow="1">
                <a:tableStyleId>{5C22544A-7EE6-4342-B048-85BDC9FD1C3A}</a:tableStyleId>
              </a:tblPr>
              <a:tblGrid>
                <a:gridCol w="1025789">
                  <a:extLst>
                    <a:ext uri="{9D8B030D-6E8A-4147-A177-3AD203B41FA5}">
                      <a16:colId xmlns:a16="http://schemas.microsoft.com/office/drawing/2014/main" val="3868065108"/>
                    </a:ext>
                  </a:extLst>
                </a:gridCol>
                <a:gridCol w="3913464">
                  <a:extLst>
                    <a:ext uri="{9D8B030D-6E8A-4147-A177-3AD203B41FA5}">
                      <a16:colId xmlns:a16="http://schemas.microsoft.com/office/drawing/2014/main" val="1149139439"/>
                    </a:ext>
                  </a:extLst>
                </a:gridCol>
                <a:gridCol w="3288485">
                  <a:extLst>
                    <a:ext uri="{9D8B030D-6E8A-4147-A177-3AD203B41FA5}">
                      <a16:colId xmlns:a16="http://schemas.microsoft.com/office/drawing/2014/main" val="3438874427"/>
                    </a:ext>
                  </a:extLst>
                </a:gridCol>
                <a:gridCol w="3405930">
                  <a:extLst>
                    <a:ext uri="{9D8B030D-6E8A-4147-A177-3AD203B41FA5}">
                      <a16:colId xmlns:a16="http://schemas.microsoft.com/office/drawing/2014/main" val="3583987848"/>
                    </a:ext>
                  </a:extLst>
                </a:gridCol>
              </a:tblGrid>
              <a:tr h="370840">
                <a:tc>
                  <a:txBody>
                    <a:bodyPr/>
                    <a:lstStyle/>
                    <a:p>
                      <a:r>
                        <a:rPr lang="nl-NL" sz="1200" dirty="0"/>
                        <a:t>Analysis</a:t>
                      </a:r>
                      <a:endParaRPr lang="en-US" sz="1200" dirty="0"/>
                    </a:p>
                  </a:txBody>
                  <a:tcPr/>
                </a:tc>
                <a:tc>
                  <a:txBody>
                    <a:bodyPr/>
                    <a:lstStyle/>
                    <a:p>
                      <a:r>
                        <a:rPr lang="en-US" sz="1200" dirty="0"/>
                        <a:t>Contingent Worker Onboarding</a:t>
                      </a:r>
                    </a:p>
                  </a:txBody>
                  <a:tcPr/>
                </a:tc>
                <a:tc>
                  <a:txBody>
                    <a:bodyPr/>
                    <a:lstStyle/>
                    <a:p>
                      <a:r>
                        <a:rPr lang="en-US" sz="1200" b="1" dirty="0">
                          <a:solidFill>
                            <a:srgbClr val="FFFFFF"/>
                          </a:solidFill>
                        </a:rPr>
                        <a:t>Tuition Reimbursement</a:t>
                      </a:r>
                      <a:endParaRPr lang="en-US" sz="1800" dirty="0"/>
                    </a:p>
                  </a:txBody>
                  <a:tcPr/>
                </a:tc>
                <a:tc>
                  <a:txBody>
                    <a:bodyPr/>
                    <a:lstStyle/>
                    <a:p>
                      <a:r>
                        <a:rPr lang="en-US" sz="1200" dirty="0"/>
                        <a:t>AI Supported Goal Setting</a:t>
                      </a:r>
                    </a:p>
                  </a:txBody>
                  <a:tcPr/>
                </a:tc>
                <a:extLst>
                  <a:ext uri="{0D108BD9-81ED-4DB2-BD59-A6C34878D82A}">
                    <a16:rowId xmlns:a16="http://schemas.microsoft.com/office/drawing/2014/main" val="3198082110"/>
                  </a:ext>
                </a:extLst>
              </a:tr>
              <a:tr h="370840">
                <a:tc>
                  <a:txBody>
                    <a:bodyPr/>
                    <a:lstStyle/>
                    <a:p>
                      <a:r>
                        <a:rPr lang="nl-NL" sz="1000" b="1" dirty="0"/>
                        <a:t>Current Problem</a:t>
                      </a:r>
                      <a:endParaRPr lang="en-US" sz="1000" b="1" dirty="0"/>
                    </a:p>
                  </a:txBody>
                  <a:tcPr/>
                </a:tc>
                <a:tc>
                  <a:txBody>
                    <a:bodyPr/>
                    <a:lstStyle/>
                    <a:p>
                      <a:r>
                        <a:rPr lang="en-US" sz="1000" dirty="0"/>
                        <a:t>Onboarding for contractors is handled outside of Workday, using Google Forms, emails, and spreadsheets. Data is entered twice, processes are slow, and documents are stored in disconnected locations. </a:t>
                      </a:r>
                    </a:p>
                  </a:txBody>
                  <a:tcPr/>
                </a:tc>
                <a:tc>
                  <a:txBody>
                    <a:bodyPr/>
                    <a:lstStyle/>
                    <a:p>
                      <a:r>
                        <a:rPr lang="en-US" sz="1000" dirty="0"/>
                        <a:t>Reimbursement requests are often tracked in spreadsheets or submitted via email. It’s hard to manage policy rules, ensure approvals, and track spending centrally. Delays frustrate employees and burden HR.</a:t>
                      </a:r>
                    </a:p>
                  </a:txBody>
                  <a:tcPr/>
                </a:tc>
                <a:tc>
                  <a:txBody>
                    <a:bodyPr/>
                    <a:lstStyle/>
                    <a:p>
                      <a:r>
                        <a:rPr lang="en-US" sz="1000" dirty="0"/>
                        <a:t>Goal setting is inconsistent across teams. Many managers forget to enter goals or write vague ones. There’s little alignment to company OKRs, and HR spends time chasing updates before reviews. No intelligent support exists in Workday today.</a:t>
                      </a:r>
                    </a:p>
                  </a:txBody>
                  <a:tcPr/>
                </a:tc>
                <a:extLst>
                  <a:ext uri="{0D108BD9-81ED-4DB2-BD59-A6C34878D82A}">
                    <a16:rowId xmlns:a16="http://schemas.microsoft.com/office/drawing/2014/main" val="2702564150"/>
                  </a:ext>
                </a:extLst>
              </a:tr>
              <a:tr h="370840">
                <a:tc>
                  <a:txBody>
                    <a:bodyPr/>
                    <a:lstStyle/>
                    <a:p>
                      <a:r>
                        <a:rPr lang="nl-NL" sz="1000" b="1" dirty="0"/>
                        <a:t>Proposed Extend App</a:t>
                      </a:r>
                      <a:endParaRPr lang="en-US" sz="1000" b="1" dirty="0"/>
                    </a:p>
                  </a:txBody>
                  <a:tcPr/>
                </a:tc>
                <a:tc>
                  <a:txBody>
                    <a:bodyPr/>
                    <a:lstStyle/>
                    <a:p>
                      <a:r>
                        <a:rPr lang="en-US" sz="1000" dirty="0"/>
                        <a:t>An in-tenant “Request a Consultant” app that lets managers initiate onboarding directly in Workday. Includes form submission, automated approvals, document upload, and creation of worker record.</a:t>
                      </a:r>
                    </a:p>
                  </a:txBody>
                  <a:tcPr/>
                </a:tc>
                <a:tc>
                  <a:txBody>
                    <a:bodyPr/>
                    <a:lstStyle/>
                    <a:p>
                      <a:r>
                        <a:rPr lang="en-US" sz="1000" dirty="0"/>
                        <a:t>A guided tuition reimbursement request form inside Workday. Built-in policy checks, manager approval routing, and finance integration. Allows uploading receipts, auto-calculates eligible amounts, and tracks YTD balances.</a:t>
                      </a:r>
                    </a:p>
                  </a:txBody>
                  <a:tcPr/>
                </a:tc>
                <a:tc>
                  <a:txBody>
                    <a:bodyPr/>
                    <a:lstStyle/>
                    <a:p>
                      <a:r>
                        <a:rPr lang="en-US" sz="1000" dirty="0"/>
                        <a:t>A smart goal-setting assistant inside Workday. Suggests goals using GenAI based on role, manager goals, or company OKRs. Prompts managers with goal-writing tips and nudges them if goals are missing or vague. </a:t>
                      </a:r>
                    </a:p>
                  </a:txBody>
                  <a:tcPr/>
                </a:tc>
                <a:extLst>
                  <a:ext uri="{0D108BD9-81ED-4DB2-BD59-A6C34878D82A}">
                    <a16:rowId xmlns:a16="http://schemas.microsoft.com/office/drawing/2014/main" val="3563304036"/>
                  </a:ext>
                </a:extLst>
              </a:tr>
              <a:tr h="370840">
                <a:tc>
                  <a:txBody>
                    <a:bodyPr/>
                    <a:lstStyle/>
                    <a:p>
                      <a:r>
                        <a:rPr lang="nl-NL" sz="1000" b="1" dirty="0"/>
                        <a:t>Business Impact Areas</a:t>
                      </a:r>
                      <a:endParaRPr lang="en-US" sz="1000" b="1" dirty="0"/>
                    </a:p>
                  </a:txBody>
                  <a:tcPr/>
                </a:tc>
                <a:tc>
                  <a:txBody>
                    <a:bodyPr/>
                    <a:lstStyle/>
                    <a:p>
                      <a:pPr marL="285750" indent="-285750">
                        <a:buFont typeface="Arial" panose="020B0604020202020204" pitchFamily="34" charset="0"/>
                        <a:buChar char="•"/>
                      </a:pPr>
                      <a:r>
                        <a:rPr lang="en-US" sz="1000" dirty="0"/>
                        <a:t>Time saved: ~40 hours/month </a:t>
                      </a:r>
                    </a:p>
                    <a:p>
                      <a:pPr marL="285750" indent="-285750">
                        <a:buFont typeface="Arial" panose="020B0604020202020204" pitchFamily="34" charset="0"/>
                        <a:buChar char="•"/>
                      </a:pPr>
                      <a:r>
                        <a:rPr lang="en-US" sz="1000" dirty="0"/>
                        <a:t>Cost avoided: ~$35,000/year (retiring legacy tool + manual effort) </a:t>
                      </a:r>
                    </a:p>
                    <a:p>
                      <a:pPr marL="285750" indent="-285750">
                        <a:buFont typeface="Arial" panose="020B0604020202020204" pitchFamily="34" charset="0"/>
                        <a:buChar char="•"/>
                      </a:pPr>
                      <a:r>
                        <a:rPr lang="en-US" sz="1000" dirty="0"/>
                        <a:t>Better audit trail (everything tracked in Workday) </a:t>
                      </a:r>
                    </a:p>
                    <a:p>
                      <a:pPr marL="285750" indent="-285750">
                        <a:buFont typeface="Arial" panose="020B0604020202020204" pitchFamily="34" charset="0"/>
                        <a:buChar char="•"/>
                      </a:pPr>
                      <a:r>
                        <a:rPr lang="en-US" sz="1000" dirty="0"/>
                        <a:t>Smoother manager experience </a:t>
                      </a:r>
                    </a:p>
                    <a:p>
                      <a:pPr marL="285750" indent="-285750">
                        <a:buFont typeface="Arial" panose="020B0604020202020204" pitchFamily="34" charset="0"/>
                        <a:buChar char="•"/>
                      </a:pPr>
                      <a:r>
                        <a:rPr lang="en-US" sz="1000" dirty="0"/>
                        <a:t>No need for duplicate data entry</a:t>
                      </a:r>
                    </a:p>
                  </a:txBody>
                  <a:tcPr anchor="ctr"/>
                </a:tc>
                <a:tc>
                  <a:txBody>
                    <a:bodyPr/>
                    <a:lstStyle/>
                    <a:p>
                      <a:pPr marL="171450" indent="-171450">
                        <a:buFont typeface="Arial" panose="020B0604020202020204" pitchFamily="34" charset="0"/>
                        <a:buChar char="•"/>
                      </a:pPr>
                      <a:r>
                        <a:rPr lang="en-US" sz="1000" dirty="0"/>
                        <a:t>Employee experience: clearer process, fewer errors </a:t>
                      </a:r>
                    </a:p>
                    <a:p>
                      <a:pPr marL="171450" indent="-171450">
                        <a:buFont typeface="Arial" panose="020B0604020202020204" pitchFamily="34" charset="0"/>
                        <a:buChar char="•"/>
                      </a:pPr>
                      <a:r>
                        <a:rPr lang="en-US" sz="1000" dirty="0"/>
                        <a:t>Compliance: ensures only eligible expenses are reimbursed </a:t>
                      </a:r>
                    </a:p>
                    <a:p>
                      <a:pPr marL="171450" indent="-171450">
                        <a:buFont typeface="Arial" panose="020B0604020202020204" pitchFamily="34" charset="0"/>
                        <a:buChar char="•"/>
                      </a:pPr>
                      <a:r>
                        <a:rPr lang="en-US" sz="1000" dirty="0"/>
                        <a:t>Time saved for HR and Finance teams: ~ 80 hours/month</a:t>
                      </a:r>
                    </a:p>
                    <a:p>
                      <a:pPr marL="171450" indent="-171450">
                        <a:buFont typeface="Arial" panose="020B0604020202020204" pitchFamily="34" charset="0"/>
                        <a:buChar char="•"/>
                      </a:pPr>
                      <a:r>
                        <a:rPr lang="en-US" sz="1000" dirty="0"/>
                        <a:t>Visibility into education spend</a:t>
                      </a:r>
                    </a:p>
                  </a:txBody>
                  <a:tcPr/>
                </a:tc>
                <a:tc>
                  <a:txBody>
                    <a:bodyPr/>
                    <a:lstStyle/>
                    <a:p>
                      <a:pPr marL="171450" indent="-171450">
                        <a:buFont typeface="Arial" panose="020B0604020202020204" pitchFamily="34" charset="0"/>
                        <a:buChar char="•"/>
                      </a:pPr>
                      <a:r>
                        <a:rPr lang="en-US" sz="1000" dirty="0"/>
                        <a:t>Better goal quality across the org </a:t>
                      </a:r>
                    </a:p>
                    <a:p>
                      <a:pPr marL="171450" indent="-171450">
                        <a:buFont typeface="Arial" panose="020B0604020202020204" pitchFamily="34" charset="0"/>
                        <a:buChar char="•"/>
                      </a:pPr>
                      <a:r>
                        <a:rPr lang="en-US" sz="1000" dirty="0"/>
                        <a:t>Time saved for employees in setting goals: 1 hour per employee per year (11.521 hours total)</a:t>
                      </a:r>
                    </a:p>
                    <a:p>
                      <a:pPr marL="171450" indent="-171450">
                        <a:buFont typeface="Arial" panose="020B0604020202020204" pitchFamily="34" charset="0"/>
                        <a:buChar char="•"/>
                      </a:pPr>
                      <a:r>
                        <a:rPr lang="en-US" sz="1000" dirty="0"/>
                        <a:t>Time saved for managers: 20 min per employee (3.840 hours total)</a:t>
                      </a:r>
                    </a:p>
                    <a:p>
                      <a:pPr marL="171450" indent="-171450">
                        <a:buFont typeface="Arial" panose="020B0604020202020204" pitchFamily="34" charset="0"/>
                        <a:buChar char="•"/>
                      </a:pPr>
                      <a:r>
                        <a:rPr lang="en-US" sz="1000" dirty="0"/>
                        <a:t>More alignment to company OKRs </a:t>
                      </a:r>
                    </a:p>
                    <a:p>
                      <a:pPr marL="171450" indent="-171450">
                        <a:buFont typeface="Arial" panose="020B0604020202020204" pitchFamily="34" charset="0"/>
                        <a:buChar char="•"/>
                      </a:pPr>
                      <a:r>
                        <a:rPr lang="en-US" sz="1000" dirty="0"/>
                        <a:t>Easier mid-year and year-end reviews </a:t>
                      </a:r>
                    </a:p>
                  </a:txBody>
                  <a:tcPr/>
                </a:tc>
                <a:extLst>
                  <a:ext uri="{0D108BD9-81ED-4DB2-BD59-A6C34878D82A}">
                    <a16:rowId xmlns:a16="http://schemas.microsoft.com/office/drawing/2014/main" val="54736840"/>
                  </a:ext>
                </a:extLst>
              </a:tr>
              <a:tr h="370840">
                <a:tc>
                  <a:txBody>
                    <a:bodyPr/>
                    <a:lstStyle/>
                    <a:p>
                      <a:r>
                        <a:rPr lang="nl-NL" sz="1000" b="1" dirty="0"/>
                        <a:t>Extend Fit Criteria</a:t>
                      </a:r>
                    </a:p>
                  </a:txBody>
                  <a:tcPr/>
                </a:tc>
                <a:tc>
                  <a:txBody>
                    <a:bodyPr/>
                    <a:lstStyle/>
                    <a:p>
                      <a:r>
                        <a:rPr lang="en-US" sz="1000" dirty="0"/>
                        <a:t>☑ Unique to our process</a:t>
                      </a:r>
                      <a:br>
                        <a:rPr lang="en-US" sz="1000" dirty="0"/>
                      </a:br>
                      <a:r>
                        <a:rPr lang="en-US" sz="1000" dirty="0"/>
                        <a:t>☑ No </a:t>
                      </a:r>
                      <a:r>
                        <a:rPr lang="en-US" sz="1000" dirty="0" err="1"/>
                        <a:t>BoW</a:t>
                      </a:r>
                      <a:r>
                        <a:rPr lang="en-US" sz="1000" dirty="0"/>
                        <a:t> app available</a:t>
                      </a:r>
                      <a:br>
                        <a:rPr lang="en-US" sz="1000" dirty="0"/>
                      </a:br>
                      <a:r>
                        <a:rPr lang="en-US" sz="1000" dirty="0"/>
                        <a:t>☑ Uses Workday data and objects</a:t>
                      </a:r>
                      <a:br>
                        <a:rPr lang="en-US" sz="1000" dirty="0"/>
                      </a:br>
                      <a:r>
                        <a:rPr lang="en-US" sz="1000" dirty="0"/>
                        <a:t>☑ Needs custom logic/UI</a:t>
                      </a:r>
                      <a:br>
                        <a:rPr lang="en-US" sz="1000" dirty="0"/>
                      </a:br>
                      <a:r>
                        <a:rPr lang="en-US" sz="1000" dirty="0"/>
                        <a:t>☑ Known pain point (frequent complaints)</a:t>
                      </a:r>
                    </a:p>
                  </a:txBody>
                  <a:tcPr/>
                </a:tc>
                <a:tc>
                  <a:txBody>
                    <a:bodyPr/>
                    <a:lstStyle/>
                    <a:p>
                      <a:r>
                        <a:rPr lang="en-US" sz="1000" dirty="0"/>
                        <a:t>☑ Unique to our process </a:t>
                      </a:r>
                      <a:br>
                        <a:rPr lang="en-US" sz="1000" dirty="0"/>
                      </a:br>
                      <a:r>
                        <a:rPr lang="en-US" sz="1000" dirty="0"/>
                        <a:t>☑ No </a:t>
                      </a:r>
                      <a:r>
                        <a:rPr lang="en-US" sz="1000" dirty="0" err="1"/>
                        <a:t>BoW</a:t>
                      </a:r>
                      <a:r>
                        <a:rPr lang="en-US" sz="1000" dirty="0"/>
                        <a:t> app available </a:t>
                      </a:r>
                      <a:br>
                        <a:rPr lang="en-US" sz="1000" dirty="0"/>
                      </a:br>
                      <a:r>
                        <a:rPr lang="en-US" sz="1000" dirty="0"/>
                        <a:t>☑ Uses Workday data and attachments </a:t>
                      </a:r>
                      <a:br>
                        <a:rPr lang="en-US" sz="1000" dirty="0"/>
                      </a:br>
                      <a:r>
                        <a:rPr lang="en-US" sz="1000" dirty="0"/>
                        <a:t>☑ Needs dynamic policy logic</a:t>
                      </a:r>
                    </a:p>
                  </a:txBody>
                  <a:tcPr/>
                </a:tc>
                <a:tc>
                  <a:txBody>
                    <a:bodyPr/>
                    <a:lstStyle/>
                    <a:p>
                      <a:r>
                        <a:rPr lang="en-US" sz="1000" dirty="0"/>
                        <a:t>☑ Needs GenAI logic </a:t>
                      </a:r>
                      <a:br>
                        <a:rPr lang="en-US" sz="1000" dirty="0"/>
                      </a:br>
                      <a:r>
                        <a:rPr lang="en-US" sz="1000" dirty="0"/>
                        <a:t>☑ Extends existing performance process </a:t>
                      </a:r>
                      <a:br>
                        <a:rPr lang="en-US" sz="1000" dirty="0"/>
                      </a:br>
                      <a:r>
                        <a:rPr lang="en-US" sz="1000" dirty="0"/>
                        <a:t>☑ No native Workday AI for goal setting </a:t>
                      </a:r>
                      <a:br>
                        <a:rPr lang="en-US" sz="1000" dirty="0"/>
                      </a:br>
                      <a:r>
                        <a:rPr lang="en-US" sz="1000" dirty="0"/>
                        <a:t>☑ Use of Extend UI and orchestration logic </a:t>
                      </a:r>
                      <a:br>
                        <a:rPr lang="en-US" sz="1000" dirty="0"/>
                      </a:br>
                      <a:r>
                        <a:rPr lang="en-US" sz="1000" dirty="0"/>
                        <a:t>☑ AI assistance is a differentiator</a:t>
                      </a:r>
                    </a:p>
                  </a:txBody>
                  <a:tcPr/>
                </a:tc>
                <a:extLst>
                  <a:ext uri="{0D108BD9-81ED-4DB2-BD59-A6C34878D82A}">
                    <a16:rowId xmlns:a16="http://schemas.microsoft.com/office/drawing/2014/main" val="2428677982"/>
                  </a:ext>
                </a:extLst>
              </a:tr>
              <a:tr h="370840">
                <a:tc>
                  <a:txBody>
                    <a:bodyPr/>
                    <a:lstStyle/>
                    <a:p>
                      <a:r>
                        <a:rPr lang="nl-NL" sz="1000" b="1" dirty="0"/>
                        <a:t>Estimated Effort</a:t>
                      </a:r>
                    </a:p>
                  </a:txBody>
                  <a:tcPr/>
                </a:tc>
                <a:tc>
                  <a:txBody>
                    <a:bodyPr/>
                    <a:lstStyle/>
                    <a:p>
                      <a:r>
                        <a:rPr lang="en-US" sz="1000" dirty="0"/>
                        <a:t>Development effort: 6–8 weeks</a:t>
                      </a:r>
                      <a:br>
                        <a:rPr lang="en-US" sz="1000" dirty="0"/>
                      </a:br>
                      <a:r>
                        <a:rPr lang="en-US" sz="1000" dirty="0"/>
                        <a:t>Partner required? ☑ Yes</a:t>
                      </a:r>
                      <a:br>
                        <a:rPr lang="en-US" sz="1000" dirty="0"/>
                      </a:br>
                      <a:r>
                        <a:rPr lang="en-US" sz="1000" dirty="0"/>
                        <a:t>Internal support readiness: Medium</a:t>
                      </a:r>
                    </a:p>
                  </a:txBody>
                  <a:tcPr/>
                </a:tc>
                <a:tc>
                  <a:txBody>
                    <a:bodyPr/>
                    <a:lstStyle/>
                    <a:p>
                      <a:r>
                        <a:rPr lang="en-US" sz="1000" dirty="0"/>
                        <a:t>Development effort: 4–6 weeks </a:t>
                      </a:r>
                      <a:br>
                        <a:rPr lang="en-US" sz="1000" dirty="0"/>
                      </a:br>
                      <a:r>
                        <a:rPr lang="en-US" sz="1000" dirty="0"/>
                        <a:t>Partner required? ☐ No (can be built internally with light support) </a:t>
                      </a:r>
                      <a:br>
                        <a:rPr lang="en-US" sz="1000" dirty="0"/>
                      </a:br>
                      <a:r>
                        <a:rPr lang="en-US" sz="1000" dirty="0"/>
                        <a:t>Internal support readiness: High</a:t>
                      </a:r>
                    </a:p>
                  </a:txBody>
                  <a:tcPr/>
                </a:tc>
                <a:tc>
                  <a:txBody>
                    <a:bodyPr/>
                    <a:lstStyle/>
                    <a:p>
                      <a:r>
                        <a:rPr lang="en-US" sz="1000" dirty="0"/>
                        <a:t>Development effort: 6–8 weeks </a:t>
                      </a:r>
                      <a:br>
                        <a:rPr lang="en-US" sz="1000" dirty="0"/>
                      </a:br>
                      <a:r>
                        <a:rPr lang="en-US" sz="1000" dirty="0"/>
                        <a:t>Partner required? ☑ Yes (due to AI logic and user experience design) </a:t>
                      </a:r>
                      <a:br>
                        <a:rPr lang="en-US" sz="1000" dirty="0"/>
                      </a:br>
                      <a:r>
                        <a:rPr lang="en-US" sz="1000" dirty="0"/>
                        <a:t>Internal support readiness: Medium</a:t>
                      </a:r>
                    </a:p>
                  </a:txBody>
                  <a:tcPr/>
                </a:tc>
                <a:extLst>
                  <a:ext uri="{0D108BD9-81ED-4DB2-BD59-A6C34878D82A}">
                    <a16:rowId xmlns:a16="http://schemas.microsoft.com/office/drawing/2014/main" val="3217881472"/>
                  </a:ext>
                </a:extLst>
              </a:tr>
              <a:tr h="370840">
                <a:tc>
                  <a:txBody>
                    <a:bodyPr/>
                    <a:lstStyle/>
                    <a:p>
                      <a:r>
                        <a:rPr lang="nl-NL" sz="1000" b="1" dirty="0"/>
                        <a:t>Comments</a:t>
                      </a:r>
                    </a:p>
                  </a:txBody>
                  <a:tcPr/>
                </a:tc>
                <a:tc>
                  <a:txBody>
                    <a:bodyPr/>
                    <a:lstStyle/>
                    <a:p>
                      <a:r>
                        <a:rPr lang="en-US" sz="1000" dirty="0"/>
                        <a:t>Well-scoped pilot use case with clear business value. Strong support from HR Operations and Talent Acquisition. Visible to business leaders, good first win.</a:t>
                      </a:r>
                    </a:p>
                  </a:txBody>
                  <a:tcPr/>
                </a:tc>
                <a:tc>
                  <a:txBody>
                    <a:bodyPr/>
                    <a:lstStyle/>
                    <a:p>
                      <a:r>
                        <a:rPr lang="en-US" sz="1000" dirty="0"/>
                        <a:t>Common use case with visible value. Strong employee support and easy to communicate. Could be a fast win with internal resources or junior Extend </a:t>
                      </a:r>
                      <a:r>
                        <a:rPr lang="en-US" sz="1000" dirty="0" err="1"/>
                        <a:t>devs</a:t>
                      </a:r>
                      <a:r>
                        <a:rPr lang="en-US" sz="1000" dirty="0"/>
                        <a:t>.</a:t>
                      </a:r>
                    </a:p>
                  </a:txBody>
                  <a:tcPr/>
                </a:tc>
                <a:tc>
                  <a:txBody>
                    <a:bodyPr/>
                    <a:lstStyle/>
                    <a:p>
                      <a:r>
                        <a:rPr lang="en-US" sz="1000" dirty="0"/>
                        <a:t>Innovative use case with strategic value. High visibility, great for showcasing GenAI in Workday. Strong alignment with performance management and leadership buy-in required. </a:t>
                      </a:r>
                    </a:p>
                  </a:txBody>
                  <a:tcPr/>
                </a:tc>
                <a:extLst>
                  <a:ext uri="{0D108BD9-81ED-4DB2-BD59-A6C34878D82A}">
                    <a16:rowId xmlns:a16="http://schemas.microsoft.com/office/drawing/2014/main" val="944901230"/>
                  </a:ext>
                </a:extLst>
              </a:tr>
            </a:tbl>
          </a:graphicData>
        </a:graphic>
      </p:graphicFrame>
    </p:spTree>
    <p:extLst>
      <p:ext uri="{BB962C8B-B14F-4D97-AF65-F5344CB8AC3E}">
        <p14:creationId xmlns:p14="http://schemas.microsoft.com/office/powerpoint/2010/main" val="3853533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6EAED-94F5-BD5D-9273-C5C3828699D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65C2D0C-3EB2-AB4E-F869-8F2174AAC242}"/>
              </a:ext>
            </a:extLst>
          </p:cNvPr>
          <p:cNvSpPr>
            <a:spLocks noGrp="1"/>
          </p:cNvSpPr>
          <p:nvPr>
            <p:ph type="sldNum" sz="quarter" idx="4"/>
          </p:nvPr>
        </p:nvSpPr>
        <p:spPr/>
        <p:txBody>
          <a:bodyPr/>
          <a:lstStyle/>
          <a:p>
            <a:fld id="{B97DCD48-F2F0-436C-978D-7C4D59D5E31F}" type="slidenum">
              <a:rPr lang="en-US" smtClean="0"/>
              <a:pPr/>
              <a:t>11</a:t>
            </a:fld>
            <a:endParaRPr lang="en-US"/>
          </a:p>
        </p:txBody>
      </p:sp>
      <p:sp>
        <p:nvSpPr>
          <p:cNvPr id="3" name="Title 2">
            <a:extLst>
              <a:ext uri="{FF2B5EF4-FFF2-40B4-BE49-F238E27FC236}">
                <a16:creationId xmlns:a16="http://schemas.microsoft.com/office/drawing/2014/main" id="{30D8A639-F529-EAB5-818B-CDC2DDD986BF}"/>
              </a:ext>
            </a:extLst>
          </p:cNvPr>
          <p:cNvSpPr>
            <a:spLocks noGrp="1"/>
          </p:cNvSpPr>
          <p:nvPr>
            <p:ph type="title"/>
          </p:nvPr>
        </p:nvSpPr>
        <p:spPr/>
        <p:txBody>
          <a:bodyPr/>
          <a:lstStyle/>
          <a:p>
            <a:r>
              <a:rPr lang="en-US" dirty="0"/>
              <a:t>Business Case Overview</a:t>
            </a:r>
          </a:p>
        </p:txBody>
      </p:sp>
      <p:graphicFrame>
        <p:nvGraphicFramePr>
          <p:cNvPr id="4" name="Table 3">
            <a:extLst>
              <a:ext uri="{FF2B5EF4-FFF2-40B4-BE49-F238E27FC236}">
                <a16:creationId xmlns:a16="http://schemas.microsoft.com/office/drawing/2014/main" id="{30700FF4-B3F2-B425-144A-B8BDC20F28BB}"/>
              </a:ext>
            </a:extLst>
          </p:cNvPr>
          <p:cNvGraphicFramePr>
            <a:graphicFrameLocks noGrp="1"/>
          </p:cNvGraphicFramePr>
          <p:nvPr>
            <p:extLst>
              <p:ext uri="{D42A27DB-BD31-4B8C-83A1-F6EECF244321}">
                <p14:modId xmlns:p14="http://schemas.microsoft.com/office/powerpoint/2010/main" val="3081637024"/>
              </p:ext>
            </p:extLst>
          </p:nvPr>
        </p:nvGraphicFramePr>
        <p:xfrm>
          <a:off x="194809" y="1021080"/>
          <a:ext cx="11633668" cy="3784600"/>
        </p:xfrm>
        <a:graphic>
          <a:graphicData uri="http://schemas.openxmlformats.org/drawingml/2006/table">
            <a:tbl>
              <a:tblPr firstRow="1" bandRow="1">
                <a:tableStyleId>{7DF18680-E054-41AD-8BC1-D1AEF772440D}</a:tableStyleId>
              </a:tblPr>
              <a:tblGrid>
                <a:gridCol w="875234">
                  <a:extLst>
                    <a:ext uri="{9D8B030D-6E8A-4147-A177-3AD203B41FA5}">
                      <a16:colId xmlns:a16="http://schemas.microsoft.com/office/drawing/2014/main" val="3868065108"/>
                    </a:ext>
                  </a:extLst>
                </a:gridCol>
                <a:gridCol w="982493">
                  <a:extLst>
                    <a:ext uri="{9D8B030D-6E8A-4147-A177-3AD203B41FA5}">
                      <a16:colId xmlns:a16="http://schemas.microsoft.com/office/drawing/2014/main" val="1149139439"/>
                    </a:ext>
                  </a:extLst>
                </a:gridCol>
                <a:gridCol w="1945532">
                  <a:extLst>
                    <a:ext uri="{9D8B030D-6E8A-4147-A177-3AD203B41FA5}">
                      <a16:colId xmlns:a16="http://schemas.microsoft.com/office/drawing/2014/main" val="3438874427"/>
                    </a:ext>
                  </a:extLst>
                </a:gridCol>
                <a:gridCol w="1757849">
                  <a:extLst>
                    <a:ext uri="{9D8B030D-6E8A-4147-A177-3AD203B41FA5}">
                      <a16:colId xmlns:a16="http://schemas.microsoft.com/office/drawing/2014/main" val="3583987848"/>
                    </a:ext>
                  </a:extLst>
                </a:gridCol>
                <a:gridCol w="2181853">
                  <a:extLst>
                    <a:ext uri="{9D8B030D-6E8A-4147-A177-3AD203B41FA5}">
                      <a16:colId xmlns:a16="http://schemas.microsoft.com/office/drawing/2014/main" val="339349569"/>
                    </a:ext>
                  </a:extLst>
                </a:gridCol>
                <a:gridCol w="3890707">
                  <a:extLst>
                    <a:ext uri="{9D8B030D-6E8A-4147-A177-3AD203B41FA5}">
                      <a16:colId xmlns:a16="http://schemas.microsoft.com/office/drawing/2014/main" val="615372316"/>
                    </a:ext>
                  </a:extLst>
                </a:gridCol>
              </a:tblGrid>
              <a:tr h="370840">
                <a:tc>
                  <a:txBody>
                    <a:bodyPr/>
                    <a:lstStyle/>
                    <a:p>
                      <a:r>
                        <a:rPr lang="nl-NL" sz="1200" dirty="0"/>
                        <a:t>Analysis</a:t>
                      </a:r>
                      <a:endParaRPr lang="en-US" sz="1200" dirty="0"/>
                    </a:p>
                  </a:txBody>
                  <a:tcPr/>
                </a:tc>
                <a:tc>
                  <a:txBody>
                    <a:bodyPr/>
                    <a:lstStyle/>
                    <a:p>
                      <a:r>
                        <a:rPr lang="en-US" sz="1200" dirty="0"/>
                        <a:t>Recurring Costs</a:t>
                      </a:r>
                    </a:p>
                  </a:txBody>
                  <a:tcPr/>
                </a:tc>
                <a:tc>
                  <a:txBody>
                    <a:bodyPr/>
                    <a:lstStyle/>
                    <a:p>
                      <a:r>
                        <a:rPr lang="en-US" sz="1200" b="1" dirty="0">
                          <a:solidFill>
                            <a:srgbClr val="FFFFFF"/>
                          </a:solidFill>
                        </a:rPr>
                        <a:t>Development Cost (One-time)</a:t>
                      </a:r>
                      <a:endParaRPr lang="en-US" sz="1800" dirty="0"/>
                    </a:p>
                  </a:txBody>
                  <a:tcPr/>
                </a:tc>
                <a:tc>
                  <a:txBody>
                    <a:bodyPr/>
                    <a:lstStyle/>
                    <a:p>
                      <a:r>
                        <a:rPr lang="en-US" sz="1200" dirty="0"/>
                        <a:t>Time Saved (hours per year)</a:t>
                      </a:r>
                    </a:p>
                  </a:txBody>
                  <a:tcPr/>
                </a:tc>
                <a:tc>
                  <a:txBody>
                    <a:bodyPr/>
                    <a:lstStyle/>
                    <a:p>
                      <a:r>
                        <a:rPr lang="nl-NL" sz="1200" dirty="0"/>
                        <a:t>$ saved based on FTE (~ blended $50/hour)</a:t>
                      </a:r>
                      <a:endParaRPr lang="en-US" sz="1200" dirty="0"/>
                    </a:p>
                  </a:txBody>
                  <a:tcPr/>
                </a:tc>
                <a:tc>
                  <a:txBody>
                    <a:bodyPr/>
                    <a:lstStyle/>
                    <a:p>
                      <a:r>
                        <a:rPr lang="nl-NL" sz="1200"/>
                        <a:t>Tool Replaced (Annual License Cost + Maintenance Saved)</a:t>
                      </a:r>
                      <a:endParaRPr lang="en-US" sz="1200" dirty="0"/>
                    </a:p>
                  </a:txBody>
                  <a:tcPr/>
                </a:tc>
                <a:extLst>
                  <a:ext uri="{0D108BD9-81ED-4DB2-BD59-A6C34878D82A}">
                    <a16:rowId xmlns:a16="http://schemas.microsoft.com/office/drawing/2014/main" val="3198082110"/>
                  </a:ext>
                </a:extLst>
              </a:tr>
              <a:tr h="370840">
                <a:tc>
                  <a:txBody>
                    <a:bodyPr/>
                    <a:lstStyle/>
                    <a:p>
                      <a:r>
                        <a:rPr lang="nl-NL" sz="1000" b="1" dirty="0"/>
                        <a:t>Contingent Worker Onboarding</a:t>
                      </a:r>
                      <a:endParaRPr lang="en-US" sz="1000" b="1" dirty="0"/>
                    </a:p>
                  </a:txBody>
                  <a:tcPr/>
                </a:tc>
                <a:tc>
                  <a:txBody>
                    <a:bodyPr/>
                    <a:lstStyle/>
                    <a:p>
                      <a:r>
                        <a:rPr lang="nl-NL" sz="1000" dirty="0"/>
                        <a:t>$</a:t>
                      </a:r>
                      <a:r>
                        <a:rPr lang="en-US" sz="1000" dirty="0"/>
                        <a:t> 5.000 (internal support)</a:t>
                      </a:r>
                    </a:p>
                  </a:txBody>
                  <a:tcPr/>
                </a:tc>
                <a:tc>
                  <a:txBody>
                    <a:bodyPr/>
                    <a:lstStyle/>
                    <a:p>
                      <a:r>
                        <a:rPr lang="en-US" sz="1000" dirty="0"/>
                        <a:t>$ 45.000 (estimated inhouse development cost)</a:t>
                      </a:r>
                    </a:p>
                  </a:txBody>
                  <a:tcPr/>
                </a:tc>
                <a:tc>
                  <a:txBody>
                    <a:bodyPr/>
                    <a:lstStyle/>
                    <a:p>
                      <a:r>
                        <a:rPr lang="en-US" sz="1000" dirty="0"/>
                        <a:t>480</a:t>
                      </a:r>
                    </a:p>
                  </a:txBody>
                  <a:tcPr/>
                </a:tc>
                <a:tc>
                  <a:txBody>
                    <a:bodyPr/>
                    <a:lstStyle/>
                    <a:p>
                      <a:r>
                        <a:rPr lang="en-US" sz="1000" dirty="0"/>
                        <a:t>$ 24.000</a:t>
                      </a:r>
                    </a:p>
                  </a:txBody>
                  <a:tcPr/>
                </a:tc>
                <a:tc>
                  <a:txBody>
                    <a:bodyPr/>
                    <a:lstStyle/>
                    <a:p>
                      <a:r>
                        <a:rPr lang="en-US" sz="1000" dirty="0"/>
                        <a:t>$ 35.000 (retiring legacy tool)</a:t>
                      </a:r>
                    </a:p>
                  </a:txBody>
                  <a:tcPr/>
                </a:tc>
                <a:extLst>
                  <a:ext uri="{0D108BD9-81ED-4DB2-BD59-A6C34878D82A}">
                    <a16:rowId xmlns:a16="http://schemas.microsoft.com/office/drawing/2014/main" val="2702564150"/>
                  </a:ext>
                </a:extLst>
              </a:tr>
              <a:tr h="370840">
                <a:tc>
                  <a:txBody>
                    <a:bodyPr/>
                    <a:lstStyle/>
                    <a:p>
                      <a:r>
                        <a:rPr lang="nl-NL" sz="1000" b="1" dirty="0"/>
                        <a:t>Tuition Reimbursement</a:t>
                      </a:r>
                      <a:endParaRPr lang="en-US" sz="1000" b="1" dirty="0"/>
                    </a:p>
                  </a:txBody>
                  <a:tcPr/>
                </a:tc>
                <a:tc>
                  <a:txBody>
                    <a:bodyPr/>
                    <a:lstStyle/>
                    <a:p>
                      <a:r>
                        <a:rPr lang="en-US" sz="1000" dirty="0"/>
                        <a:t>$ 5.000 (internal support)</a:t>
                      </a:r>
                    </a:p>
                  </a:txBody>
                  <a:tcPr/>
                </a:tc>
                <a:tc>
                  <a:txBody>
                    <a:bodyPr/>
                    <a:lstStyle/>
                    <a:p>
                      <a:r>
                        <a:rPr lang="en-US" sz="1000" dirty="0"/>
                        <a:t>$ 25.000 (estimated inhouse development cost)</a:t>
                      </a:r>
                    </a:p>
                  </a:txBody>
                  <a:tcPr/>
                </a:tc>
                <a:tc>
                  <a:txBody>
                    <a:bodyPr/>
                    <a:lstStyle/>
                    <a:p>
                      <a:r>
                        <a:rPr lang="en-US" sz="1000" dirty="0"/>
                        <a:t>960</a:t>
                      </a:r>
                    </a:p>
                  </a:txBody>
                  <a:tcPr/>
                </a:tc>
                <a:tc>
                  <a:txBody>
                    <a:bodyPr/>
                    <a:lstStyle/>
                    <a:p>
                      <a:r>
                        <a:rPr lang="en-US" sz="1000" dirty="0"/>
                        <a:t>$ 48.000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$ 55.000 (not investing in new point solution)</a:t>
                      </a:r>
                    </a:p>
                    <a:p>
                      <a:endParaRPr lang="en-US" sz="1000" dirty="0"/>
                    </a:p>
                  </a:txBody>
                  <a:tcPr/>
                </a:tc>
                <a:extLst>
                  <a:ext uri="{0D108BD9-81ED-4DB2-BD59-A6C34878D82A}">
                    <a16:rowId xmlns:a16="http://schemas.microsoft.com/office/drawing/2014/main" val="3563304036"/>
                  </a:ext>
                </a:extLst>
              </a:tr>
              <a:tr h="370840">
                <a:tc>
                  <a:txBody>
                    <a:bodyPr/>
                    <a:lstStyle/>
                    <a:p>
                      <a:r>
                        <a:rPr lang="nl-NL" sz="1000" b="1" dirty="0"/>
                        <a:t>AI Supported Goal Setting</a:t>
                      </a:r>
                      <a:endParaRPr lang="en-US" sz="1000" b="1" dirty="0"/>
                    </a:p>
                  </a:txBody>
                  <a:tcPr/>
                </a:tc>
                <a:tc>
                  <a:txBody>
                    <a:bodyPr/>
                    <a:lstStyle/>
                    <a:p>
                      <a:pPr marL="0" indent="0">
                        <a:buFont typeface="Arial" panose="020B0604020202020204" pitchFamily="34" charset="0"/>
                        <a:buNone/>
                      </a:pPr>
                      <a:r>
                        <a:rPr lang="nl-NL" sz="1000" dirty="0"/>
                        <a:t>$ 15.000 (internal support + cost of tokens)</a:t>
                      </a:r>
                      <a:endParaRPr lang="en-US" sz="1000" dirty="0"/>
                    </a:p>
                  </a:txBody>
                  <a:tcPr anchor="ctr"/>
                </a:tc>
                <a:tc>
                  <a:txBody>
                    <a:bodyPr/>
                    <a:lstStyle/>
                    <a:p>
                      <a:pPr marL="0" indent="0">
                        <a:buFont typeface="Arial" panose="020B0604020202020204" pitchFamily="34" charset="0"/>
                        <a:buNone/>
                      </a:pPr>
                      <a:r>
                        <a:rPr lang="nl-NL" sz="1000" dirty="0"/>
                        <a:t>$ 45.000 </a:t>
                      </a:r>
                      <a:r>
                        <a:rPr lang="en-US" sz="1000" dirty="0"/>
                        <a:t>(estimated inhouse development cost)</a:t>
                      </a:r>
                    </a:p>
                  </a:txBody>
                  <a:tcPr/>
                </a:tc>
                <a:tc>
                  <a:txBody>
                    <a:bodyPr/>
                    <a:lstStyle/>
                    <a:p>
                      <a:pPr marL="0" indent="0">
                        <a:buFont typeface="Arial" panose="020B0604020202020204" pitchFamily="34" charset="0"/>
                        <a:buNone/>
                      </a:pPr>
                      <a:r>
                        <a:rPr lang="nl-NL" sz="1000" dirty="0"/>
                        <a:t>15.361</a:t>
                      </a:r>
                      <a:endParaRPr lang="en-US" sz="1000" dirty="0"/>
                    </a:p>
                  </a:txBody>
                  <a:tcPr/>
                </a:tc>
                <a:tc>
                  <a:txBody>
                    <a:bodyPr/>
                    <a:lstStyle/>
                    <a:p>
                      <a:pPr marL="0" indent="0">
                        <a:buFont typeface="Arial" panose="020B0604020202020204" pitchFamily="34" charset="0"/>
                        <a:buNone/>
                      </a:pPr>
                      <a:r>
                        <a:rPr lang="en-US" sz="1000" dirty="0"/>
                        <a:t>$ 768.050</a:t>
                      </a:r>
                    </a:p>
                  </a:txBody>
                  <a:tcPr/>
                </a:tc>
                <a:tc>
                  <a:txBody>
                    <a:bodyPr/>
                    <a:lstStyle/>
                    <a:p>
                      <a:pPr marL="0" indent="0">
                        <a:buFont typeface="Arial" panose="020B0604020202020204" pitchFamily="34" charset="0"/>
                        <a:buNone/>
                      </a:pPr>
                      <a:r>
                        <a:rPr lang="nl-NL" sz="1000" dirty="0"/>
                        <a:t>N/A</a:t>
                      </a:r>
                      <a:endParaRPr lang="en-US" sz="1000" dirty="0"/>
                    </a:p>
                  </a:txBody>
                  <a:tcPr/>
                </a:tc>
                <a:extLst>
                  <a:ext uri="{0D108BD9-81ED-4DB2-BD59-A6C34878D82A}">
                    <a16:rowId xmlns:a16="http://schemas.microsoft.com/office/drawing/2014/main" val="54736840"/>
                  </a:ext>
                </a:extLst>
              </a:tr>
              <a:tr h="370840">
                <a:tc>
                  <a:txBody>
                    <a:bodyPr/>
                    <a:lstStyle/>
                    <a:p>
                      <a:r>
                        <a:rPr lang="nl-NL" sz="1000" b="1" dirty="0"/>
                        <a:t>Other</a:t>
                      </a:r>
                    </a:p>
                  </a:txBody>
                  <a:tcPr/>
                </a:tc>
                <a:tc>
                  <a:txBody>
                    <a:bodyPr/>
                    <a:lstStyle/>
                    <a:p>
                      <a:r>
                        <a:rPr lang="nl-NL" sz="1000" dirty="0"/>
                        <a:t>$ 50.000 (annual cost for Extend Essentials SKU)</a:t>
                      </a:r>
                      <a:endParaRPr lang="en-US" sz="1000" dirty="0"/>
                    </a:p>
                  </a:txBody>
                  <a:tcPr/>
                </a:tc>
                <a:tc>
                  <a:txBody>
                    <a:bodyPr/>
                    <a:lstStyle/>
                    <a:p>
                      <a:r>
                        <a:rPr lang="nl-NL" sz="1000" dirty="0"/>
                        <a:t>$ 45.000 (change &amp; training &amp; external ad-hoc partner support)</a:t>
                      </a:r>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extLst>
                  <a:ext uri="{0D108BD9-81ED-4DB2-BD59-A6C34878D82A}">
                    <a16:rowId xmlns:a16="http://schemas.microsoft.com/office/drawing/2014/main" val="2428677982"/>
                  </a:ext>
                </a:extLst>
              </a:tr>
              <a:tr h="370840">
                <a:tc>
                  <a:txBody>
                    <a:bodyPr/>
                    <a:lstStyle/>
                    <a:p>
                      <a:r>
                        <a:rPr lang="nl-NL" sz="1000" b="1" dirty="0"/>
                        <a:t>Total</a:t>
                      </a:r>
                    </a:p>
                  </a:txBody>
                  <a:tcPr/>
                </a:tc>
                <a:tc>
                  <a:txBody>
                    <a:bodyPr/>
                    <a:lstStyle/>
                    <a:p>
                      <a:r>
                        <a:rPr lang="nl-NL" sz="1000" dirty="0"/>
                        <a:t>$ 75.000 </a:t>
                      </a:r>
                      <a:endParaRPr lang="en-US" sz="1000" dirty="0"/>
                    </a:p>
                  </a:txBody>
                  <a:tcPr/>
                </a:tc>
                <a:tc>
                  <a:txBody>
                    <a:bodyPr/>
                    <a:lstStyle/>
                    <a:p>
                      <a:r>
                        <a:rPr lang="nl-NL" sz="1000" dirty="0"/>
                        <a:t>$ 150.000</a:t>
                      </a:r>
                      <a:endParaRPr lang="en-US" sz="1000" dirty="0"/>
                    </a:p>
                  </a:txBody>
                  <a:tcPr/>
                </a:tc>
                <a:tc>
                  <a:txBody>
                    <a:bodyPr/>
                    <a:lstStyle/>
                    <a:p>
                      <a:r>
                        <a:rPr lang="nl-NL" sz="1000" dirty="0"/>
                        <a:t>16.801</a:t>
                      </a:r>
                      <a:endParaRPr lang="en-US" sz="1000" dirty="0"/>
                    </a:p>
                  </a:txBody>
                  <a:tcPr/>
                </a:tc>
                <a:tc>
                  <a:txBody>
                    <a:bodyPr/>
                    <a:lstStyle/>
                    <a:p>
                      <a:r>
                        <a:rPr lang="nl-NL" sz="1000" dirty="0"/>
                        <a:t>$ 840.050</a:t>
                      </a:r>
                      <a:endParaRPr lang="en-US" sz="1000" dirty="0"/>
                    </a:p>
                  </a:txBody>
                  <a:tcPr/>
                </a:tc>
                <a:tc>
                  <a:txBody>
                    <a:bodyPr/>
                    <a:lstStyle/>
                    <a:p>
                      <a:r>
                        <a:rPr lang="nl-NL" sz="1000" dirty="0"/>
                        <a:t>$ 90.000</a:t>
                      </a:r>
                      <a:endParaRPr lang="en-US" sz="1000" dirty="0"/>
                    </a:p>
                  </a:txBody>
                  <a:tcPr/>
                </a:tc>
                <a:extLst>
                  <a:ext uri="{0D108BD9-81ED-4DB2-BD59-A6C34878D82A}">
                    <a16:rowId xmlns:a16="http://schemas.microsoft.com/office/drawing/2014/main" val="587585510"/>
                  </a:ext>
                </a:extLst>
              </a:tr>
            </a:tbl>
          </a:graphicData>
        </a:graphic>
      </p:graphicFrame>
      <p:sp>
        <p:nvSpPr>
          <p:cNvPr id="5" name="TextBox 4">
            <a:extLst>
              <a:ext uri="{FF2B5EF4-FFF2-40B4-BE49-F238E27FC236}">
                <a16:creationId xmlns:a16="http://schemas.microsoft.com/office/drawing/2014/main" id="{66C6CC6A-E3BE-83EF-DB40-796E4FC66F0D}"/>
              </a:ext>
            </a:extLst>
          </p:cNvPr>
          <p:cNvSpPr txBox="1"/>
          <p:nvPr/>
        </p:nvSpPr>
        <p:spPr>
          <a:xfrm>
            <a:off x="242995" y="6460553"/>
            <a:ext cx="6381344" cy="246221"/>
          </a:xfrm>
          <a:prstGeom prst="rect">
            <a:avLst/>
          </a:prstGeom>
          <a:noFill/>
        </p:spPr>
        <p:txBody>
          <a:bodyPr wrap="square" rtlCol="0">
            <a:spAutoFit/>
          </a:bodyPr>
          <a:lstStyle/>
          <a:p>
            <a:r>
              <a:rPr lang="nl-NL" sz="1000" dirty="0"/>
              <a:t>*Note: all numbers on these slides are fictatious and should be replaced with validated numbers.</a:t>
            </a:r>
            <a:endParaRPr lang="en-US" sz="1000" dirty="0"/>
          </a:p>
        </p:txBody>
      </p:sp>
    </p:spTree>
    <p:extLst>
      <p:ext uri="{BB962C8B-B14F-4D97-AF65-F5344CB8AC3E}">
        <p14:creationId xmlns:p14="http://schemas.microsoft.com/office/powerpoint/2010/main" val="5300722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B0CE37-1DDD-236B-4F5F-3FE4A15478EB}"/>
              </a:ext>
            </a:extLst>
          </p:cNvPr>
          <p:cNvSpPr>
            <a:spLocks noGrp="1"/>
          </p:cNvSpPr>
          <p:nvPr>
            <p:ph type="sldNum" sz="quarter" idx="4"/>
          </p:nvPr>
        </p:nvSpPr>
        <p:spPr/>
        <p:txBody>
          <a:bodyPr/>
          <a:lstStyle/>
          <a:p>
            <a:fld id="{B97DCD48-F2F0-436C-978D-7C4D59D5E31F}" type="slidenum">
              <a:rPr lang="en-US" smtClean="0"/>
              <a:pPr/>
              <a:t>12</a:t>
            </a:fld>
            <a:endParaRPr lang="en-US"/>
          </a:p>
        </p:txBody>
      </p:sp>
      <p:sp>
        <p:nvSpPr>
          <p:cNvPr id="3" name="Title 2">
            <a:extLst>
              <a:ext uri="{FF2B5EF4-FFF2-40B4-BE49-F238E27FC236}">
                <a16:creationId xmlns:a16="http://schemas.microsoft.com/office/drawing/2014/main" id="{61E1238C-AA8A-8264-4C40-92FBE8494FF6}"/>
              </a:ext>
            </a:extLst>
          </p:cNvPr>
          <p:cNvSpPr>
            <a:spLocks noGrp="1"/>
          </p:cNvSpPr>
          <p:nvPr>
            <p:ph type="title"/>
          </p:nvPr>
        </p:nvSpPr>
        <p:spPr/>
        <p:txBody>
          <a:bodyPr/>
          <a:lstStyle/>
          <a:p>
            <a:r>
              <a:rPr lang="en-US" dirty="0"/>
              <a:t>Cost &amp; ROI Overview by Use Case</a:t>
            </a:r>
            <a:endParaRPr lang="en-GB" dirty="0"/>
          </a:p>
        </p:txBody>
      </p:sp>
      <p:graphicFrame>
        <p:nvGraphicFramePr>
          <p:cNvPr id="4" name="Chart 3">
            <a:extLst>
              <a:ext uri="{FF2B5EF4-FFF2-40B4-BE49-F238E27FC236}">
                <a16:creationId xmlns:a16="http://schemas.microsoft.com/office/drawing/2014/main" id="{135BD556-84CD-7946-DAAE-0F3B9EAD2E6C}"/>
              </a:ext>
            </a:extLst>
          </p:cNvPr>
          <p:cNvGraphicFramePr/>
          <p:nvPr>
            <p:extLst>
              <p:ext uri="{D42A27DB-BD31-4B8C-83A1-F6EECF244321}">
                <p14:modId xmlns:p14="http://schemas.microsoft.com/office/powerpoint/2010/main" val="992518895"/>
              </p:ext>
            </p:extLst>
          </p:nvPr>
        </p:nvGraphicFramePr>
        <p:xfrm>
          <a:off x="38911" y="1354183"/>
          <a:ext cx="7542508" cy="4997586"/>
        </p:xfrm>
        <a:graphic>
          <a:graphicData uri="http://schemas.openxmlformats.org/drawingml/2006/chart">
            <c:chart xmlns:c="http://schemas.openxmlformats.org/drawingml/2006/chart" xmlns:r="http://schemas.openxmlformats.org/officeDocument/2006/relationships" r:id="rId3"/>
          </a:graphicData>
        </a:graphic>
      </p:graphicFrame>
      <p:sp>
        <p:nvSpPr>
          <p:cNvPr id="5" name="Oval 4">
            <a:extLst>
              <a:ext uri="{FF2B5EF4-FFF2-40B4-BE49-F238E27FC236}">
                <a16:creationId xmlns:a16="http://schemas.microsoft.com/office/drawing/2014/main" id="{E233E025-54FB-B185-9DEB-42241BCD1309}"/>
              </a:ext>
            </a:extLst>
          </p:cNvPr>
          <p:cNvSpPr/>
          <p:nvPr/>
        </p:nvSpPr>
        <p:spPr>
          <a:xfrm>
            <a:off x="8054848" y="1523998"/>
            <a:ext cx="918339" cy="918339"/>
          </a:xfrm>
          <a:prstGeom prst="ellipse">
            <a:avLst/>
          </a:prstGeom>
          <a:solidFill>
            <a:schemeClr val="accent1"/>
          </a:solidFill>
          <a:ln w="25400">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Century Gothic" panose="020B0502020202020204" pitchFamily="34" charset="0"/>
            </a:endParaRPr>
          </a:p>
        </p:txBody>
      </p:sp>
      <p:sp>
        <p:nvSpPr>
          <p:cNvPr id="6" name="Oval 5">
            <a:extLst>
              <a:ext uri="{FF2B5EF4-FFF2-40B4-BE49-F238E27FC236}">
                <a16:creationId xmlns:a16="http://schemas.microsoft.com/office/drawing/2014/main" id="{1EE8AE06-477E-72A2-79F9-EE79B8EB0BB8}"/>
              </a:ext>
            </a:extLst>
          </p:cNvPr>
          <p:cNvSpPr/>
          <p:nvPr/>
        </p:nvSpPr>
        <p:spPr>
          <a:xfrm>
            <a:off x="8054848" y="3684702"/>
            <a:ext cx="918339" cy="918339"/>
          </a:xfrm>
          <a:prstGeom prst="ellipse">
            <a:avLst/>
          </a:prstGeom>
          <a:solidFill>
            <a:schemeClr val="accent4"/>
          </a:solidFill>
          <a:ln w="25400">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Century Gothic" panose="020B0502020202020204" pitchFamily="34" charset="0"/>
            </a:endParaRPr>
          </a:p>
        </p:txBody>
      </p:sp>
      <p:sp>
        <p:nvSpPr>
          <p:cNvPr id="7" name="Oval 6">
            <a:extLst>
              <a:ext uri="{FF2B5EF4-FFF2-40B4-BE49-F238E27FC236}">
                <a16:creationId xmlns:a16="http://schemas.microsoft.com/office/drawing/2014/main" id="{D79F26BC-3EEE-1062-BCCE-807019341C09}"/>
              </a:ext>
            </a:extLst>
          </p:cNvPr>
          <p:cNvSpPr/>
          <p:nvPr/>
        </p:nvSpPr>
        <p:spPr>
          <a:xfrm>
            <a:off x="8054848" y="2604350"/>
            <a:ext cx="918339" cy="918339"/>
          </a:xfrm>
          <a:prstGeom prst="ellipse">
            <a:avLst/>
          </a:prstGeom>
          <a:solidFill>
            <a:schemeClr val="accent3"/>
          </a:solidFill>
          <a:ln w="25400">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Century Gothic" panose="020B0502020202020204" pitchFamily="34" charset="0"/>
            </a:endParaRPr>
          </a:p>
        </p:txBody>
      </p:sp>
      <p:sp>
        <p:nvSpPr>
          <p:cNvPr id="8" name="TextBox 7">
            <a:extLst>
              <a:ext uri="{FF2B5EF4-FFF2-40B4-BE49-F238E27FC236}">
                <a16:creationId xmlns:a16="http://schemas.microsoft.com/office/drawing/2014/main" id="{E7B35BFB-22B6-F724-C4F6-2EAAB39F5292}"/>
              </a:ext>
            </a:extLst>
          </p:cNvPr>
          <p:cNvSpPr txBox="1"/>
          <p:nvPr/>
        </p:nvSpPr>
        <p:spPr>
          <a:xfrm>
            <a:off x="9111171" y="1643035"/>
            <a:ext cx="2632273" cy="584775"/>
          </a:xfrm>
          <a:prstGeom prst="rect">
            <a:avLst/>
          </a:prstGeom>
          <a:noFill/>
        </p:spPr>
        <p:txBody>
          <a:bodyPr wrap="square" rtlCol="0">
            <a:spAutoFit/>
          </a:bodyPr>
          <a:lstStyle/>
          <a:p>
            <a:r>
              <a:rPr lang="en-US" sz="1600" dirty="0">
                <a:solidFill>
                  <a:schemeClr val="tx1">
                    <a:lumMod val="65000"/>
                    <a:lumOff val="35000"/>
                  </a:schemeClr>
                </a:solidFill>
                <a:latin typeface="Century Gothic" panose="020B0502020202020204" pitchFamily="34" charset="0"/>
              </a:rPr>
              <a:t>Contingent Worker Onboarding</a:t>
            </a:r>
          </a:p>
        </p:txBody>
      </p:sp>
      <p:sp>
        <p:nvSpPr>
          <p:cNvPr id="10" name="TextBox 9">
            <a:extLst>
              <a:ext uri="{FF2B5EF4-FFF2-40B4-BE49-F238E27FC236}">
                <a16:creationId xmlns:a16="http://schemas.microsoft.com/office/drawing/2014/main" id="{6E265683-0EE1-B358-7EDF-5F95F7C79FB4}"/>
              </a:ext>
            </a:extLst>
          </p:cNvPr>
          <p:cNvSpPr txBox="1"/>
          <p:nvPr/>
        </p:nvSpPr>
        <p:spPr>
          <a:xfrm>
            <a:off x="9135032" y="3882609"/>
            <a:ext cx="2349245" cy="584775"/>
          </a:xfrm>
          <a:prstGeom prst="rect">
            <a:avLst/>
          </a:prstGeom>
          <a:noFill/>
        </p:spPr>
        <p:txBody>
          <a:bodyPr wrap="square" rtlCol="0">
            <a:spAutoFit/>
          </a:bodyPr>
          <a:lstStyle/>
          <a:p>
            <a:r>
              <a:rPr lang="en-US" sz="1600" dirty="0">
                <a:solidFill>
                  <a:schemeClr val="tx1">
                    <a:lumMod val="65000"/>
                    <a:lumOff val="35000"/>
                  </a:schemeClr>
                </a:solidFill>
                <a:latin typeface="Century Gothic" panose="020B0502020202020204" pitchFamily="34" charset="0"/>
              </a:rPr>
              <a:t>AI-Supported Goal Setting</a:t>
            </a:r>
          </a:p>
        </p:txBody>
      </p:sp>
      <p:sp>
        <p:nvSpPr>
          <p:cNvPr id="14" name="TextBox 13">
            <a:extLst>
              <a:ext uri="{FF2B5EF4-FFF2-40B4-BE49-F238E27FC236}">
                <a16:creationId xmlns:a16="http://schemas.microsoft.com/office/drawing/2014/main" id="{2C18AFEA-1F89-E91A-21BF-53394D88D2BF}"/>
              </a:ext>
            </a:extLst>
          </p:cNvPr>
          <p:cNvSpPr txBox="1"/>
          <p:nvPr/>
        </p:nvSpPr>
        <p:spPr>
          <a:xfrm>
            <a:off x="8192832" y="1774371"/>
            <a:ext cx="668773" cy="400110"/>
          </a:xfrm>
          <a:prstGeom prst="rect">
            <a:avLst/>
          </a:prstGeom>
          <a:noFill/>
        </p:spPr>
        <p:txBody>
          <a:bodyPr wrap="none" rtlCol="0" anchor="b">
            <a:spAutoFit/>
          </a:bodyPr>
          <a:lstStyle/>
          <a:p>
            <a:pPr algn="ctr"/>
            <a:r>
              <a:rPr lang="en-US" sz="2000" dirty="0">
                <a:solidFill>
                  <a:schemeClr val="bg1"/>
                </a:solidFill>
                <a:latin typeface="Century Gothic" panose="020B0502020202020204" pitchFamily="34" charset="0"/>
              </a:rPr>
              <a:t>42%</a:t>
            </a:r>
          </a:p>
        </p:txBody>
      </p:sp>
      <p:sp>
        <p:nvSpPr>
          <p:cNvPr id="15" name="TextBox 14">
            <a:extLst>
              <a:ext uri="{FF2B5EF4-FFF2-40B4-BE49-F238E27FC236}">
                <a16:creationId xmlns:a16="http://schemas.microsoft.com/office/drawing/2014/main" id="{2560F13E-E4CE-B45C-6F3A-1447868848F6}"/>
              </a:ext>
            </a:extLst>
          </p:cNvPr>
          <p:cNvSpPr txBox="1"/>
          <p:nvPr/>
        </p:nvSpPr>
        <p:spPr>
          <a:xfrm>
            <a:off x="8134697" y="2863464"/>
            <a:ext cx="811441" cy="400110"/>
          </a:xfrm>
          <a:prstGeom prst="rect">
            <a:avLst/>
          </a:prstGeom>
          <a:noFill/>
        </p:spPr>
        <p:txBody>
          <a:bodyPr wrap="none" rtlCol="0" anchor="b">
            <a:spAutoFit/>
          </a:bodyPr>
          <a:lstStyle/>
          <a:p>
            <a:pPr algn="ctr"/>
            <a:r>
              <a:rPr lang="en-US" sz="2000" dirty="0">
                <a:solidFill>
                  <a:schemeClr val="bg1"/>
                </a:solidFill>
              </a:rPr>
              <a:t>172%</a:t>
            </a:r>
            <a:endParaRPr lang="en-US" sz="2000" dirty="0">
              <a:solidFill>
                <a:schemeClr val="bg1"/>
              </a:solidFill>
              <a:latin typeface="Century Gothic" panose="020B0502020202020204" pitchFamily="34" charset="0"/>
            </a:endParaRPr>
          </a:p>
        </p:txBody>
      </p:sp>
      <p:sp>
        <p:nvSpPr>
          <p:cNvPr id="16" name="TextBox 15">
            <a:extLst>
              <a:ext uri="{FF2B5EF4-FFF2-40B4-BE49-F238E27FC236}">
                <a16:creationId xmlns:a16="http://schemas.microsoft.com/office/drawing/2014/main" id="{8973BA09-2724-0FDF-F0D7-4FC91654F265}"/>
              </a:ext>
            </a:extLst>
          </p:cNvPr>
          <p:cNvSpPr txBox="1"/>
          <p:nvPr/>
        </p:nvSpPr>
        <p:spPr>
          <a:xfrm>
            <a:off x="8149927" y="3936826"/>
            <a:ext cx="811441" cy="400110"/>
          </a:xfrm>
          <a:prstGeom prst="rect">
            <a:avLst/>
          </a:prstGeom>
          <a:noFill/>
        </p:spPr>
        <p:txBody>
          <a:bodyPr wrap="none" rtlCol="0" anchor="b">
            <a:spAutoFit/>
          </a:bodyPr>
          <a:lstStyle/>
          <a:p>
            <a:pPr algn="ctr"/>
            <a:r>
              <a:rPr lang="en-US" sz="2000" dirty="0">
                <a:solidFill>
                  <a:schemeClr val="bg1"/>
                </a:solidFill>
                <a:latin typeface="Century Gothic" panose="020B0502020202020204" pitchFamily="34" charset="0"/>
              </a:rPr>
              <a:t>299%</a:t>
            </a:r>
          </a:p>
        </p:txBody>
      </p:sp>
      <p:sp>
        <p:nvSpPr>
          <p:cNvPr id="17" name="TextBox 16">
            <a:extLst>
              <a:ext uri="{FF2B5EF4-FFF2-40B4-BE49-F238E27FC236}">
                <a16:creationId xmlns:a16="http://schemas.microsoft.com/office/drawing/2014/main" id="{D90D1C91-6528-0B54-883F-D3EAA7BBCFC2}"/>
              </a:ext>
            </a:extLst>
          </p:cNvPr>
          <p:cNvSpPr txBox="1"/>
          <p:nvPr/>
        </p:nvSpPr>
        <p:spPr>
          <a:xfrm>
            <a:off x="8149927" y="1056087"/>
            <a:ext cx="620683" cy="400110"/>
          </a:xfrm>
          <a:prstGeom prst="rect">
            <a:avLst/>
          </a:prstGeom>
          <a:noFill/>
        </p:spPr>
        <p:txBody>
          <a:bodyPr wrap="none" rtlCol="0" anchor="b">
            <a:spAutoFit/>
          </a:bodyPr>
          <a:lstStyle/>
          <a:p>
            <a:pPr algn="ctr"/>
            <a:r>
              <a:rPr lang="en-US" sz="2000" b="1" dirty="0">
                <a:latin typeface="Century Gothic" panose="020B0502020202020204" pitchFamily="34" charset="0"/>
              </a:rPr>
              <a:t>ROI</a:t>
            </a:r>
          </a:p>
        </p:txBody>
      </p:sp>
      <p:sp>
        <p:nvSpPr>
          <p:cNvPr id="18" name="TextBox 17">
            <a:extLst>
              <a:ext uri="{FF2B5EF4-FFF2-40B4-BE49-F238E27FC236}">
                <a16:creationId xmlns:a16="http://schemas.microsoft.com/office/drawing/2014/main" id="{48579CDA-8B3D-3823-AA9D-630A2BC351FC}"/>
              </a:ext>
            </a:extLst>
          </p:cNvPr>
          <p:cNvSpPr txBox="1"/>
          <p:nvPr/>
        </p:nvSpPr>
        <p:spPr>
          <a:xfrm>
            <a:off x="9111170" y="2936853"/>
            <a:ext cx="2632273" cy="338554"/>
          </a:xfrm>
          <a:prstGeom prst="rect">
            <a:avLst/>
          </a:prstGeom>
          <a:noFill/>
        </p:spPr>
        <p:txBody>
          <a:bodyPr wrap="square" rtlCol="0">
            <a:spAutoFit/>
          </a:bodyPr>
          <a:lstStyle/>
          <a:p>
            <a:r>
              <a:rPr lang="en-US" sz="1600" dirty="0">
                <a:solidFill>
                  <a:schemeClr val="tx1">
                    <a:lumMod val="65000"/>
                    <a:lumOff val="35000"/>
                  </a:schemeClr>
                </a:solidFill>
                <a:latin typeface="Century Gothic" panose="020B0502020202020204" pitchFamily="34" charset="0"/>
              </a:rPr>
              <a:t>Tuition Reimbursement</a:t>
            </a:r>
          </a:p>
        </p:txBody>
      </p:sp>
      <p:sp>
        <p:nvSpPr>
          <p:cNvPr id="19" name="Oval 18">
            <a:extLst>
              <a:ext uri="{FF2B5EF4-FFF2-40B4-BE49-F238E27FC236}">
                <a16:creationId xmlns:a16="http://schemas.microsoft.com/office/drawing/2014/main" id="{5B9F4AA0-CE74-0797-A806-D8EE1F7A8952}"/>
              </a:ext>
            </a:extLst>
          </p:cNvPr>
          <p:cNvSpPr/>
          <p:nvPr/>
        </p:nvSpPr>
        <p:spPr>
          <a:xfrm>
            <a:off x="8077698" y="4751073"/>
            <a:ext cx="918339" cy="918339"/>
          </a:xfrm>
          <a:prstGeom prst="ellipse">
            <a:avLst/>
          </a:prstGeom>
          <a:solidFill>
            <a:schemeClr val="accent2"/>
          </a:solidFill>
          <a:ln w="25400">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Century Gothic" panose="020B0502020202020204" pitchFamily="34" charset="0"/>
            </a:endParaRPr>
          </a:p>
        </p:txBody>
      </p:sp>
      <p:sp>
        <p:nvSpPr>
          <p:cNvPr id="20" name="TextBox 19">
            <a:extLst>
              <a:ext uri="{FF2B5EF4-FFF2-40B4-BE49-F238E27FC236}">
                <a16:creationId xmlns:a16="http://schemas.microsoft.com/office/drawing/2014/main" id="{E8D48694-6DD9-A7A0-EA02-FD4D130C9D6B}"/>
              </a:ext>
            </a:extLst>
          </p:cNvPr>
          <p:cNvSpPr txBox="1"/>
          <p:nvPr/>
        </p:nvSpPr>
        <p:spPr>
          <a:xfrm>
            <a:off x="9154362" y="5069385"/>
            <a:ext cx="2349245" cy="338554"/>
          </a:xfrm>
          <a:prstGeom prst="rect">
            <a:avLst/>
          </a:prstGeom>
          <a:noFill/>
        </p:spPr>
        <p:txBody>
          <a:bodyPr wrap="square" rtlCol="0">
            <a:spAutoFit/>
          </a:bodyPr>
          <a:lstStyle/>
          <a:p>
            <a:r>
              <a:rPr lang="en-US" sz="1600" dirty="0">
                <a:solidFill>
                  <a:schemeClr val="tx1">
                    <a:lumMod val="65000"/>
                    <a:lumOff val="35000"/>
                  </a:schemeClr>
                </a:solidFill>
                <a:latin typeface="Century Gothic" panose="020B0502020202020204" pitchFamily="34" charset="0"/>
              </a:rPr>
              <a:t>Overall Extend ROI</a:t>
            </a:r>
          </a:p>
        </p:txBody>
      </p:sp>
      <p:sp>
        <p:nvSpPr>
          <p:cNvPr id="21" name="TextBox 20">
            <a:extLst>
              <a:ext uri="{FF2B5EF4-FFF2-40B4-BE49-F238E27FC236}">
                <a16:creationId xmlns:a16="http://schemas.microsoft.com/office/drawing/2014/main" id="{DC0C4B8A-F30C-310B-2A19-1E2B1D8AFA77}"/>
              </a:ext>
            </a:extLst>
          </p:cNvPr>
          <p:cNvSpPr txBox="1"/>
          <p:nvPr/>
        </p:nvSpPr>
        <p:spPr>
          <a:xfrm>
            <a:off x="8157550" y="5049952"/>
            <a:ext cx="811441" cy="400110"/>
          </a:xfrm>
          <a:prstGeom prst="rect">
            <a:avLst/>
          </a:prstGeom>
          <a:noFill/>
        </p:spPr>
        <p:txBody>
          <a:bodyPr wrap="none" rtlCol="0" anchor="b">
            <a:spAutoFit/>
          </a:bodyPr>
          <a:lstStyle/>
          <a:p>
            <a:pPr algn="ctr"/>
            <a:r>
              <a:rPr lang="en-US" sz="2000" dirty="0">
                <a:solidFill>
                  <a:schemeClr val="bg1"/>
                </a:solidFill>
                <a:latin typeface="Century Gothic" panose="020B0502020202020204" pitchFamily="34" charset="0"/>
              </a:rPr>
              <a:t>123%</a:t>
            </a:r>
          </a:p>
        </p:txBody>
      </p:sp>
    </p:spTree>
    <p:extLst>
      <p:ext uri="{BB962C8B-B14F-4D97-AF65-F5344CB8AC3E}">
        <p14:creationId xmlns:p14="http://schemas.microsoft.com/office/powerpoint/2010/main" val="20151127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2DF95-3983-84F1-16F5-FC1E9EC192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816113-7AB0-FF8D-980E-9ACCBBB0F63C}"/>
              </a:ext>
            </a:extLst>
          </p:cNvPr>
          <p:cNvSpPr>
            <a:spLocks noGrp="1"/>
          </p:cNvSpPr>
          <p:nvPr>
            <p:ph type="title"/>
          </p:nvPr>
        </p:nvSpPr>
        <p:spPr/>
        <p:txBody>
          <a:bodyPr/>
          <a:lstStyle/>
          <a:p>
            <a:r>
              <a:rPr lang="en-US" dirty="0"/>
              <a:t>5. Securing Internal Buy-In</a:t>
            </a:r>
            <a:endParaRPr lang="en-GB" dirty="0"/>
          </a:p>
        </p:txBody>
      </p:sp>
    </p:spTree>
    <p:extLst>
      <p:ext uri="{BB962C8B-B14F-4D97-AF65-F5344CB8AC3E}">
        <p14:creationId xmlns:p14="http://schemas.microsoft.com/office/powerpoint/2010/main" val="8834646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53ECC-ADE7-0546-5630-63F6CBF426F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C50D89F-735F-0B27-5B7E-D071723A91F5}"/>
              </a:ext>
            </a:extLst>
          </p:cNvPr>
          <p:cNvSpPr>
            <a:spLocks noGrp="1"/>
          </p:cNvSpPr>
          <p:nvPr>
            <p:ph type="sldNum" sz="quarter" idx="4"/>
          </p:nvPr>
        </p:nvSpPr>
        <p:spPr/>
        <p:txBody>
          <a:bodyPr/>
          <a:lstStyle/>
          <a:p>
            <a:fld id="{B97DCD48-F2F0-436C-978D-7C4D59D5E31F}" type="slidenum">
              <a:rPr lang="en-US" smtClean="0"/>
              <a:pPr/>
              <a:t>14</a:t>
            </a:fld>
            <a:endParaRPr lang="en-US"/>
          </a:p>
        </p:txBody>
      </p:sp>
      <p:sp>
        <p:nvSpPr>
          <p:cNvPr id="3" name="Title 2">
            <a:extLst>
              <a:ext uri="{FF2B5EF4-FFF2-40B4-BE49-F238E27FC236}">
                <a16:creationId xmlns:a16="http://schemas.microsoft.com/office/drawing/2014/main" id="{8735BE63-7C90-5A2D-5C30-EC22590777A5}"/>
              </a:ext>
            </a:extLst>
          </p:cNvPr>
          <p:cNvSpPr>
            <a:spLocks noGrp="1"/>
          </p:cNvSpPr>
          <p:nvPr>
            <p:ph type="title"/>
          </p:nvPr>
        </p:nvSpPr>
        <p:spPr/>
        <p:txBody>
          <a:bodyPr/>
          <a:lstStyle/>
          <a:p>
            <a:r>
              <a:rPr lang="en-US" dirty="0"/>
              <a:t>Winning Stakeholder Support: Who to Engage &amp; How</a:t>
            </a:r>
          </a:p>
        </p:txBody>
      </p:sp>
      <p:graphicFrame>
        <p:nvGraphicFramePr>
          <p:cNvPr id="5" name="Table 4">
            <a:extLst>
              <a:ext uri="{FF2B5EF4-FFF2-40B4-BE49-F238E27FC236}">
                <a16:creationId xmlns:a16="http://schemas.microsoft.com/office/drawing/2014/main" id="{FE60877A-7F55-5687-4C2D-BC6EAB9C9B05}"/>
              </a:ext>
            </a:extLst>
          </p:cNvPr>
          <p:cNvGraphicFramePr>
            <a:graphicFrameLocks noGrp="1"/>
          </p:cNvGraphicFramePr>
          <p:nvPr>
            <p:extLst>
              <p:ext uri="{D42A27DB-BD31-4B8C-83A1-F6EECF244321}">
                <p14:modId xmlns:p14="http://schemas.microsoft.com/office/powerpoint/2010/main" val="890176841"/>
              </p:ext>
            </p:extLst>
          </p:nvPr>
        </p:nvGraphicFramePr>
        <p:xfrm>
          <a:off x="160872" y="1693598"/>
          <a:ext cx="5581392" cy="4206240"/>
        </p:xfrm>
        <a:graphic>
          <a:graphicData uri="http://schemas.openxmlformats.org/drawingml/2006/table">
            <a:tbl>
              <a:tblPr firstRow="1" bandRow="1">
                <a:tableStyleId>{F5AB1C69-6EDB-4FF4-983F-18BD219EF322}</a:tableStyleId>
              </a:tblPr>
              <a:tblGrid>
                <a:gridCol w="902583">
                  <a:extLst>
                    <a:ext uri="{9D8B030D-6E8A-4147-A177-3AD203B41FA5}">
                      <a16:colId xmlns:a16="http://schemas.microsoft.com/office/drawing/2014/main" val="3868065108"/>
                    </a:ext>
                  </a:extLst>
                </a:gridCol>
                <a:gridCol w="1467083">
                  <a:extLst>
                    <a:ext uri="{9D8B030D-6E8A-4147-A177-3AD203B41FA5}">
                      <a16:colId xmlns:a16="http://schemas.microsoft.com/office/drawing/2014/main" val="1149139439"/>
                    </a:ext>
                  </a:extLst>
                </a:gridCol>
                <a:gridCol w="1577690">
                  <a:extLst>
                    <a:ext uri="{9D8B030D-6E8A-4147-A177-3AD203B41FA5}">
                      <a16:colId xmlns:a16="http://schemas.microsoft.com/office/drawing/2014/main" val="3438874427"/>
                    </a:ext>
                  </a:extLst>
                </a:gridCol>
                <a:gridCol w="1634036">
                  <a:extLst>
                    <a:ext uri="{9D8B030D-6E8A-4147-A177-3AD203B41FA5}">
                      <a16:colId xmlns:a16="http://schemas.microsoft.com/office/drawing/2014/main" val="3583987848"/>
                    </a:ext>
                  </a:extLst>
                </a:gridCol>
              </a:tblGrid>
              <a:tr h="370840">
                <a:tc>
                  <a:txBody>
                    <a:bodyPr/>
                    <a:lstStyle/>
                    <a:p>
                      <a:r>
                        <a:rPr lang="nl-NL" sz="1200" dirty="0"/>
                        <a:t>Stakeholder</a:t>
                      </a:r>
                      <a:endParaRPr lang="en-US" sz="1200" dirty="0"/>
                    </a:p>
                  </a:txBody>
                  <a:tcPr/>
                </a:tc>
                <a:tc>
                  <a:txBody>
                    <a:bodyPr/>
                    <a:lstStyle/>
                    <a:p>
                      <a:r>
                        <a:rPr lang="en-US" sz="1200" dirty="0"/>
                        <a:t>Interest</a:t>
                      </a:r>
                    </a:p>
                  </a:txBody>
                  <a:tcPr/>
                </a:tc>
                <a:tc>
                  <a:txBody>
                    <a:bodyPr/>
                    <a:lstStyle/>
                    <a:p>
                      <a:r>
                        <a:rPr lang="en-US" sz="1200" b="1" dirty="0">
                          <a:solidFill>
                            <a:srgbClr val="FFFFFF"/>
                          </a:solidFill>
                        </a:rPr>
                        <a:t>Key Message</a:t>
                      </a:r>
                      <a:endParaRPr lang="en-US" sz="1800" dirty="0"/>
                    </a:p>
                  </a:txBody>
                  <a:tcPr/>
                </a:tc>
                <a:tc>
                  <a:txBody>
                    <a:bodyPr/>
                    <a:lstStyle/>
                    <a:p>
                      <a:r>
                        <a:rPr lang="en-US" sz="1200" dirty="0"/>
                        <a:t>Engagement Strategy</a:t>
                      </a:r>
                    </a:p>
                  </a:txBody>
                  <a:tcPr/>
                </a:tc>
                <a:extLst>
                  <a:ext uri="{0D108BD9-81ED-4DB2-BD59-A6C34878D82A}">
                    <a16:rowId xmlns:a16="http://schemas.microsoft.com/office/drawing/2014/main" val="3198082110"/>
                  </a:ext>
                </a:extLst>
              </a:tr>
              <a:tr h="370840">
                <a:tc>
                  <a:txBody>
                    <a:bodyPr/>
                    <a:lstStyle/>
                    <a:p>
                      <a:r>
                        <a:rPr lang="nl-NL" sz="1000" b="1" dirty="0"/>
                        <a:t>CFO</a:t>
                      </a:r>
                      <a:endParaRPr lang="en-US" sz="1000" b="1" dirty="0"/>
                    </a:p>
                  </a:txBody>
                  <a:tcPr/>
                </a:tc>
                <a:tc>
                  <a:txBody>
                    <a:bodyPr/>
                    <a:lstStyle/>
                    <a:p>
                      <a:r>
                        <a:rPr lang="en-US" sz="1000" dirty="0"/>
                        <a:t>ROI, total cost of ownership</a:t>
                      </a:r>
                    </a:p>
                  </a:txBody>
                  <a:tcPr/>
                </a:tc>
                <a:tc>
                  <a:txBody>
                    <a:bodyPr/>
                    <a:lstStyle/>
                    <a:p>
                      <a:r>
                        <a:rPr lang="en-US" sz="1000" dirty="0"/>
                        <a:t>“This will save €XX and pay back in under 18 months.”</a:t>
                      </a:r>
                    </a:p>
                  </a:txBody>
                  <a:tcPr/>
                </a:tc>
                <a:tc>
                  <a:txBody>
                    <a:bodyPr/>
                    <a:lstStyle/>
                    <a:p>
                      <a:r>
                        <a:rPr lang="en-US" sz="1000" dirty="0"/>
                        <a:t>Share business case early, 1:1 review pre-steerco</a:t>
                      </a:r>
                    </a:p>
                  </a:txBody>
                  <a:tcPr/>
                </a:tc>
                <a:extLst>
                  <a:ext uri="{0D108BD9-81ED-4DB2-BD59-A6C34878D82A}">
                    <a16:rowId xmlns:a16="http://schemas.microsoft.com/office/drawing/2014/main" val="2702564150"/>
                  </a:ext>
                </a:extLst>
              </a:tr>
              <a:tr h="370840">
                <a:tc>
                  <a:txBody>
                    <a:bodyPr/>
                    <a:lstStyle/>
                    <a:p>
                      <a:r>
                        <a:rPr lang="en-US" sz="1000" b="1" dirty="0"/>
                        <a:t>CHRO</a:t>
                      </a:r>
                    </a:p>
                  </a:txBody>
                  <a:tcPr/>
                </a:tc>
                <a:tc>
                  <a:txBody>
                    <a:bodyPr/>
                    <a:lstStyle/>
                    <a:p>
                      <a:r>
                        <a:rPr lang="fr-FR" sz="1000" dirty="0"/>
                        <a:t>Talent </a:t>
                      </a:r>
                      <a:r>
                        <a:rPr lang="fr-FR" sz="1000" dirty="0" err="1"/>
                        <a:t>experience</a:t>
                      </a:r>
                      <a:r>
                        <a:rPr lang="fr-FR" sz="1000" dirty="0"/>
                        <a:t>, adoption, digital HR</a:t>
                      </a:r>
                      <a:endParaRPr lang="en-US" sz="1000" dirty="0"/>
                    </a:p>
                  </a:txBody>
                  <a:tcPr/>
                </a:tc>
                <a:tc>
                  <a:txBody>
                    <a:bodyPr/>
                    <a:lstStyle/>
                    <a:p>
                      <a:r>
                        <a:rPr lang="en-US" sz="1000" dirty="0"/>
                        <a:t>“This supports better onboarding, retention, and performance.”</a:t>
                      </a:r>
                    </a:p>
                  </a:txBody>
                  <a:tcPr/>
                </a:tc>
                <a:tc>
                  <a:txBody>
                    <a:bodyPr/>
                    <a:lstStyle/>
                    <a:p>
                      <a:r>
                        <a:rPr lang="en-US" sz="1000" dirty="0"/>
                        <a:t>Highlight user experience wins, demo a use case</a:t>
                      </a:r>
                    </a:p>
                  </a:txBody>
                  <a:tcPr/>
                </a:tc>
                <a:extLst>
                  <a:ext uri="{0D108BD9-81ED-4DB2-BD59-A6C34878D82A}">
                    <a16:rowId xmlns:a16="http://schemas.microsoft.com/office/drawing/2014/main" val="1529279258"/>
                  </a:ext>
                </a:extLst>
              </a:tr>
              <a:tr h="370840">
                <a:tc>
                  <a:txBody>
                    <a:bodyPr/>
                    <a:lstStyle/>
                    <a:p>
                      <a:r>
                        <a:rPr lang="en-US" sz="1000" b="1" dirty="0"/>
                        <a:t>CIO / IT Director</a:t>
                      </a:r>
                    </a:p>
                  </a:txBody>
                  <a:tcPr anchor="ctr"/>
                </a:tc>
                <a:tc>
                  <a:txBody>
                    <a:bodyPr/>
                    <a:lstStyle/>
                    <a:p>
                      <a:r>
                        <a:rPr lang="en-US" sz="1000"/>
                        <a:t>Security, architecture, integration load</a:t>
                      </a:r>
                    </a:p>
                  </a:txBody>
                  <a:tcPr anchor="ctr"/>
                </a:tc>
                <a:tc>
                  <a:txBody>
                    <a:bodyPr/>
                    <a:lstStyle/>
                    <a:p>
                      <a:r>
                        <a:rPr lang="en-US" sz="1000" dirty="0"/>
                        <a:t>“No new platforms – all within Workday’s existing cloud + controls.”</a:t>
                      </a:r>
                    </a:p>
                  </a:txBody>
                  <a:tcPr anchor="ctr"/>
                </a:tc>
                <a:tc>
                  <a:txBody>
                    <a:bodyPr/>
                    <a:lstStyle/>
                    <a:p>
                      <a:r>
                        <a:rPr lang="en-US" sz="1000"/>
                        <a:t>Include in design reviews, flag low maintenance model</a:t>
                      </a:r>
                    </a:p>
                  </a:txBody>
                  <a:tcPr anchor="ctr"/>
                </a:tc>
                <a:extLst>
                  <a:ext uri="{0D108BD9-81ED-4DB2-BD59-A6C34878D82A}">
                    <a16:rowId xmlns:a16="http://schemas.microsoft.com/office/drawing/2014/main" val="123572315"/>
                  </a:ext>
                </a:extLst>
              </a:tr>
              <a:tr h="370840">
                <a:tc>
                  <a:txBody>
                    <a:bodyPr/>
                    <a:lstStyle/>
                    <a:p>
                      <a:r>
                        <a:rPr lang="en-US" sz="1000" b="1"/>
                        <a:t>HR/Finance Managers</a:t>
                      </a:r>
                    </a:p>
                  </a:txBody>
                  <a:tcPr anchor="ctr"/>
                </a:tc>
                <a:tc>
                  <a:txBody>
                    <a:bodyPr/>
                    <a:lstStyle/>
                    <a:p>
                      <a:r>
                        <a:rPr lang="en-US" sz="1000" dirty="0"/>
                        <a:t>Operational workload, usability</a:t>
                      </a:r>
                    </a:p>
                  </a:txBody>
                  <a:tcPr anchor="ctr"/>
                </a:tc>
                <a:tc>
                  <a:txBody>
                    <a:bodyPr/>
                    <a:lstStyle/>
                    <a:p>
                      <a:r>
                        <a:rPr lang="en-US" sz="1000"/>
                        <a:t>“You’ll spend less time chasing data or rekeying requests.”</a:t>
                      </a:r>
                    </a:p>
                  </a:txBody>
                  <a:tcPr anchor="ctr"/>
                </a:tc>
                <a:tc>
                  <a:txBody>
                    <a:bodyPr/>
                    <a:lstStyle/>
                    <a:p>
                      <a:r>
                        <a:rPr lang="en-US" sz="1000"/>
                        <a:t>Involve in workshops, validate pain points</a:t>
                      </a:r>
                    </a:p>
                  </a:txBody>
                  <a:tcPr anchor="ctr"/>
                </a:tc>
                <a:extLst>
                  <a:ext uri="{0D108BD9-81ED-4DB2-BD59-A6C34878D82A}">
                    <a16:rowId xmlns:a16="http://schemas.microsoft.com/office/drawing/2014/main" val="328239083"/>
                  </a:ext>
                </a:extLst>
              </a:tr>
              <a:tr h="370840">
                <a:tc>
                  <a:txBody>
                    <a:bodyPr/>
                    <a:lstStyle/>
                    <a:p>
                      <a:r>
                        <a:rPr lang="en-US" sz="1000" b="1" dirty="0"/>
                        <a:t>End Users (e.g. HRBPs)</a:t>
                      </a:r>
                    </a:p>
                  </a:txBody>
                  <a:tcPr anchor="ctr"/>
                </a:tc>
                <a:tc>
                  <a:txBody>
                    <a:bodyPr/>
                    <a:lstStyle/>
                    <a:p>
                      <a:r>
                        <a:rPr lang="en-US" sz="1000" dirty="0"/>
                        <a:t>Fear of change, added steps, unfamiliarity</a:t>
                      </a:r>
                    </a:p>
                  </a:txBody>
                  <a:tcPr anchor="ctr"/>
                </a:tc>
                <a:tc>
                  <a:txBody>
                    <a:bodyPr/>
                    <a:lstStyle/>
                    <a:p>
                      <a:r>
                        <a:rPr lang="en-US" sz="1000"/>
                        <a:t>“You’ll have fewer spreadsheets and a faster experience in Workday.”</a:t>
                      </a:r>
                    </a:p>
                  </a:txBody>
                  <a:tcPr anchor="ctr"/>
                </a:tc>
                <a:tc>
                  <a:txBody>
                    <a:bodyPr/>
                    <a:lstStyle/>
                    <a:p>
                      <a:r>
                        <a:rPr lang="en-US" sz="1000"/>
                        <a:t>Engage early with mockups, training, and UAT involvement</a:t>
                      </a:r>
                    </a:p>
                  </a:txBody>
                  <a:tcPr anchor="ctr"/>
                </a:tc>
                <a:extLst>
                  <a:ext uri="{0D108BD9-81ED-4DB2-BD59-A6C34878D82A}">
                    <a16:rowId xmlns:a16="http://schemas.microsoft.com/office/drawing/2014/main" val="3275739305"/>
                  </a:ext>
                </a:extLst>
              </a:tr>
              <a:tr h="370840">
                <a:tc>
                  <a:txBody>
                    <a:bodyPr/>
                    <a:lstStyle/>
                    <a:p>
                      <a:r>
                        <a:rPr lang="en-US" sz="1000" b="1" dirty="0"/>
                        <a:t>Internal Workday Team</a:t>
                      </a:r>
                    </a:p>
                  </a:txBody>
                  <a:tcPr anchor="ctr"/>
                </a:tc>
                <a:tc>
                  <a:txBody>
                    <a:bodyPr/>
                    <a:lstStyle/>
                    <a:p>
                      <a:r>
                        <a:rPr lang="en-US" sz="1000"/>
                        <a:t>Configuration fit, ongoing support</a:t>
                      </a:r>
                    </a:p>
                  </a:txBody>
                  <a:tcPr anchor="ctr"/>
                </a:tc>
                <a:tc>
                  <a:txBody>
                    <a:bodyPr/>
                    <a:lstStyle/>
                    <a:p>
                      <a:r>
                        <a:rPr lang="en-US" sz="1000"/>
                        <a:t>“We’ll align with your current tenant structure and security model.”</a:t>
                      </a:r>
                    </a:p>
                  </a:txBody>
                  <a:tcPr anchor="ctr"/>
                </a:tc>
                <a:tc>
                  <a:txBody>
                    <a:bodyPr/>
                    <a:lstStyle/>
                    <a:p>
                      <a:r>
                        <a:rPr lang="en-US" sz="1000" dirty="0"/>
                        <a:t>Collaborate during design, handover support expectations</a:t>
                      </a:r>
                    </a:p>
                  </a:txBody>
                  <a:tcPr anchor="ctr"/>
                </a:tc>
                <a:extLst>
                  <a:ext uri="{0D108BD9-81ED-4DB2-BD59-A6C34878D82A}">
                    <a16:rowId xmlns:a16="http://schemas.microsoft.com/office/drawing/2014/main" val="3054994797"/>
                  </a:ext>
                </a:extLst>
              </a:tr>
            </a:tbl>
          </a:graphicData>
        </a:graphic>
      </p:graphicFrame>
      <p:graphicFrame>
        <p:nvGraphicFramePr>
          <p:cNvPr id="7" name="Table 6">
            <a:extLst>
              <a:ext uri="{FF2B5EF4-FFF2-40B4-BE49-F238E27FC236}">
                <a16:creationId xmlns:a16="http://schemas.microsoft.com/office/drawing/2014/main" id="{392A5ECF-9649-78FF-D841-E614AA97DA0A}"/>
              </a:ext>
            </a:extLst>
          </p:cNvPr>
          <p:cNvGraphicFramePr>
            <a:graphicFrameLocks noGrp="1"/>
          </p:cNvGraphicFramePr>
          <p:nvPr>
            <p:extLst>
              <p:ext uri="{D42A27DB-BD31-4B8C-83A1-F6EECF244321}">
                <p14:modId xmlns:p14="http://schemas.microsoft.com/office/powerpoint/2010/main" val="4111874306"/>
              </p:ext>
            </p:extLst>
          </p:nvPr>
        </p:nvGraphicFramePr>
        <p:xfrm>
          <a:off x="6533244" y="2418820"/>
          <a:ext cx="5581392" cy="3544348"/>
        </p:xfrm>
        <a:graphic>
          <a:graphicData uri="http://schemas.openxmlformats.org/drawingml/2006/table">
            <a:tbl>
              <a:tblPr firstRow="1" bandRow="1">
                <a:tableStyleId>{5C22544A-7EE6-4342-B048-85BDC9FD1C3A}</a:tableStyleId>
              </a:tblPr>
              <a:tblGrid>
                <a:gridCol w="2710466">
                  <a:extLst>
                    <a:ext uri="{9D8B030D-6E8A-4147-A177-3AD203B41FA5}">
                      <a16:colId xmlns:a16="http://schemas.microsoft.com/office/drawing/2014/main" val="3095977766"/>
                    </a:ext>
                  </a:extLst>
                </a:gridCol>
                <a:gridCol w="2870926">
                  <a:extLst>
                    <a:ext uri="{9D8B030D-6E8A-4147-A177-3AD203B41FA5}">
                      <a16:colId xmlns:a16="http://schemas.microsoft.com/office/drawing/2014/main" val="3209169002"/>
                    </a:ext>
                  </a:extLst>
                </a:gridCol>
              </a:tblGrid>
              <a:tr h="1772174">
                <a:tc>
                  <a:txBody>
                    <a:bodyPr/>
                    <a:lstStyle/>
                    <a:p>
                      <a:r>
                        <a:rPr lang="en-US" dirty="0"/>
                        <a:t>Meet their needs</a:t>
                      </a:r>
                    </a:p>
                  </a:txBody>
                  <a:tcPr/>
                </a:tc>
                <a:tc>
                  <a:txBody>
                    <a:bodyPr/>
                    <a:lstStyle/>
                    <a:p>
                      <a:r>
                        <a:rPr lang="en-US" dirty="0"/>
                        <a:t>Manage closely</a:t>
                      </a:r>
                    </a:p>
                  </a:txBody>
                  <a:tcPr>
                    <a:solidFill>
                      <a:schemeClr val="accent3"/>
                    </a:solidFill>
                  </a:tcPr>
                </a:tc>
                <a:extLst>
                  <a:ext uri="{0D108BD9-81ED-4DB2-BD59-A6C34878D82A}">
                    <a16:rowId xmlns:a16="http://schemas.microsoft.com/office/drawing/2014/main" val="2409091872"/>
                  </a:ext>
                </a:extLst>
              </a:tr>
              <a:tr h="1772174">
                <a:tc>
                  <a:txBody>
                    <a:bodyPr/>
                    <a:lstStyle/>
                    <a:p>
                      <a:r>
                        <a:rPr lang="en-US" b="1" dirty="0">
                          <a:solidFill>
                            <a:schemeClr val="bg1"/>
                          </a:solidFill>
                        </a:rPr>
                        <a:t>Monitor</a:t>
                      </a:r>
                    </a:p>
                  </a:txBody>
                  <a:tcPr/>
                </a:tc>
                <a:tc>
                  <a:txBody>
                    <a:bodyPr/>
                    <a:lstStyle/>
                    <a:p>
                      <a:r>
                        <a:rPr lang="en-US" b="1" dirty="0">
                          <a:solidFill>
                            <a:schemeClr val="bg1"/>
                          </a:solidFill>
                        </a:rPr>
                        <a:t>Keep informed</a:t>
                      </a:r>
                    </a:p>
                  </a:txBody>
                  <a:tcPr>
                    <a:solidFill>
                      <a:schemeClr val="accent5"/>
                    </a:solidFill>
                  </a:tcPr>
                </a:tc>
                <a:extLst>
                  <a:ext uri="{0D108BD9-81ED-4DB2-BD59-A6C34878D82A}">
                    <a16:rowId xmlns:a16="http://schemas.microsoft.com/office/drawing/2014/main" val="2869511239"/>
                  </a:ext>
                </a:extLst>
              </a:tr>
            </a:tbl>
          </a:graphicData>
        </a:graphic>
      </p:graphicFrame>
      <p:sp>
        <p:nvSpPr>
          <p:cNvPr id="9" name="TextBox 8">
            <a:extLst>
              <a:ext uri="{FF2B5EF4-FFF2-40B4-BE49-F238E27FC236}">
                <a16:creationId xmlns:a16="http://schemas.microsoft.com/office/drawing/2014/main" id="{A4E58F25-F292-2C36-AEAD-3C08F599B391}"/>
              </a:ext>
            </a:extLst>
          </p:cNvPr>
          <p:cNvSpPr txBox="1"/>
          <p:nvPr/>
        </p:nvSpPr>
        <p:spPr>
          <a:xfrm>
            <a:off x="7068022" y="2123745"/>
            <a:ext cx="2118401" cy="369332"/>
          </a:xfrm>
          <a:prstGeom prst="rect">
            <a:avLst/>
          </a:prstGeom>
          <a:noFill/>
        </p:spPr>
        <p:txBody>
          <a:bodyPr wrap="square" rtlCol="0">
            <a:spAutoFit/>
          </a:bodyPr>
          <a:lstStyle/>
          <a:p>
            <a:r>
              <a:rPr lang="en-US" dirty="0"/>
              <a:t>Low Interest</a:t>
            </a:r>
          </a:p>
        </p:txBody>
      </p:sp>
      <p:sp>
        <p:nvSpPr>
          <p:cNvPr id="10" name="TextBox 9">
            <a:extLst>
              <a:ext uri="{FF2B5EF4-FFF2-40B4-BE49-F238E27FC236}">
                <a16:creationId xmlns:a16="http://schemas.microsoft.com/office/drawing/2014/main" id="{FA9D89C2-A806-729F-E67F-FCEAA0E8D00D}"/>
              </a:ext>
            </a:extLst>
          </p:cNvPr>
          <p:cNvSpPr txBox="1"/>
          <p:nvPr/>
        </p:nvSpPr>
        <p:spPr>
          <a:xfrm>
            <a:off x="10043959" y="2075072"/>
            <a:ext cx="1604154" cy="369332"/>
          </a:xfrm>
          <a:prstGeom prst="rect">
            <a:avLst/>
          </a:prstGeom>
          <a:noFill/>
        </p:spPr>
        <p:txBody>
          <a:bodyPr wrap="square" rtlCol="0">
            <a:spAutoFit/>
          </a:bodyPr>
          <a:lstStyle/>
          <a:p>
            <a:r>
              <a:rPr lang="en-US" dirty="0"/>
              <a:t>High Interest</a:t>
            </a:r>
          </a:p>
        </p:txBody>
      </p:sp>
      <p:sp>
        <p:nvSpPr>
          <p:cNvPr id="11" name="TextBox 10">
            <a:extLst>
              <a:ext uri="{FF2B5EF4-FFF2-40B4-BE49-F238E27FC236}">
                <a16:creationId xmlns:a16="http://schemas.microsoft.com/office/drawing/2014/main" id="{E7FEB160-1DF4-B1F8-8E32-66A6AB8D9695}"/>
              </a:ext>
            </a:extLst>
          </p:cNvPr>
          <p:cNvSpPr txBox="1"/>
          <p:nvPr/>
        </p:nvSpPr>
        <p:spPr>
          <a:xfrm rot="16200000">
            <a:off x="5551100" y="3042628"/>
            <a:ext cx="1310591" cy="646331"/>
          </a:xfrm>
          <a:prstGeom prst="rect">
            <a:avLst/>
          </a:prstGeom>
          <a:noFill/>
        </p:spPr>
        <p:txBody>
          <a:bodyPr wrap="square" rtlCol="0">
            <a:spAutoFit/>
          </a:bodyPr>
          <a:lstStyle/>
          <a:p>
            <a:r>
              <a:rPr lang="en-US" dirty="0"/>
              <a:t>High Influence</a:t>
            </a:r>
          </a:p>
        </p:txBody>
      </p:sp>
      <p:sp>
        <p:nvSpPr>
          <p:cNvPr id="12" name="TextBox 11">
            <a:extLst>
              <a:ext uri="{FF2B5EF4-FFF2-40B4-BE49-F238E27FC236}">
                <a16:creationId xmlns:a16="http://schemas.microsoft.com/office/drawing/2014/main" id="{655354F1-C40D-7257-2D52-FD99BF56BECF}"/>
              </a:ext>
            </a:extLst>
          </p:cNvPr>
          <p:cNvSpPr txBox="1"/>
          <p:nvPr/>
        </p:nvSpPr>
        <p:spPr>
          <a:xfrm rot="16200000">
            <a:off x="5553548" y="4719095"/>
            <a:ext cx="1305697" cy="646331"/>
          </a:xfrm>
          <a:prstGeom prst="rect">
            <a:avLst/>
          </a:prstGeom>
          <a:noFill/>
        </p:spPr>
        <p:txBody>
          <a:bodyPr wrap="square" rtlCol="0">
            <a:spAutoFit/>
          </a:bodyPr>
          <a:lstStyle/>
          <a:p>
            <a:r>
              <a:rPr lang="en-US" dirty="0"/>
              <a:t>Low Influence</a:t>
            </a:r>
          </a:p>
        </p:txBody>
      </p:sp>
      <p:sp>
        <p:nvSpPr>
          <p:cNvPr id="13" name="TextBox 12">
            <a:extLst>
              <a:ext uri="{FF2B5EF4-FFF2-40B4-BE49-F238E27FC236}">
                <a16:creationId xmlns:a16="http://schemas.microsoft.com/office/drawing/2014/main" id="{419FBF6A-AEDD-B2E4-4279-4D0ED98C3A79}"/>
              </a:ext>
            </a:extLst>
          </p:cNvPr>
          <p:cNvSpPr txBox="1"/>
          <p:nvPr/>
        </p:nvSpPr>
        <p:spPr>
          <a:xfrm>
            <a:off x="8233927" y="1705740"/>
            <a:ext cx="2969462" cy="369332"/>
          </a:xfrm>
          <a:prstGeom prst="rect">
            <a:avLst/>
          </a:prstGeom>
          <a:noFill/>
        </p:spPr>
        <p:txBody>
          <a:bodyPr wrap="square" rtlCol="0">
            <a:spAutoFit/>
          </a:bodyPr>
          <a:lstStyle/>
          <a:p>
            <a:r>
              <a:rPr lang="en-US" b="1" dirty="0"/>
              <a:t>Influence</a:t>
            </a:r>
            <a:r>
              <a:rPr lang="nl-NL" b="1" dirty="0"/>
              <a:t> – Interest Grid</a:t>
            </a:r>
            <a:endParaRPr lang="en-US" b="1" dirty="0"/>
          </a:p>
        </p:txBody>
      </p:sp>
      <p:sp>
        <p:nvSpPr>
          <p:cNvPr id="14" name="TextBox 13">
            <a:extLst>
              <a:ext uri="{FF2B5EF4-FFF2-40B4-BE49-F238E27FC236}">
                <a16:creationId xmlns:a16="http://schemas.microsoft.com/office/drawing/2014/main" id="{084068E9-644B-D5A4-129A-349ECF07ACE5}"/>
              </a:ext>
            </a:extLst>
          </p:cNvPr>
          <p:cNvSpPr txBox="1"/>
          <p:nvPr/>
        </p:nvSpPr>
        <p:spPr>
          <a:xfrm>
            <a:off x="7250573" y="2836825"/>
            <a:ext cx="876649" cy="307777"/>
          </a:xfrm>
          <a:prstGeom prst="rect">
            <a:avLst/>
          </a:prstGeom>
          <a:noFill/>
        </p:spPr>
        <p:txBody>
          <a:bodyPr wrap="square" rtlCol="0">
            <a:spAutoFit/>
          </a:bodyPr>
          <a:lstStyle/>
          <a:p>
            <a:r>
              <a:rPr lang="nl-NL" sz="1400" b="1" dirty="0">
                <a:solidFill>
                  <a:schemeClr val="bg1"/>
                </a:solidFill>
              </a:rPr>
              <a:t>CFO</a:t>
            </a:r>
            <a:endParaRPr lang="en-US" sz="1400" b="1" dirty="0">
              <a:solidFill>
                <a:schemeClr val="bg1"/>
              </a:solidFill>
            </a:endParaRPr>
          </a:p>
        </p:txBody>
      </p:sp>
      <p:sp>
        <p:nvSpPr>
          <p:cNvPr id="15" name="TextBox 14">
            <a:extLst>
              <a:ext uri="{FF2B5EF4-FFF2-40B4-BE49-F238E27FC236}">
                <a16:creationId xmlns:a16="http://schemas.microsoft.com/office/drawing/2014/main" id="{E7FDF8AA-6C9C-4647-54BC-288DA1524442}"/>
              </a:ext>
            </a:extLst>
          </p:cNvPr>
          <p:cNvSpPr txBox="1"/>
          <p:nvPr/>
        </p:nvSpPr>
        <p:spPr>
          <a:xfrm>
            <a:off x="10518866" y="2836825"/>
            <a:ext cx="876649" cy="307777"/>
          </a:xfrm>
          <a:prstGeom prst="rect">
            <a:avLst/>
          </a:prstGeom>
          <a:noFill/>
        </p:spPr>
        <p:txBody>
          <a:bodyPr wrap="square" rtlCol="0">
            <a:spAutoFit/>
          </a:bodyPr>
          <a:lstStyle/>
          <a:p>
            <a:r>
              <a:rPr lang="nl-NL" sz="1400" b="1" dirty="0">
                <a:solidFill>
                  <a:schemeClr val="bg1"/>
                </a:solidFill>
              </a:rPr>
              <a:t>CHRO</a:t>
            </a:r>
            <a:endParaRPr lang="en-US" sz="1400" b="1" dirty="0">
              <a:solidFill>
                <a:schemeClr val="bg1"/>
              </a:solidFill>
            </a:endParaRPr>
          </a:p>
        </p:txBody>
      </p:sp>
      <p:sp>
        <p:nvSpPr>
          <p:cNvPr id="16" name="TextBox 15">
            <a:extLst>
              <a:ext uri="{FF2B5EF4-FFF2-40B4-BE49-F238E27FC236}">
                <a16:creationId xmlns:a16="http://schemas.microsoft.com/office/drawing/2014/main" id="{3CB659D6-028E-3C4B-2A85-7A8FF22FFD04}"/>
              </a:ext>
            </a:extLst>
          </p:cNvPr>
          <p:cNvSpPr txBox="1"/>
          <p:nvPr/>
        </p:nvSpPr>
        <p:spPr>
          <a:xfrm>
            <a:off x="9969386" y="3121223"/>
            <a:ext cx="876649" cy="307777"/>
          </a:xfrm>
          <a:prstGeom prst="rect">
            <a:avLst/>
          </a:prstGeom>
          <a:noFill/>
        </p:spPr>
        <p:txBody>
          <a:bodyPr wrap="square" rtlCol="0">
            <a:spAutoFit/>
          </a:bodyPr>
          <a:lstStyle/>
          <a:p>
            <a:r>
              <a:rPr lang="nl-NL" sz="1400" b="1" dirty="0">
                <a:solidFill>
                  <a:schemeClr val="bg1"/>
                </a:solidFill>
              </a:rPr>
              <a:t>CIO</a:t>
            </a:r>
            <a:endParaRPr lang="en-US" sz="1400" b="1" dirty="0">
              <a:solidFill>
                <a:schemeClr val="bg1"/>
              </a:solidFill>
            </a:endParaRPr>
          </a:p>
        </p:txBody>
      </p:sp>
      <p:sp>
        <p:nvSpPr>
          <p:cNvPr id="17" name="TextBox 16">
            <a:extLst>
              <a:ext uri="{FF2B5EF4-FFF2-40B4-BE49-F238E27FC236}">
                <a16:creationId xmlns:a16="http://schemas.microsoft.com/office/drawing/2014/main" id="{ECFB4877-6B25-DC8D-5E4B-853462F251CE}"/>
              </a:ext>
            </a:extLst>
          </p:cNvPr>
          <p:cNvSpPr txBox="1"/>
          <p:nvPr/>
        </p:nvSpPr>
        <p:spPr>
          <a:xfrm>
            <a:off x="1117266" y="1313109"/>
            <a:ext cx="4218131" cy="369332"/>
          </a:xfrm>
          <a:prstGeom prst="rect">
            <a:avLst/>
          </a:prstGeom>
          <a:noFill/>
        </p:spPr>
        <p:txBody>
          <a:bodyPr wrap="square" rtlCol="0">
            <a:spAutoFit/>
          </a:bodyPr>
          <a:lstStyle/>
          <a:p>
            <a:r>
              <a:rPr lang="nl-NL" b="1" dirty="0"/>
              <a:t>Stakeholder Engagement Plan</a:t>
            </a:r>
            <a:endParaRPr lang="en-US" b="1" dirty="0"/>
          </a:p>
        </p:txBody>
      </p:sp>
      <p:sp>
        <p:nvSpPr>
          <p:cNvPr id="18" name="TextBox 17">
            <a:extLst>
              <a:ext uri="{FF2B5EF4-FFF2-40B4-BE49-F238E27FC236}">
                <a16:creationId xmlns:a16="http://schemas.microsoft.com/office/drawing/2014/main" id="{0FD7A197-4ED1-7856-C093-FC42E3DD6E4A}"/>
              </a:ext>
            </a:extLst>
          </p:cNvPr>
          <p:cNvSpPr txBox="1"/>
          <p:nvPr/>
        </p:nvSpPr>
        <p:spPr>
          <a:xfrm>
            <a:off x="10407711" y="4519040"/>
            <a:ext cx="1491034" cy="523220"/>
          </a:xfrm>
          <a:prstGeom prst="rect">
            <a:avLst/>
          </a:prstGeom>
          <a:noFill/>
        </p:spPr>
        <p:txBody>
          <a:bodyPr wrap="square" rtlCol="0">
            <a:spAutoFit/>
          </a:bodyPr>
          <a:lstStyle/>
          <a:p>
            <a:r>
              <a:rPr lang="nl-NL" sz="1400" b="1" dirty="0">
                <a:solidFill>
                  <a:schemeClr val="bg1"/>
                </a:solidFill>
              </a:rPr>
              <a:t>Internal Workday team</a:t>
            </a:r>
            <a:endParaRPr lang="en-US" sz="1400" b="1" dirty="0">
              <a:solidFill>
                <a:schemeClr val="bg1"/>
              </a:solidFill>
            </a:endParaRPr>
          </a:p>
        </p:txBody>
      </p:sp>
      <p:sp>
        <p:nvSpPr>
          <p:cNvPr id="19" name="TextBox 18">
            <a:extLst>
              <a:ext uri="{FF2B5EF4-FFF2-40B4-BE49-F238E27FC236}">
                <a16:creationId xmlns:a16="http://schemas.microsoft.com/office/drawing/2014/main" id="{E19116CA-FFC5-0104-FB2A-58D32BE36043}"/>
              </a:ext>
            </a:extLst>
          </p:cNvPr>
          <p:cNvSpPr txBox="1"/>
          <p:nvPr/>
        </p:nvSpPr>
        <p:spPr>
          <a:xfrm>
            <a:off x="10585017" y="5090933"/>
            <a:ext cx="1106959" cy="307777"/>
          </a:xfrm>
          <a:prstGeom prst="rect">
            <a:avLst/>
          </a:prstGeom>
          <a:noFill/>
        </p:spPr>
        <p:txBody>
          <a:bodyPr wrap="square" rtlCol="0">
            <a:spAutoFit/>
          </a:bodyPr>
          <a:lstStyle/>
          <a:p>
            <a:r>
              <a:rPr lang="nl-NL" sz="1400" b="1" dirty="0">
                <a:solidFill>
                  <a:schemeClr val="bg1"/>
                </a:solidFill>
              </a:rPr>
              <a:t>End Users</a:t>
            </a:r>
            <a:endParaRPr lang="en-US" sz="1400" b="1" dirty="0">
              <a:solidFill>
                <a:schemeClr val="bg1"/>
              </a:solidFill>
            </a:endParaRPr>
          </a:p>
        </p:txBody>
      </p:sp>
      <p:sp>
        <p:nvSpPr>
          <p:cNvPr id="20" name="TextBox 19">
            <a:extLst>
              <a:ext uri="{FF2B5EF4-FFF2-40B4-BE49-F238E27FC236}">
                <a16:creationId xmlns:a16="http://schemas.microsoft.com/office/drawing/2014/main" id="{4F09C031-665D-8A5C-6E44-8DE52A9659FE}"/>
              </a:ext>
            </a:extLst>
          </p:cNvPr>
          <p:cNvSpPr txBox="1"/>
          <p:nvPr/>
        </p:nvSpPr>
        <p:spPr>
          <a:xfrm>
            <a:off x="9232563" y="3667774"/>
            <a:ext cx="1622792" cy="523220"/>
          </a:xfrm>
          <a:prstGeom prst="rect">
            <a:avLst/>
          </a:prstGeom>
          <a:noFill/>
        </p:spPr>
        <p:txBody>
          <a:bodyPr wrap="square" rtlCol="0">
            <a:spAutoFit/>
          </a:bodyPr>
          <a:lstStyle/>
          <a:p>
            <a:r>
              <a:rPr lang="nl-NL" sz="1400" b="1" dirty="0">
                <a:solidFill>
                  <a:schemeClr val="bg1"/>
                </a:solidFill>
              </a:rPr>
              <a:t>HR / Finance Managers</a:t>
            </a:r>
            <a:endParaRPr lang="en-US" sz="1400" b="1" dirty="0">
              <a:solidFill>
                <a:schemeClr val="bg1"/>
              </a:solidFill>
            </a:endParaRPr>
          </a:p>
        </p:txBody>
      </p:sp>
    </p:spTree>
    <p:extLst>
      <p:ext uri="{BB962C8B-B14F-4D97-AF65-F5344CB8AC3E}">
        <p14:creationId xmlns:p14="http://schemas.microsoft.com/office/powerpoint/2010/main" val="18413189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FB653-74FD-057F-AB2A-7B2B81F73C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D84849-AC31-8B46-0134-A5CF7A8CCED4}"/>
              </a:ext>
            </a:extLst>
          </p:cNvPr>
          <p:cNvSpPr>
            <a:spLocks noGrp="1"/>
          </p:cNvSpPr>
          <p:nvPr>
            <p:ph type="title"/>
          </p:nvPr>
        </p:nvSpPr>
        <p:spPr/>
        <p:txBody>
          <a:bodyPr/>
          <a:lstStyle/>
          <a:p>
            <a:r>
              <a:rPr lang="en-US" dirty="0"/>
              <a:t>6. Maintenance &amp; Support</a:t>
            </a:r>
            <a:endParaRPr lang="en-GB" dirty="0"/>
          </a:p>
        </p:txBody>
      </p:sp>
    </p:spTree>
    <p:extLst>
      <p:ext uri="{BB962C8B-B14F-4D97-AF65-F5344CB8AC3E}">
        <p14:creationId xmlns:p14="http://schemas.microsoft.com/office/powerpoint/2010/main" val="26402856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2B812-27FE-50DE-01BD-B49FA7BAB92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BC3E38C-9F1E-E5C0-72E9-7FD9E0BF1B7E}"/>
              </a:ext>
            </a:extLst>
          </p:cNvPr>
          <p:cNvSpPr>
            <a:spLocks noGrp="1"/>
          </p:cNvSpPr>
          <p:nvPr>
            <p:ph type="sldNum" sz="quarter" idx="4"/>
          </p:nvPr>
        </p:nvSpPr>
        <p:spPr/>
        <p:txBody>
          <a:bodyPr/>
          <a:lstStyle/>
          <a:p>
            <a:fld id="{B97DCD48-F2F0-436C-978D-7C4D59D5E31F}" type="slidenum">
              <a:rPr lang="en-US" smtClean="0"/>
              <a:pPr/>
              <a:t>16</a:t>
            </a:fld>
            <a:endParaRPr lang="en-US"/>
          </a:p>
        </p:txBody>
      </p:sp>
      <p:sp>
        <p:nvSpPr>
          <p:cNvPr id="3" name="Title 2">
            <a:extLst>
              <a:ext uri="{FF2B5EF4-FFF2-40B4-BE49-F238E27FC236}">
                <a16:creationId xmlns:a16="http://schemas.microsoft.com/office/drawing/2014/main" id="{BC172029-F143-A275-752C-19A4C4D90439}"/>
              </a:ext>
            </a:extLst>
          </p:cNvPr>
          <p:cNvSpPr>
            <a:spLocks noGrp="1"/>
          </p:cNvSpPr>
          <p:nvPr>
            <p:ph type="title"/>
          </p:nvPr>
        </p:nvSpPr>
        <p:spPr/>
        <p:txBody>
          <a:bodyPr/>
          <a:lstStyle/>
          <a:p>
            <a:r>
              <a:rPr lang="en-US" dirty="0"/>
              <a:t>Support &amp; Sustainment Plan Summary</a:t>
            </a:r>
            <a:endParaRPr lang="en-GB" dirty="0"/>
          </a:p>
        </p:txBody>
      </p:sp>
      <p:grpSp>
        <p:nvGrpSpPr>
          <p:cNvPr id="4" name="Group 3">
            <a:extLst>
              <a:ext uri="{FF2B5EF4-FFF2-40B4-BE49-F238E27FC236}">
                <a16:creationId xmlns:a16="http://schemas.microsoft.com/office/drawing/2014/main" id="{8E05049B-AF2D-C1F9-37E2-E458E2BE78C9}"/>
              </a:ext>
            </a:extLst>
          </p:cNvPr>
          <p:cNvGrpSpPr/>
          <p:nvPr/>
        </p:nvGrpSpPr>
        <p:grpSpPr>
          <a:xfrm>
            <a:off x="366373" y="3131495"/>
            <a:ext cx="3281910" cy="925704"/>
            <a:chOff x="537828" y="3259759"/>
            <a:chExt cx="3281910" cy="925704"/>
          </a:xfrm>
        </p:grpSpPr>
        <p:sp>
          <p:nvSpPr>
            <p:cNvPr id="5" name="TextBox 4">
              <a:extLst>
                <a:ext uri="{FF2B5EF4-FFF2-40B4-BE49-F238E27FC236}">
                  <a16:creationId xmlns:a16="http://schemas.microsoft.com/office/drawing/2014/main" id="{D79DA717-739F-C83E-D3C7-3B626BEE1C9D}"/>
                </a:ext>
              </a:extLst>
            </p:cNvPr>
            <p:cNvSpPr txBox="1"/>
            <p:nvPr/>
          </p:nvSpPr>
          <p:spPr>
            <a:xfrm>
              <a:off x="970446" y="3549776"/>
              <a:ext cx="2849292" cy="635687"/>
            </a:xfrm>
            <a:prstGeom prst="rect">
              <a:avLst/>
            </a:prstGeom>
            <a:noFill/>
          </p:spPr>
          <p:txBody>
            <a:bodyPr wrap="square" rtlCol="0">
              <a:spAutoFit/>
            </a:bodyPr>
            <a:lstStyle/>
            <a:p>
              <a:pPr algn="r">
                <a:lnSpc>
                  <a:spcPct val="110000"/>
                </a:lnSpc>
              </a:pPr>
              <a:r>
                <a:rPr lang="en-US" sz="1100" dirty="0"/>
                <a:t>Internal: Workday Platform Manager</a:t>
              </a:r>
              <a:br>
                <a:rPr lang="en-US" sz="1100" dirty="0"/>
              </a:br>
              <a:r>
                <a:rPr lang="en-US" sz="1100" dirty="0"/>
                <a:t>External: Partner X (via annual support contract)</a:t>
              </a:r>
              <a:endParaRPr lang="en-US" sz="1100" dirty="0">
                <a:solidFill>
                  <a:schemeClr val="tx1">
                    <a:lumMod val="65000"/>
                    <a:lumOff val="35000"/>
                  </a:schemeClr>
                </a:solidFill>
                <a:latin typeface="Century Gothic" panose="020B0502020202020204" pitchFamily="34" charset="0"/>
              </a:endParaRPr>
            </a:p>
          </p:txBody>
        </p:sp>
        <p:sp>
          <p:nvSpPr>
            <p:cNvPr id="6" name="TextBox 5">
              <a:extLst>
                <a:ext uri="{FF2B5EF4-FFF2-40B4-BE49-F238E27FC236}">
                  <a16:creationId xmlns:a16="http://schemas.microsoft.com/office/drawing/2014/main" id="{EF568990-4751-B88E-6514-34A05681D242}"/>
                </a:ext>
              </a:extLst>
            </p:cNvPr>
            <p:cNvSpPr txBox="1"/>
            <p:nvPr/>
          </p:nvSpPr>
          <p:spPr>
            <a:xfrm>
              <a:off x="537828" y="3259759"/>
              <a:ext cx="3273584" cy="400110"/>
            </a:xfrm>
            <a:prstGeom prst="rect">
              <a:avLst/>
            </a:prstGeom>
            <a:noFill/>
          </p:spPr>
          <p:txBody>
            <a:bodyPr wrap="square">
              <a:spAutoFit/>
            </a:bodyPr>
            <a:lstStyle/>
            <a:p>
              <a:pPr algn="r"/>
              <a:r>
                <a:rPr lang="en-US" sz="2000" b="1" dirty="0">
                  <a:solidFill>
                    <a:schemeClr val="accent6"/>
                  </a:solidFill>
                </a:rPr>
                <a:t>Support Owner(s)</a:t>
              </a:r>
              <a:endParaRPr lang="en-GB" sz="2000" b="1" dirty="0">
                <a:solidFill>
                  <a:schemeClr val="accent6"/>
                </a:solidFill>
              </a:endParaRPr>
            </a:p>
          </p:txBody>
        </p:sp>
      </p:grpSp>
      <p:grpSp>
        <p:nvGrpSpPr>
          <p:cNvPr id="7" name="Group 6">
            <a:extLst>
              <a:ext uri="{FF2B5EF4-FFF2-40B4-BE49-F238E27FC236}">
                <a16:creationId xmlns:a16="http://schemas.microsoft.com/office/drawing/2014/main" id="{6D54400F-5B8E-221D-8709-4E606902318B}"/>
              </a:ext>
            </a:extLst>
          </p:cNvPr>
          <p:cNvGrpSpPr/>
          <p:nvPr/>
        </p:nvGrpSpPr>
        <p:grpSpPr>
          <a:xfrm>
            <a:off x="163586" y="4910501"/>
            <a:ext cx="4440360" cy="753594"/>
            <a:chOff x="201636" y="5291501"/>
            <a:chExt cx="4440360" cy="753594"/>
          </a:xfrm>
        </p:grpSpPr>
        <p:sp>
          <p:nvSpPr>
            <p:cNvPr id="8" name="TextBox 7">
              <a:extLst>
                <a:ext uri="{FF2B5EF4-FFF2-40B4-BE49-F238E27FC236}">
                  <a16:creationId xmlns:a16="http://schemas.microsoft.com/office/drawing/2014/main" id="{5BAEB70D-5B5D-56BC-9E1E-8F89CC49DC09}"/>
                </a:ext>
              </a:extLst>
            </p:cNvPr>
            <p:cNvSpPr txBox="1"/>
            <p:nvPr/>
          </p:nvSpPr>
          <p:spPr>
            <a:xfrm>
              <a:off x="338254" y="5595613"/>
              <a:ext cx="4255867" cy="449482"/>
            </a:xfrm>
            <a:prstGeom prst="rect">
              <a:avLst/>
            </a:prstGeom>
            <a:noFill/>
          </p:spPr>
          <p:txBody>
            <a:bodyPr wrap="square" lIns="91440" tIns="45720" rIns="91440" bIns="45720" rtlCol="0" anchor="t">
              <a:spAutoFit/>
            </a:bodyPr>
            <a:lstStyle/>
            <a:p>
              <a:pPr algn="r">
                <a:lnSpc>
                  <a:spcPct val="110000"/>
                </a:lnSpc>
              </a:pPr>
              <a:r>
                <a:rPr lang="en-US" sz="1100" dirty="0"/>
                <a:t>Tickets logged via internal helpdesk, escalated to Partner X when needed. SLA-based triage in place.</a:t>
              </a:r>
              <a:endParaRPr lang="en-US" sz="1100" dirty="0">
                <a:latin typeface="Century Gothic" panose="020B0502020202020204" pitchFamily="34" charset="0"/>
              </a:endParaRPr>
            </a:p>
          </p:txBody>
        </p:sp>
        <p:sp>
          <p:nvSpPr>
            <p:cNvPr id="9" name="TextBox 8">
              <a:extLst>
                <a:ext uri="{FF2B5EF4-FFF2-40B4-BE49-F238E27FC236}">
                  <a16:creationId xmlns:a16="http://schemas.microsoft.com/office/drawing/2014/main" id="{E6FDC75F-B153-9B4E-5B5F-58837C99E8B5}"/>
                </a:ext>
              </a:extLst>
            </p:cNvPr>
            <p:cNvSpPr txBox="1"/>
            <p:nvPr/>
          </p:nvSpPr>
          <p:spPr>
            <a:xfrm>
              <a:off x="201636" y="5291501"/>
              <a:ext cx="4440360" cy="400110"/>
            </a:xfrm>
            <a:prstGeom prst="rect">
              <a:avLst/>
            </a:prstGeom>
            <a:noFill/>
          </p:spPr>
          <p:txBody>
            <a:bodyPr wrap="square">
              <a:spAutoFit/>
            </a:bodyPr>
            <a:lstStyle/>
            <a:p>
              <a:pPr algn="r"/>
              <a:r>
                <a:rPr lang="en-US" sz="2000" b="1" dirty="0">
                  <a:solidFill>
                    <a:schemeClr val="accent4"/>
                  </a:solidFill>
                </a:rPr>
                <a:t>Issue Management</a:t>
              </a:r>
              <a:endParaRPr lang="en-GB" sz="2000" b="1" dirty="0">
                <a:solidFill>
                  <a:schemeClr val="accent4"/>
                </a:solidFill>
              </a:endParaRPr>
            </a:p>
          </p:txBody>
        </p:sp>
      </p:grpSp>
      <p:grpSp>
        <p:nvGrpSpPr>
          <p:cNvPr id="10" name="Group 9">
            <a:extLst>
              <a:ext uri="{FF2B5EF4-FFF2-40B4-BE49-F238E27FC236}">
                <a16:creationId xmlns:a16="http://schemas.microsoft.com/office/drawing/2014/main" id="{0A80DCB6-7AC7-FEE4-E1C1-E2DF0AB0F75D}"/>
              </a:ext>
            </a:extLst>
          </p:cNvPr>
          <p:cNvGrpSpPr/>
          <p:nvPr/>
        </p:nvGrpSpPr>
        <p:grpSpPr>
          <a:xfrm>
            <a:off x="910206" y="1671524"/>
            <a:ext cx="3656019" cy="956596"/>
            <a:chOff x="43381" y="1919887"/>
            <a:chExt cx="3656019" cy="956596"/>
          </a:xfrm>
        </p:grpSpPr>
        <p:sp>
          <p:nvSpPr>
            <p:cNvPr id="11" name="TextBox 10">
              <a:extLst>
                <a:ext uri="{FF2B5EF4-FFF2-40B4-BE49-F238E27FC236}">
                  <a16:creationId xmlns:a16="http://schemas.microsoft.com/office/drawing/2014/main" id="{9E7844DF-3D9D-C778-56BD-A00E8A9CF3BA}"/>
                </a:ext>
              </a:extLst>
            </p:cNvPr>
            <p:cNvSpPr txBox="1"/>
            <p:nvPr/>
          </p:nvSpPr>
          <p:spPr>
            <a:xfrm>
              <a:off x="290856" y="2240796"/>
              <a:ext cx="3398390" cy="635687"/>
            </a:xfrm>
            <a:prstGeom prst="rect">
              <a:avLst/>
            </a:prstGeom>
            <a:noFill/>
          </p:spPr>
          <p:txBody>
            <a:bodyPr wrap="square" lIns="91440" tIns="45720" rIns="91440" bIns="45720" rtlCol="0" anchor="t">
              <a:spAutoFit/>
            </a:bodyPr>
            <a:lstStyle/>
            <a:p>
              <a:pPr algn="r">
                <a:lnSpc>
                  <a:spcPct val="110000"/>
                </a:lnSpc>
              </a:pPr>
              <a:r>
                <a:rPr lang="en-US" sz="1100" dirty="0"/>
                <a:t>Hybrid – Internal team handles Level 1 issues and enhancements. Partner provides expert support &amp; release testing.</a:t>
              </a:r>
            </a:p>
          </p:txBody>
        </p:sp>
        <p:sp>
          <p:nvSpPr>
            <p:cNvPr id="12" name="TextBox 11">
              <a:extLst>
                <a:ext uri="{FF2B5EF4-FFF2-40B4-BE49-F238E27FC236}">
                  <a16:creationId xmlns:a16="http://schemas.microsoft.com/office/drawing/2014/main" id="{B621ED2B-9577-7D5B-2CF5-D056554CC431}"/>
                </a:ext>
              </a:extLst>
            </p:cNvPr>
            <p:cNvSpPr txBox="1"/>
            <p:nvPr/>
          </p:nvSpPr>
          <p:spPr>
            <a:xfrm>
              <a:off x="43381" y="1919887"/>
              <a:ext cx="3656019" cy="400110"/>
            </a:xfrm>
            <a:prstGeom prst="rect">
              <a:avLst/>
            </a:prstGeom>
            <a:noFill/>
          </p:spPr>
          <p:txBody>
            <a:bodyPr wrap="square">
              <a:spAutoFit/>
            </a:bodyPr>
            <a:lstStyle/>
            <a:p>
              <a:pPr algn="r"/>
              <a:r>
                <a:rPr lang="en-US" sz="2000" b="1" dirty="0">
                  <a:solidFill>
                    <a:schemeClr val="accent5"/>
                  </a:solidFill>
                </a:rPr>
                <a:t>Support Model</a:t>
              </a:r>
              <a:endParaRPr lang="en-GB" sz="2000" b="1" dirty="0">
                <a:solidFill>
                  <a:schemeClr val="accent5"/>
                </a:solidFill>
              </a:endParaRPr>
            </a:p>
          </p:txBody>
        </p:sp>
      </p:grpSp>
      <p:grpSp>
        <p:nvGrpSpPr>
          <p:cNvPr id="13" name="Group 12">
            <a:extLst>
              <a:ext uri="{FF2B5EF4-FFF2-40B4-BE49-F238E27FC236}">
                <a16:creationId xmlns:a16="http://schemas.microsoft.com/office/drawing/2014/main" id="{FF79869E-E8B0-9193-FF87-61518FD222BF}"/>
              </a:ext>
            </a:extLst>
          </p:cNvPr>
          <p:cNvGrpSpPr/>
          <p:nvPr/>
        </p:nvGrpSpPr>
        <p:grpSpPr>
          <a:xfrm>
            <a:off x="7667001" y="1429825"/>
            <a:ext cx="3751666" cy="1283617"/>
            <a:chOff x="8122356" y="1824146"/>
            <a:chExt cx="3751666" cy="1283617"/>
          </a:xfrm>
        </p:grpSpPr>
        <p:sp>
          <p:nvSpPr>
            <p:cNvPr id="14" name="TextBox 13">
              <a:extLst>
                <a:ext uri="{FF2B5EF4-FFF2-40B4-BE49-F238E27FC236}">
                  <a16:creationId xmlns:a16="http://schemas.microsoft.com/office/drawing/2014/main" id="{0AA9D4ED-2674-D55F-E7F3-99A935D0AE6E}"/>
                </a:ext>
              </a:extLst>
            </p:cNvPr>
            <p:cNvSpPr txBox="1"/>
            <p:nvPr/>
          </p:nvSpPr>
          <p:spPr>
            <a:xfrm>
              <a:off x="8122356" y="2169044"/>
              <a:ext cx="3670576" cy="938719"/>
            </a:xfrm>
            <a:prstGeom prst="rect">
              <a:avLst/>
            </a:prstGeom>
            <a:noFill/>
          </p:spPr>
          <p:txBody>
            <a:bodyPr wrap="square" rtlCol="0">
              <a:spAutoFit/>
            </a:bodyPr>
            <a:lstStyle/>
            <a:p>
              <a:r>
                <a:rPr lang="en-US" sz="1100" dirty="0"/>
                <a:t>Extend apps tested in preview tenant during each release cycle. Sanity checklist owned by support team. Quarterly review with stakeholders. Minor changes handled in-house. Major upgrades via partner SOW.</a:t>
              </a:r>
            </a:p>
          </p:txBody>
        </p:sp>
        <p:sp>
          <p:nvSpPr>
            <p:cNvPr id="15" name="TextBox 14">
              <a:extLst>
                <a:ext uri="{FF2B5EF4-FFF2-40B4-BE49-F238E27FC236}">
                  <a16:creationId xmlns:a16="http://schemas.microsoft.com/office/drawing/2014/main" id="{969D1DCE-6D5A-7CFB-9A33-F9A9C39B8E54}"/>
                </a:ext>
              </a:extLst>
            </p:cNvPr>
            <p:cNvSpPr txBox="1"/>
            <p:nvPr/>
          </p:nvSpPr>
          <p:spPr>
            <a:xfrm>
              <a:off x="8122356" y="1824146"/>
              <a:ext cx="3751666" cy="400110"/>
            </a:xfrm>
            <a:prstGeom prst="rect">
              <a:avLst/>
            </a:prstGeom>
            <a:noFill/>
          </p:spPr>
          <p:txBody>
            <a:bodyPr wrap="square">
              <a:spAutoFit/>
            </a:bodyPr>
            <a:lstStyle/>
            <a:p>
              <a:r>
                <a:rPr lang="en-US" sz="2000" b="1" dirty="0">
                  <a:solidFill>
                    <a:schemeClr val="accent3"/>
                  </a:solidFill>
                </a:rPr>
                <a:t>Enhancement &amp; Releases</a:t>
              </a:r>
              <a:endParaRPr lang="en-GB" sz="2000" b="1" dirty="0">
                <a:solidFill>
                  <a:schemeClr val="accent3"/>
                </a:solidFill>
              </a:endParaRPr>
            </a:p>
          </p:txBody>
        </p:sp>
      </p:grpSp>
      <p:grpSp>
        <p:nvGrpSpPr>
          <p:cNvPr id="16" name="Group 15">
            <a:extLst>
              <a:ext uri="{FF2B5EF4-FFF2-40B4-BE49-F238E27FC236}">
                <a16:creationId xmlns:a16="http://schemas.microsoft.com/office/drawing/2014/main" id="{E0D944E3-4247-6FA5-0E55-DA9CDE8353D8}"/>
              </a:ext>
            </a:extLst>
          </p:cNvPr>
          <p:cNvGrpSpPr/>
          <p:nvPr/>
        </p:nvGrpSpPr>
        <p:grpSpPr>
          <a:xfrm>
            <a:off x="8201350" y="2979450"/>
            <a:ext cx="3398278" cy="935709"/>
            <a:chOff x="8630324" y="3620678"/>
            <a:chExt cx="3398278" cy="935709"/>
          </a:xfrm>
        </p:grpSpPr>
        <p:sp>
          <p:nvSpPr>
            <p:cNvPr id="17" name="TextBox 16">
              <a:extLst>
                <a:ext uri="{FF2B5EF4-FFF2-40B4-BE49-F238E27FC236}">
                  <a16:creationId xmlns:a16="http://schemas.microsoft.com/office/drawing/2014/main" id="{26BE5F63-F094-38CB-178C-10834DB17A7C}"/>
                </a:ext>
              </a:extLst>
            </p:cNvPr>
            <p:cNvSpPr txBox="1"/>
            <p:nvPr/>
          </p:nvSpPr>
          <p:spPr>
            <a:xfrm>
              <a:off x="8662580" y="3956223"/>
              <a:ext cx="3366022" cy="600164"/>
            </a:xfrm>
            <a:prstGeom prst="rect">
              <a:avLst/>
            </a:prstGeom>
            <a:noFill/>
          </p:spPr>
          <p:txBody>
            <a:bodyPr wrap="square" rtlCol="0">
              <a:spAutoFit/>
            </a:bodyPr>
            <a:lstStyle/>
            <a:p>
              <a:r>
                <a:rPr lang="en-US" sz="1100" dirty="0"/>
                <a:t>Support team completed Extend training. Practice app built internally for skill building. Initial app will be co developed with Partner X</a:t>
              </a:r>
            </a:p>
          </p:txBody>
        </p:sp>
        <p:sp>
          <p:nvSpPr>
            <p:cNvPr id="18" name="TextBox 17">
              <a:extLst>
                <a:ext uri="{FF2B5EF4-FFF2-40B4-BE49-F238E27FC236}">
                  <a16:creationId xmlns:a16="http://schemas.microsoft.com/office/drawing/2014/main" id="{01EBC5BF-B38F-FC63-0FB6-44010ABD0E94}"/>
                </a:ext>
              </a:extLst>
            </p:cNvPr>
            <p:cNvSpPr txBox="1"/>
            <p:nvPr/>
          </p:nvSpPr>
          <p:spPr>
            <a:xfrm>
              <a:off x="8630324" y="3620678"/>
              <a:ext cx="3273584" cy="400110"/>
            </a:xfrm>
            <a:prstGeom prst="rect">
              <a:avLst/>
            </a:prstGeom>
            <a:noFill/>
          </p:spPr>
          <p:txBody>
            <a:bodyPr wrap="square">
              <a:spAutoFit/>
            </a:bodyPr>
            <a:lstStyle/>
            <a:p>
              <a:r>
                <a:rPr lang="en-US" sz="2000" b="1" dirty="0">
                  <a:solidFill>
                    <a:schemeClr val="accent2"/>
                  </a:solidFill>
                </a:rPr>
                <a:t>Training &amp; Readiness</a:t>
              </a:r>
              <a:endParaRPr lang="en-GB" sz="2000" b="1" dirty="0">
                <a:solidFill>
                  <a:schemeClr val="accent2"/>
                </a:solidFill>
              </a:endParaRPr>
            </a:p>
          </p:txBody>
        </p:sp>
      </p:grpSp>
      <p:grpSp>
        <p:nvGrpSpPr>
          <p:cNvPr id="19" name="Group 18">
            <a:extLst>
              <a:ext uri="{FF2B5EF4-FFF2-40B4-BE49-F238E27FC236}">
                <a16:creationId xmlns:a16="http://schemas.microsoft.com/office/drawing/2014/main" id="{9FC15730-B784-F7F8-C697-976D5697BF87}"/>
              </a:ext>
            </a:extLst>
          </p:cNvPr>
          <p:cNvGrpSpPr/>
          <p:nvPr/>
        </p:nvGrpSpPr>
        <p:grpSpPr>
          <a:xfrm>
            <a:off x="7761198" y="4905400"/>
            <a:ext cx="4151061" cy="801282"/>
            <a:chOff x="7885097" y="4899245"/>
            <a:chExt cx="4151061" cy="801282"/>
          </a:xfrm>
        </p:grpSpPr>
        <p:sp>
          <p:nvSpPr>
            <p:cNvPr id="20" name="TextBox 19">
              <a:extLst>
                <a:ext uri="{FF2B5EF4-FFF2-40B4-BE49-F238E27FC236}">
                  <a16:creationId xmlns:a16="http://schemas.microsoft.com/office/drawing/2014/main" id="{7C06E71F-779A-6B1E-DF95-D7A7A704B0E4}"/>
                </a:ext>
              </a:extLst>
            </p:cNvPr>
            <p:cNvSpPr txBox="1"/>
            <p:nvPr/>
          </p:nvSpPr>
          <p:spPr>
            <a:xfrm>
              <a:off x="7902081" y="5251045"/>
              <a:ext cx="4134077" cy="449482"/>
            </a:xfrm>
            <a:prstGeom prst="rect">
              <a:avLst/>
            </a:prstGeom>
            <a:noFill/>
          </p:spPr>
          <p:txBody>
            <a:bodyPr wrap="square" rtlCol="0">
              <a:spAutoFit/>
            </a:bodyPr>
            <a:lstStyle/>
            <a:p>
              <a:pPr>
                <a:lnSpc>
                  <a:spcPct val="110000"/>
                </a:lnSpc>
              </a:pPr>
              <a:r>
                <a:rPr lang="en-US" sz="1100" dirty="0"/>
                <a:t>Year 1: €25K support agreement + €15K internal capacity Years 2–3: €15K/year estimated</a:t>
              </a:r>
              <a:endParaRPr lang="en-US" sz="1100" dirty="0">
                <a:solidFill>
                  <a:schemeClr val="tx1">
                    <a:lumMod val="65000"/>
                    <a:lumOff val="35000"/>
                  </a:schemeClr>
                </a:solidFill>
                <a:latin typeface="Century Gothic" panose="020B0502020202020204" pitchFamily="34" charset="0"/>
              </a:endParaRPr>
            </a:p>
          </p:txBody>
        </p:sp>
        <p:sp>
          <p:nvSpPr>
            <p:cNvPr id="21" name="TextBox 20">
              <a:extLst>
                <a:ext uri="{FF2B5EF4-FFF2-40B4-BE49-F238E27FC236}">
                  <a16:creationId xmlns:a16="http://schemas.microsoft.com/office/drawing/2014/main" id="{7B3BA97B-3799-48F9-FC44-8C29FB64EB65}"/>
                </a:ext>
              </a:extLst>
            </p:cNvPr>
            <p:cNvSpPr txBox="1"/>
            <p:nvPr/>
          </p:nvSpPr>
          <p:spPr>
            <a:xfrm>
              <a:off x="7885097" y="4899245"/>
              <a:ext cx="3563273" cy="400110"/>
            </a:xfrm>
            <a:prstGeom prst="rect">
              <a:avLst/>
            </a:prstGeom>
            <a:noFill/>
          </p:spPr>
          <p:txBody>
            <a:bodyPr wrap="square">
              <a:spAutoFit/>
            </a:bodyPr>
            <a:lstStyle/>
            <a:p>
              <a:r>
                <a:rPr lang="en-US" sz="2000" b="1" dirty="0">
                  <a:solidFill>
                    <a:schemeClr val="accent1"/>
                  </a:solidFill>
                </a:rPr>
                <a:t>Budget Allocation</a:t>
              </a:r>
              <a:endParaRPr lang="en-GB" sz="2000" b="1" dirty="0">
                <a:solidFill>
                  <a:schemeClr val="accent1"/>
                </a:solidFill>
              </a:endParaRPr>
            </a:p>
          </p:txBody>
        </p:sp>
      </p:grpSp>
      <p:grpSp>
        <p:nvGrpSpPr>
          <p:cNvPr id="22" name="Group 21">
            <a:extLst>
              <a:ext uri="{FF2B5EF4-FFF2-40B4-BE49-F238E27FC236}">
                <a16:creationId xmlns:a16="http://schemas.microsoft.com/office/drawing/2014/main" id="{73F20404-940E-0B65-C9C8-5057A563C21B}"/>
              </a:ext>
            </a:extLst>
          </p:cNvPr>
          <p:cNvGrpSpPr/>
          <p:nvPr/>
        </p:nvGrpSpPr>
        <p:grpSpPr>
          <a:xfrm>
            <a:off x="4072277" y="1921867"/>
            <a:ext cx="4039338" cy="3591929"/>
            <a:chOff x="4110327" y="2302867"/>
            <a:chExt cx="4039338" cy="3591929"/>
          </a:xfrm>
        </p:grpSpPr>
        <p:grpSp>
          <p:nvGrpSpPr>
            <p:cNvPr id="23" name="Group 22">
              <a:extLst>
                <a:ext uri="{FF2B5EF4-FFF2-40B4-BE49-F238E27FC236}">
                  <a16:creationId xmlns:a16="http://schemas.microsoft.com/office/drawing/2014/main" id="{6BA7D1B0-9C76-2B58-B864-72AC735E5100}"/>
                </a:ext>
              </a:extLst>
            </p:cNvPr>
            <p:cNvGrpSpPr>
              <a:grpSpLocks noChangeAspect="1"/>
            </p:cNvGrpSpPr>
            <p:nvPr/>
          </p:nvGrpSpPr>
          <p:grpSpPr>
            <a:xfrm>
              <a:off x="4110327" y="2302867"/>
              <a:ext cx="4039338" cy="3591929"/>
              <a:chOff x="3949950" y="1935228"/>
              <a:chExt cx="4292100" cy="3816694"/>
            </a:xfrm>
          </p:grpSpPr>
          <p:sp>
            <p:nvSpPr>
              <p:cNvPr id="31" name="Freeform 52">
                <a:extLst>
                  <a:ext uri="{FF2B5EF4-FFF2-40B4-BE49-F238E27FC236}">
                    <a16:creationId xmlns:a16="http://schemas.microsoft.com/office/drawing/2014/main" id="{946AE36C-CCD2-E052-F46E-4AABB80C6BB5}"/>
                  </a:ext>
                </a:extLst>
              </p:cNvPr>
              <p:cNvSpPr>
                <a:spLocks/>
              </p:cNvSpPr>
              <p:nvPr/>
            </p:nvSpPr>
            <p:spPr bwMode="auto">
              <a:xfrm>
                <a:off x="6856115" y="2914246"/>
                <a:ext cx="639249" cy="929328"/>
              </a:xfrm>
              <a:custGeom>
                <a:avLst/>
                <a:gdLst>
                  <a:gd name="T0" fmla="*/ 476 w 476"/>
                  <a:gd name="T1" fmla="*/ 0 h 692"/>
                  <a:gd name="T2" fmla="*/ 0 w 476"/>
                  <a:gd name="T3" fmla="*/ 559 h 692"/>
                  <a:gd name="T4" fmla="*/ 78 w 476"/>
                  <a:gd name="T5" fmla="*/ 692 h 692"/>
                  <a:gd name="T6" fmla="*/ 476 w 476"/>
                  <a:gd name="T7" fmla="*/ 0 h 692"/>
                </a:gdLst>
                <a:ahLst/>
                <a:cxnLst>
                  <a:cxn ang="0">
                    <a:pos x="T0" y="T1"/>
                  </a:cxn>
                  <a:cxn ang="0">
                    <a:pos x="T2" y="T3"/>
                  </a:cxn>
                  <a:cxn ang="0">
                    <a:pos x="T4" y="T5"/>
                  </a:cxn>
                  <a:cxn ang="0">
                    <a:pos x="T6" y="T7"/>
                  </a:cxn>
                </a:cxnLst>
                <a:rect l="0" t="0" r="r" b="b"/>
                <a:pathLst>
                  <a:path w="476" h="692">
                    <a:moveTo>
                      <a:pt x="476" y="0"/>
                    </a:moveTo>
                    <a:lnTo>
                      <a:pt x="0" y="559"/>
                    </a:lnTo>
                    <a:lnTo>
                      <a:pt x="78" y="692"/>
                    </a:lnTo>
                    <a:lnTo>
                      <a:pt x="476"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32" name="Freeform 53">
                <a:extLst>
                  <a:ext uri="{FF2B5EF4-FFF2-40B4-BE49-F238E27FC236}">
                    <a16:creationId xmlns:a16="http://schemas.microsoft.com/office/drawing/2014/main" id="{7C157313-5076-D27B-A27F-7C45C4A13541}"/>
                  </a:ext>
                </a:extLst>
              </p:cNvPr>
              <p:cNvSpPr>
                <a:spLocks/>
              </p:cNvSpPr>
              <p:nvPr/>
            </p:nvSpPr>
            <p:spPr bwMode="auto">
              <a:xfrm>
                <a:off x="6528433" y="4412990"/>
                <a:ext cx="102065" cy="181300"/>
              </a:xfrm>
              <a:custGeom>
                <a:avLst/>
                <a:gdLst>
                  <a:gd name="T0" fmla="*/ 76 w 76"/>
                  <a:gd name="T1" fmla="*/ 0 h 135"/>
                  <a:gd name="T2" fmla="*/ 0 w 76"/>
                  <a:gd name="T3" fmla="*/ 135 h 135"/>
                  <a:gd name="T4" fmla="*/ 76 w 76"/>
                  <a:gd name="T5" fmla="*/ 0 h 135"/>
                  <a:gd name="T6" fmla="*/ 76 w 76"/>
                  <a:gd name="T7" fmla="*/ 0 h 135"/>
                </a:gdLst>
                <a:ahLst/>
                <a:cxnLst>
                  <a:cxn ang="0">
                    <a:pos x="T0" y="T1"/>
                  </a:cxn>
                  <a:cxn ang="0">
                    <a:pos x="T2" y="T3"/>
                  </a:cxn>
                  <a:cxn ang="0">
                    <a:pos x="T4" y="T5"/>
                  </a:cxn>
                  <a:cxn ang="0">
                    <a:pos x="T6" y="T7"/>
                  </a:cxn>
                </a:cxnLst>
                <a:rect l="0" t="0" r="r" b="b"/>
                <a:pathLst>
                  <a:path w="76" h="135">
                    <a:moveTo>
                      <a:pt x="76" y="0"/>
                    </a:moveTo>
                    <a:lnTo>
                      <a:pt x="0" y="135"/>
                    </a:lnTo>
                    <a:lnTo>
                      <a:pt x="76" y="0"/>
                    </a:lnTo>
                    <a:lnTo>
                      <a:pt x="76" y="0"/>
                    </a:lnTo>
                    <a:close/>
                  </a:path>
                </a:pathLst>
              </a:custGeom>
              <a:solidFill>
                <a:srgbClr val="D9D9D9"/>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33" name="Freeform 54">
                <a:extLst>
                  <a:ext uri="{FF2B5EF4-FFF2-40B4-BE49-F238E27FC236}">
                    <a16:creationId xmlns:a16="http://schemas.microsoft.com/office/drawing/2014/main" id="{EE8B140F-9F1B-1221-004E-D25D5E006682}"/>
                  </a:ext>
                </a:extLst>
              </p:cNvPr>
              <p:cNvSpPr>
                <a:spLocks/>
              </p:cNvSpPr>
              <p:nvPr/>
            </p:nvSpPr>
            <p:spPr bwMode="auto">
              <a:xfrm>
                <a:off x="6528433" y="4412990"/>
                <a:ext cx="102065" cy="181300"/>
              </a:xfrm>
              <a:custGeom>
                <a:avLst/>
                <a:gdLst>
                  <a:gd name="T0" fmla="*/ 76 w 76"/>
                  <a:gd name="T1" fmla="*/ 0 h 135"/>
                  <a:gd name="T2" fmla="*/ 0 w 76"/>
                  <a:gd name="T3" fmla="*/ 135 h 135"/>
                  <a:gd name="T4" fmla="*/ 76 w 76"/>
                  <a:gd name="T5" fmla="*/ 0 h 135"/>
                  <a:gd name="T6" fmla="*/ 76 w 76"/>
                  <a:gd name="T7" fmla="*/ 0 h 135"/>
                </a:gdLst>
                <a:ahLst/>
                <a:cxnLst>
                  <a:cxn ang="0">
                    <a:pos x="T0" y="T1"/>
                  </a:cxn>
                  <a:cxn ang="0">
                    <a:pos x="T2" y="T3"/>
                  </a:cxn>
                  <a:cxn ang="0">
                    <a:pos x="T4" y="T5"/>
                  </a:cxn>
                  <a:cxn ang="0">
                    <a:pos x="T6" y="T7"/>
                  </a:cxn>
                </a:cxnLst>
                <a:rect l="0" t="0" r="r" b="b"/>
                <a:pathLst>
                  <a:path w="76" h="135">
                    <a:moveTo>
                      <a:pt x="76" y="0"/>
                    </a:moveTo>
                    <a:lnTo>
                      <a:pt x="0" y="135"/>
                    </a:lnTo>
                    <a:lnTo>
                      <a:pt x="76" y="0"/>
                    </a:lnTo>
                    <a:lnTo>
                      <a:pt x="76"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34" name="Freeform 55">
                <a:extLst>
                  <a:ext uri="{FF2B5EF4-FFF2-40B4-BE49-F238E27FC236}">
                    <a16:creationId xmlns:a16="http://schemas.microsoft.com/office/drawing/2014/main" id="{8026BC57-D3EF-7797-831C-01CD7DB2D78B}"/>
                  </a:ext>
                </a:extLst>
              </p:cNvPr>
              <p:cNvSpPr>
                <a:spLocks/>
              </p:cNvSpPr>
              <p:nvPr/>
            </p:nvSpPr>
            <p:spPr bwMode="auto">
              <a:xfrm>
                <a:off x="6528433" y="4412990"/>
                <a:ext cx="1071682" cy="181300"/>
              </a:xfrm>
              <a:custGeom>
                <a:avLst/>
                <a:gdLst>
                  <a:gd name="T0" fmla="*/ 76 w 798"/>
                  <a:gd name="T1" fmla="*/ 0 h 135"/>
                  <a:gd name="T2" fmla="*/ 0 w 798"/>
                  <a:gd name="T3" fmla="*/ 135 h 135"/>
                  <a:gd name="T4" fmla="*/ 798 w 798"/>
                  <a:gd name="T5" fmla="*/ 135 h 135"/>
                  <a:gd name="T6" fmla="*/ 76 w 798"/>
                  <a:gd name="T7" fmla="*/ 0 h 135"/>
                </a:gdLst>
                <a:ahLst/>
                <a:cxnLst>
                  <a:cxn ang="0">
                    <a:pos x="T0" y="T1"/>
                  </a:cxn>
                  <a:cxn ang="0">
                    <a:pos x="T2" y="T3"/>
                  </a:cxn>
                  <a:cxn ang="0">
                    <a:pos x="T4" y="T5"/>
                  </a:cxn>
                  <a:cxn ang="0">
                    <a:pos x="T6" y="T7"/>
                  </a:cxn>
                </a:cxnLst>
                <a:rect l="0" t="0" r="r" b="b"/>
                <a:pathLst>
                  <a:path w="798" h="135">
                    <a:moveTo>
                      <a:pt x="76" y="0"/>
                    </a:moveTo>
                    <a:lnTo>
                      <a:pt x="0" y="135"/>
                    </a:lnTo>
                    <a:lnTo>
                      <a:pt x="798" y="135"/>
                    </a:lnTo>
                    <a:lnTo>
                      <a:pt x="76"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35" name="Freeform 56">
                <a:extLst>
                  <a:ext uri="{FF2B5EF4-FFF2-40B4-BE49-F238E27FC236}">
                    <a16:creationId xmlns:a16="http://schemas.microsoft.com/office/drawing/2014/main" id="{F431736E-7E56-9D68-5D6D-50629C704383}"/>
                  </a:ext>
                </a:extLst>
              </p:cNvPr>
              <p:cNvSpPr>
                <a:spLocks/>
              </p:cNvSpPr>
              <p:nvPr/>
            </p:nvSpPr>
            <p:spPr bwMode="auto">
              <a:xfrm>
                <a:off x="5663567" y="4594289"/>
                <a:ext cx="206816" cy="0"/>
              </a:xfrm>
              <a:custGeom>
                <a:avLst/>
                <a:gdLst>
                  <a:gd name="T0" fmla="*/ 154 w 154"/>
                  <a:gd name="T1" fmla="*/ 0 w 154"/>
                  <a:gd name="T2" fmla="*/ 154 w 154"/>
                  <a:gd name="T3" fmla="*/ 154 w 154"/>
                </a:gdLst>
                <a:ahLst/>
                <a:cxnLst>
                  <a:cxn ang="0">
                    <a:pos x="T0" y="0"/>
                  </a:cxn>
                  <a:cxn ang="0">
                    <a:pos x="T1" y="0"/>
                  </a:cxn>
                  <a:cxn ang="0">
                    <a:pos x="T2" y="0"/>
                  </a:cxn>
                  <a:cxn ang="0">
                    <a:pos x="T3" y="0"/>
                  </a:cxn>
                </a:cxnLst>
                <a:rect l="0" t="0" r="r" b="b"/>
                <a:pathLst>
                  <a:path w="154">
                    <a:moveTo>
                      <a:pt x="154" y="0"/>
                    </a:moveTo>
                    <a:lnTo>
                      <a:pt x="0" y="0"/>
                    </a:lnTo>
                    <a:lnTo>
                      <a:pt x="154" y="0"/>
                    </a:lnTo>
                    <a:lnTo>
                      <a:pt x="154" y="0"/>
                    </a:lnTo>
                    <a:close/>
                  </a:path>
                </a:pathLst>
              </a:custGeom>
              <a:solidFill>
                <a:srgbClr val="D9D9D9"/>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36" name="Freeform 57">
                <a:extLst>
                  <a:ext uri="{FF2B5EF4-FFF2-40B4-BE49-F238E27FC236}">
                    <a16:creationId xmlns:a16="http://schemas.microsoft.com/office/drawing/2014/main" id="{BBE720A1-50C5-8421-7EA2-30BEB8E0B743}"/>
                  </a:ext>
                </a:extLst>
              </p:cNvPr>
              <p:cNvSpPr>
                <a:spLocks/>
              </p:cNvSpPr>
              <p:nvPr/>
            </p:nvSpPr>
            <p:spPr bwMode="auto">
              <a:xfrm>
                <a:off x="5663567" y="4594289"/>
                <a:ext cx="206816" cy="0"/>
              </a:xfrm>
              <a:custGeom>
                <a:avLst/>
                <a:gdLst>
                  <a:gd name="T0" fmla="*/ 154 w 154"/>
                  <a:gd name="T1" fmla="*/ 0 w 154"/>
                  <a:gd name="T2" fmla="*/ 154 w 154"/>
                  <a:gd name="T3" fmla="*/ 154 w 154"/>
                </a:gdLst>
                <a:ahLst/>
                <a:cxnLst>
                  <a:cxn ang="0">
                    <a:pos x="T0" y="0"/>
                  </a:cxn>
                  <a:cxn ang="0">
                    <a:pos x="T1" y="0"/>
                  </a:cxn>
                  <a:cxn ang="0">
                    <a:pos x="T2" y="0"/>
                  </a:cxn>
                  <a:cxn ang="0">
                    <a:pos x="T3" y="0"/>
                  </a:cxn>
                </a:cxnLst>
                <a:rect l="0" t="0" r="r" b="b"/>
                <a:pathLst>
                  <a:path w="154">
                    <a:moveTo>
                      <a:pt x="154" y="0"/>
                    </a:moveTo>
                    <a:lnTo>
                      <a:pt x="0" y="0"/>
                    </a:lnTo>
                    <a:lnTo>
                      <a:pt x="154" y="0"/>
                    </a:lnTo>
                    <a:lnTo>
                      <a:pt x="154"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37" name="Freeform 58">
                <a:extLst>
                  <a:ext uri="{FF2B5EF4-FFF2-40B4-BE49-F238E27FC236}">
                    <a16:creationId xmlns:a16="http://schemas.microsoft.com/office/drawing/2014/main" id="{C8E6A765-0D16-68D6-4A94-10666415D9BE}"/>
                  </a:ext>
                </a:extLst>
              </p:cNvPr>
              <p:cNvSpPr>
                <a:spLocks/>
              </p:cNvSpPr>
              <p:nvPr/>
            </p:nvSpPr>
            <p:spPr bwMode="auto">
              <a:xfrm>
                <a:off x="5663567" y="4594289"/>
                <a:ext cx="534498" cy="927986"/>
              </a:xfrm>
              <a:custGeom>
                <a:avLst/>
                <a:gdLst>
                  <a:gd name="T0" fmla="*/ 0 w 398"/>
                  <a:gd name="T1" fmla="*/ 0 h 691"/>
                  <a:gd name="T2" fmla="*/ 5 w 398"/>
                  <a:gd name="T3" fmla="*/ 7 h 691"/>
                  <a:gd name="T4" fmla="*/ 398 w 398"/>
                  <a:gd name="T5" fmla="*/ 691 h 691"/>
                  <a:gd name="T6" fmla="*/ 154 w 398"/>
                  <a:gd name="T7" fmla="*/ 0 h 691"/>
                  <a:gd name="T8" fmla="*/ 0 w 398"/>
                  <a:gd name="T9" fmla="*/ 0 h 691"/>
                </a:gdLst>
                <a:ahLst/>
                <a:cxnLst>
                  <a:cxn ang="0">
                    <a:pos x="T0" y="T1"/>
                  </a:cxn>
                  <a:cxn ang="0">
                    <a:pos x="T2" y="T3"/>
                  </a:cxn>
                  <a:cxn ang="0">
                    <a:pos x="T4" y="T5"/>
                  </a:cxn>
                  <a:cxn ang="0">
                    <a:pos x="T6" y="T7"/>
                  </a:cxn>
                  <a:cxn ang="0">
                    <a:pos x="T8" y="T9"/>
                  </a:cxn>
                </a:cxnLst>
                <a:rect l="0" t="0" r="r" b="b"/>
                <a:pathLst>
                  <a:path w="398" h="691">
                    <a:moveTo>
                      <a:pt x="0" y="0"/>
                    </a:moveTo>
                    <a:lnTo>
                      <a:pt x="5" y="7"/>
                    </a:lnTo>
                    <a:lnTo>
                      <a:pt x="398" y="691"/>
                    </a:lnTo>
                    <a:lnTo>
                      <a:pt x="154" y="0"/>
                    </a:ln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38" name="Freeform 70">
                <a:extLst>
                  <a:ext uri="{FF2B5EF4-FFF2-40B4-BE49-F238E27FC236}">
                    <a16:creationId xmlns:a16="http://schemas.microsoft.com/office/drawing/2014/main" id="{5012D3EB-BA8A-2B0E-24F8-2005300FF671}"/>
                  </a:ext>
                </a:extLst>
              </p:cNvPr>
              <p:cNvSpPr>
                <a:spLocks/>
              </p:cNvSpPr>
              <p:nvPr/>
            </p:nvSpPr>
            <p:spPr bwMode="auto">
              <a:xfrm>
                <a:off x="4693950" y="3843574"/>
                <a:ext cx="639249" cy="927986"/>
              </a:xfrm>
              <a:custGeom>
                <a:avLst/>
                <a:gdLst>
                  <a:gd name="T0" fmla="*/ 400 w 476"/>
                  <a:gd name="T1" fmla="*/ 0 h 691"/>
                  <a:gd name="T2" fmla="*/ 0 w 476"/>
                  <a:gd name="T3" fmla="*/ 691 h 691"/>
                  <a:gd name="T4" fmla="*/ 400 w 476"/>
                  <a:gd name="T5" fmla="*/ 0 h 691"/>
                  <a:gd name="T6" fmla="*/ 476 w 476"/>
                  <a:gd name="T7" fmla="*/ 132 h 691"/>
                  <a:gd name="T8" fmla="*/ 476 w 476"/>
                  <a:gd name="T9" fmla="*/ 132 h 691"/>
                  <a:gd name="T10" fmla="*/ 400 w 476"/>
                  <a:gd name="T11" fmla="*/ 0 h 691"/>
                </a:gdLst>
                <a:ahLst/>
                <a:cxnLst>
                  <a:cxn ang="0">
                    <a:pos x="T0" y="T1"/>
                  </a:cxn>
                  <a:cxn ang="0">
                    <a:pos x="T2" y="T3"/>
                  </a:cxn>
                  <a:cxn ang="0">
                    <a:pos x="T4" y="T5"/>
                  </a:cxn>
                  <a:cxn ang="0">
                    <a:pos x="T6" y="T7"/>
                  </a:cxn>
                  <a:cxn ang="0">
                    <a:pos x="T8" y="T9"/>
                  </a:cxn>
                  <a:cxn ang="0">
                    <a:pos x="T10" y="T11"/>
                  </a:cxn>
                </a:cxnLst>
                <a:rect l="0" t="0" r="r" b="b"/>
                <a:pathLst>
                  <a:path w="476" h="691">
                    <a:moveTo>
                      <a:pt x="400" y="0"/>
                    </a:moveTo>
                    <a:lnTo>
                      <a:pt x="0" y="691"/>
                    </a:lnTo>
                    <a:lnTo>
                      <a:pt x="400" y="0"/>
                    </a:lnTo>
                    <a:lnTo>
                      <a:pt x="476" y="132"/>
                    </a:lnTo>
                    <a:lnTo>
                      <a:pt x="476" y="132"/>
                    </a:lnTo>
                    <a:lnTo>
                      <a:pt x="400" y="0"/>
                    </a:lnTo>
                    <a:close/>
                  </a:path>
                </a:pathLst>
              </a:custGeom>
              <a:solidFill>
                <a:srgbClr val="D9D9D9"/>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39" name="Freeform 71">
                <a:extLst>
                  <a:ext uri="{FF2B5EF4-FFF2-40B4-BE49-F238E27FC236}">
                    <a16:creationId xmlns:a16="http://schemas.microsoft.com/office/drawing/2014/main" id="{3ECB2453-6895-F7CB-5809-186723141527}"/>
                  </a:ext>
                </a:extLst>
              </p:cNvPr>
              <p:cNvSpPr>
                <a:spLocks/>
              </p:cNvSpPr>
              <p:nvPr/>
            </p:nvSpPr>
            <p:spPr bwMode="auto">
              <a:xfrm>
                <a:off x="4693950" y="3843574"/>
                <a:ext cx="639249" cy="927986"/>
              </a:xfrm>
              <a:custGeom>
                <a:avLst/>
                <a:gdLst>
                  <a:gd name="T0" fmla="*/ 400 w 476"/>
                  <a:gd name="T1" fmla="*/ 0 h 691"/>
                  <a:gd name="T2" fmla="*/ 0 w 476"/>
                  <a:gd name="T3" fmla="*/ 691 h 691"/>
                  <a:gd name="T4" fmla="*/ 400 w 476"/>
                  <a:gd name="T5" fmla="*/ 0 h 691"/>
                  <a:gd name="T6" fmla="*/ 476 w 476"/>
                  <a:gd name="T7" fmla="*/ 132 h 691"/>
                  <a:gd name="T8" fmla="*/ 476 w 476"/>
                  <a:gd name="T9" fmla="*/ 132 h 691"/>
                  <a:gd name="T10" fmla="*/ 400 w 476"/>
                  <a:gd name="T11" fmla="*/ 0 h 691"/>
                </a:gdLst>
                <a:ahLst/>
                <a:cxnLst>
                  <a:cxn ang="0">
                    <a:pos x="T0" y="T1"/>
                  </a:cxn>
                  <a:cxn ang="0">
                    <a:pos x="T2" y="T3"/>
                  </a:cxn>
                  <a:cxn ang="0">
                    <a:pos x="T4" y="T5"/>
                  </a:cxn>
                  <a:cxn ang="0">
                    <a:pos x="T6" y="T7"/>
                  </a:cxn>
                  <a:cxn ang="0">
                    <a:pos x="T8" y="T9"/>
                  </a:cxn>
                  <a:cxn ang="0">
                    <a:pos x="T10" y="T11"/>
                  </a:cxn>
                </a:cxnLst>
                <a:rect l="0" t="0" r="r" b="b"/>
                <a:pathLst>
                  <a:path w="476" h="691">
                    <a:moveTo>
                      <a:pt x="400" y="0"/>
                    </a:moveTo>
                    <a:lnTo>
                      <a:pt x="0" y="691"/>
                    </a:lnTo>
                    <a:lnTo>
                      <a:pt x="400" y="0"/>
                    </a:lnTo>
                    <a:lnTo>
                      <a:pt x="476" y="132"/>
                    </a:lnTo>
                    <a:lnTo>
                      <a:pt x="476" y="132"/>
                    </a:lnTo>
                    <a:lnTo>
                      <a:pt x="40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40" name="Freeform 72">
                <a:extLst>
                  <a:ext uri="{FF2B5EF4-FFF2-40B4-BE49-F238E27FC236}">
                    <a16:creationId xmlns:a16="http://schemas.microsoft.com/office/drawing/2014/main" id="{087341CC-7C26-952A-5C43-98F32D041126}"/>
                  </a:ext>
                </a:extLst>
              </p:cNvPr>
              <p:cNvSpPr>
                <a:spLocks/>
              </p:cNvSpPr>
              <p:nvPr/>
            </p:nvSpPr>
            <p:spPr bwMode="auto">
              <a:xfrm>
                <a:off x="4693950" y="3843574"/>
                <a:ext cx="639249" cy="927986"/>
              </a:xfrm>
              <a:custGeom>
                <a:avLst/>
                <a:gdLst>
                  <a:gd name="T0" fmla="*/ 400 w 476"/>
                  <a:gd name="T1" fmla="*/ 0 h 691"/>
                  <a:gd name="T2" fmla="*/ 0 w 476"/>
                  <a:gd name="T3" fmla="*/ 691 h 691"/>
                  <a:gd name="T4" fmla="*/ 476 w 476"/>
                  <a:gd name="T5" fmla="*/ 132 h 691"/>
                  <a:gd name="T6" fmla="*/ 400 w 476"/>
                  <a:gd name="T7" fmla="*/ 0 h 691"/>
                </a:gdLst>
                <a:ahLst/>
                <a:cxnLst>
                  <a:cxn ang="0">
                    <a:pos x="T0" y="T1"/>
                  </a:cxn>
                  <a:cxn ang="0">
                    <a:pos x="T2" y="T3"/>
                  </a:cxn>
                  <a:cxn ang="0">
                    <a:pos x="T4" y="T5"/>
                  </a:cxn>
                  <a:cxn ang="0">
                    <a:pos x="T6" y="T7"/>
                  </a:cxn>
                </a:cxnLst>
                <a:rect l="0" t="0" r="r" b="b"/>
                <a:pathLst>
                  <a:path w="476" h="691">
                    <a:moveTo>
                      <a:pt x="400" y="0"/>
                    </a:moveTo>
                    <a:lnTo>
                      <a:pt x="0" y="691"/>
                    </a:lnTo>
                    <a:lnTo>
                      <a:pt x="476" y="132"/>
                    </a:lnTo>
                    <a:lnTo>
                      <a:pt x="40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41" name="Freeform 73">
                <a:extLst>
                  <a:ext uri="{FF2B5EF4-FFF2-40B4-BE49-F238E27FC236}">
                    <a16:creationId xmlns:a16="http://schemas.microsoft.com/office/drawing/2014/main" id="{1C8DB101-3B15-A907-87FD-910DB75C838F}"/>
                  </a:ext>
                </a:extLst>
              </p:cNvPr>
              <p:cNvSpPr>
                <a:spLocks/>
              </p:cNvSpPr>
              <p:nvPr/>
            </p:nvSpPr>
            <p:spPr bwMode="auto">
              <a:xfrm>
                <a:off x="5558816" y="3095545"/>
                <a:ext cx="104751" cy="178614"/>
              </a:xfrm>
              <a:custGeom>
                <a:avLst/>
                <a:gdLst>
                  <a:gd name="T0" fmla="*/ 78 w 78"/>
                  <a:gd name="T1" fmla="*/ 0 h 133"/>
                  <a:gd name="T2" fmla="*/ 0 w 78"/>
                  <a:gd name="T3" fmla="*/ 133 h 133"/>
                  <a:gd name="T4" fmla="*/ 0 w 78"/>
                  <a:gd name="T5" fmla="*/ 133 h 133"/>
                  <a:gd name="T6" fmla="*/ 78 w 78"/>
                  <a:gd name="T7" fmla="*/ 0 h 133"/>
                </a:gdLst>
                <a:ahLst/>
                <a:cxnLst>
                  <a:cxn ang="0">
                    <a:pos x="T0" y="T1"/>
                  </a:cxn>
                  <a:cxn ang="0">
                    <a:pos x="T2" y="T3"/>
                  </a:cxn>
                  <a:cxn ang="0">
                    <a:pos x="T4" y="T5"/>
                  </a:cxn>
                  <a:cxn ang="0">
                    <a:pos x="T6" y="T7"/>
                  </a:cxn>
                </a:cxnLst>
                <a:rect l="0" t="0" r="r" b="b"/>
                <a:pathLst>
                  <a:path w="78" h="133">
                    <a:moveTo>
                      <a:pt x="78" y="0"/>
                    </a:moveTo>
                    <a:lnTo>
                      <a:pt x="0" y="133"/>
                    </a:lnTo>
                    <a:lnTo>
                      <a:pt x="0" y="133"/>
                    </a:lnTo>
                    <a:lnTo>
                      <a:pt x="78" y="0"/>
                    </a:lnTo>
                    <a:close/>
                  </a:path>
                </a:pathLst>
              </a:custGeom>
              <a:solidFill>
                <a:srgbClr val="D9D9D9"/>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42" name="Freeform 74">
                <a:extLst>
                  <a:ext uri="{FF2B5EF4-FFF2-40B4-BE49-F238E27FC236}">
                    <a16:creationId xmlns:a16="http://schemas.microsoft.com/office/drawing/2014/main" id="{FF230FA2-51F7-8C60-BB42-416B7481C1F1}"/>
                  </a:ext>
                </a:extLst>
              </p:cNvPr>
              <p:cNvSpPr>
                <a:spLocks/>
              </p:cNvSpPr>
              <p:nvPr/>
            </p:nvSpPr>
            <p:spPr bwMode="auto">
              <a:xfrm>
                <a:off x="5558816" y="3095545"/>
                <a:ext cx="104751" cy="178614"/>
              </a:xfrm>
              <a:custGeom>
                <a:avLst/>
                <a:gdLst>
                  <a:gd name="T0" fmla="*/ 78 w 78"/>
                  <a:gd name="T1" fmla="*/ 0 h 133"/>
                  <a:gd name="T2" fmla="*/ 0 w 78"/>
                  <a:gd name="T3" fmla="*/ 133 h 133"/>
                  <a:gd name="T4" fmla="*/ 0 w 78"/>
                  <a:gd name="T5" fmla="*/ 133 h 133"/>
                  <a:gd name="T6" fmla="*/ 78 w 78"/>
                  <a:gd name="T7" fmla="*/ 0 h 133"/>
                </a:gdLst>
                <a:ahLst/>
                <a:cxnLst>
                  <a:cxn ang="0">
                    <a:pos x="T0" y="T1"/>
                  </a:cxn>
                  <a:cxn ang="0">
                    <a:pos x="T2" y="T3"/>
                  </a:cxn>
                  <a:cxn ang="0">
                    <a:pos x="T4" y="T5"/>
                  </a:cxn>
                  <a:cxn ang="0">
                    <a:pos x="T6" y="T7"/>
                  </a:cxn>
                </a:cxnLst>
                <a:rect l="0" t="0" r="r" b="b"/>
                <a:pathLst>
                  <a:path w="78" h="133">
                    <a:moveTo>
                      <a:pt x="78" y="0"/>
                    </a:moveTo>
                    <a:lnTo>
                      <a:pt x="0" y="133"/>
                    </a:lnTo>
                    <a:lnTo>
                      <a:pt x="0" y="133"/>
                    </a:lnTo>
                    <a:lnTo>
                      <a:pt x="78"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43" name="Freeform 75">
                <a:extLst>
                  <a:ext uri="{FF2B5EF4-FFF2-40B4-BE49-F238E27FC236}">
                    <a16:creationId xmlns:a16="http://schemas.microsoft.com/office/drawing/2014/main" id="{FF0570D0-16F4-2B30-7016-BB3233636DAA}"/>
                  </a:ext>
                </a:extLst>
              </p:cNvPr>
              <p:cNvSpPr>
                <a:spLocks/>
              </p:cNvSpPr>
              <p:nvPr/>
            </p:nvSpPr>
            <p:spPr bwMode="auto">
              <a:xfrm>
                <a:off x="4589199" y="3095545"/>
                <a:ext cx="1074368" cy="178614"/>
              </a:xfrm>
              <a:custGeom>
                <a:avLst/>
                <a:gdLst>
                  <a:gd name="T0" fmla="*/ 800 w 800"/>
                  <a:gd name="T1" fmla="*/ 0 h 133"/>
                  <a:gd name="T2" fmla="*/ 0 w 800"/>
                  <a:gd name="T3" fmla="*/ 0 h 133"/>
                  <a:gd name="T4" fmla="*/ 722 w 800"/>
                  <a:gd name="T5" fmla="*/ 133 h 133"/>
                  <a:gd name="T6" fmla="*/ 800 w 800"/>
                  <a:gd name="T7" fmla="*/ 0 h 133"/>
                </a:gdLst>
                <a:ahLst/>
                <a:cxnLst>
                  <a:cxn ang="0">
                    <a:pos x="T0" y="T1"/>
                  </a:cxn>
                  <a:cxn ang="0">
                    <a:pos x="T2" y="T3"/>
                  </a:cxn>
                  <a:cxn ang="0">
                    <a:pos x="T4" y="T5"/>
                  </a:cxn>
                  <a:cxn ang="0">
                    <a:pos x="T6" y="T7"/>
                  </a:cxn>
                </a:cxnLst>
                <a:rect l="0" t="0" r="r" b="b"/>
                <a:pathLst>
                  <a:path w="800" h="133">
                    <a:moveTo>
                      <a:pt x="800" y="0"/>
                    </a:moveTo>
                    <a:lnTo>
                      <a:pt x="0" y="0"/>
                    </a:lnTo>
                    <a:lnTo>
                      <a:pt x="722" y="133"/>
                    </a:lnTo>
                    <a:lnTo>
                      <a:pt x="80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44" name="Freeform 76">
                <a:extLst>
                  <a:ext uri="{FF2B5EF4-FFF2-40B4-BE49-F238E27FC236}">
                    <a16:creationId xmlns:a16="http://schemas.microsoft.com/office/drawing/2014/main" id="{034190A5-1917-764C-D06B-3D001BD8D55B}"/>
                  </a:ext>
                </a:extLst>
              </p:cNvPr>
              <p:cNvSpPr>
                <a:spLocks/>
              </p:cNvSpPr>
              <p:nvPr/>
            </p:nvSpPr>
            <p:spPr bwMode="auto">
              <a:xfrm>
                <a:off x="6321617" y="3095545"/>
                <a:ext cx="206816"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close/>
                  </a:path>
                </a:pathLst>
              </a:custGeom>
              <a:solidFill>
                <a:srgbClr val="D9D9D9"/>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45" name="Freeform 77">
                <a:extLst>
                  <a:ext uri="{FF2B5EF4-FFF2-40B4-BE49-F238E27FC236}">
                    <a16:creationId xmlns:a16="http://schemas.microsoft.com/office/drawing/2014/main" id="{9B4A04C8-E6C0-80FD-05C9-12E81551DC58}"/>
                  </a:ext>
                </a:extLst>
              </p:cNvPr>
              <p:cNvSpPr>
                <a:spLocks/>
              </p:cNvSpPr>
              <p:nvPr/>
            </p:nvSpPr>
            <p:spPr bwMode="auto">
              <a:xfrm>
                <a:off x="6321617" y="3095545"/>
                <a:ext cx="206816"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46" name="Freeform 78">
                <a:extLst>
                  <a:ext uri="{FF2B5EF4-FFF2-40B4-BE49-F238E27FC236}">
                    <a16:creationId xmlns:a16="http://schemas.microsoft.com/office/drawing/2014/main" id="{F356E87B-E6F6-6EE1-7B45-A321A10DB3B4}"/>
                  </a:ext>
                </a:extLst>
              </p:cNvPr>
              <p:cNvSpPr>
                <a:spLocks/>
              </p:cNvSpPr>
              <p:nvPr/>
            </p:nvSpPr>
            <p:spPr bwMode="auto">
              <a:xfrm>
                <a:off x="5991249" y="2167560"/>
                <a:ext cx="537184" cy="927986"/>
              </a:xfrm>
              <a:custGeom>
                <a:avLst/>
                <a:gdLst>
                  <a:gd name="T0" fmla="*/ 0 w 400"/>
                  <a:gd name="T1" fmla="*/ 0 h 691"/>
                  <a:gd name="T2" fmla="*/ 246 w 400"/>
                  <a:gd name="T3" fmla="*/ 691 h 691"/>
                  <a:gd name="T4" fmla="*/ 400 w 400"/>
                  <a:gd name="T5" fmla="*/ 691 h 691"/>
                  <a:gd name="T6" fmla="*/ 182 w 400"/>
                  <a:gd name="T7" fmla="*/ 315 h 691"/>
                  <a:gd name="T8" fmla="*/ 0 w 400"/>
                  <a:gd name="T9" fmla="*/ 0 h 691"/>
                </a:gdLst>
                <a:ahLst/>
                <a:cxnLst>
                  <a:cxn ang="0">
                    <a:pos x="T0" y="T1"/>
                  </a:cxn>
                  <a:cxn ang="0">
                    <a:pos x="T2" y="T3"/>
                  </a:cxn>
                  <a:cxn ang="0">
                    <a:pos x="T4" y="T5"/>
                  </a:cxn>
                  <a:cxn ang="0">
                    <a:pos x="T6" y="T7"/>
                  </a:cxn>
                  <a:cxn ang="0">
                    <a:pos x="T8" y="T9"/>
                  </a:cxn>
                </a:cxnLst>
                <a:rect l="0" t="0" r="r" b="b"/>
                <a:pathLst>
                  <a:path w="400" h="691">
                    <a:moveTo>
                      <a:pt x="0" y="0"/>
                    </a:moveTo>
                    <a:lnTo>
                      <a:pt x="246" y="691"/>
                    </a:lnTo>
                    <a:lnTo>
                      <a:pt x="400" y="691"/>
                    </a:lnTo>
                    <a:lnTo>
                      <a:pt x="182" y="315"/>
                    </a:ln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grpSp>
            <p:nvGrpSpPr>
              <p:cNvPr id="47" name="Group 46">
                <a:extLst>
                  <a:ext uri="{FF2B5EF4-FFF2-40B4-BE49-F238E27FC236}">
                    <a16:creationId xmlns:a16="http://schemas.microsoft.com/office/drawing/2014/main" id="{7EB21302-2148-F2AB-22E1-F3CEB9294E44}"/>
                  </a:ext>
                </a:extLst>
              </p:cNvPr>
              <p:cNvGrpSpPr/>
              <p:nvPr/>
            </p:nvGrpSpPr>
            <p:grpSpPr>
              <a:xfrm>
                <a:off x="4182282" y="1935228"/>
                <a:ext cx="2346151" cy="1404736"/>
                <a:chOff x="4182282" y="1935228"/>
                <a:chExt cx="2346151" cy="1404736"/>
              </a:xfrm>
            </p:grpSpPr>
            <p:sp>
              <p:nvSpPr>
                <p:cNvPr id="63" name="Freeform 126">
                  <a:extLst>
                    <a:ext uri="{FF2B5EF4-FFF2-40B4-BE49-F238E27FC236}">
                      <a16:creationId xmlns:a16="http://schemas.microsoft.com/office/drawing/2014/main" id="{1C222F5D-F298-D96B-571C-4137781430FA}"/>
                    </a:ext>
                  </a:extLst>
                </p:cNvPr>
                <p:cNvSpPr>
                  <a:spLocks/>
                </p:cNvSpPr>
                <p:nvPr/>
              </p:nvSpPr>
              <p:spPr bwMode="auto">
                <a:xfrm>
                  <a:off x="4182282" y="1935228"/>
                  <a:ext cx="2346151" cy="1404736"/>
                </a:xfrm>
                <a:custGeom>
                  <a:avLst/>
                  <a:gdLst>
                    <a:gd name="T0" fmla="*/ 569 w 738"/>
                    <a:gd name="T1" fmla="*/ 73 h 442"/>
                    <a:gd name="T2" fmla="*/ 438 w 738"/>
                    <a:gd name="T3" fmla="*/ 0 h 442"/>
                    <a:gd name="T4" fmla="*/ 335 w 738"/>
                    <a:gd name="T5" fmla="*/ 0 h 442"/>
                    <a:gd name="T6" fmla="*/ 215 w 738"/>
                    <a:gd name="T7" fmla="*/ 69 h 442"/>
                    <a:gd name="T8" fmla="*/ 0 w 738"/>
                    <a:gd name="T9" fmla="*/ 442 h 442"/>
                    <a:gd name="T10" fmla="*/ 128 w 738"/>
                    <a:gd name="T11" fmla="*/ 365 h 442"/>
                    <a:gd name="T12" fmla="*/ 738 w 738"/>
                    <a:gd name="T13" fmla="*/ 365 h 442"/>
                    <a:gd name="T14" fmla="*/ 569 w 738"/>
                    <a:gd name="T15" fmla="*/ 73 h 4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8" h="442">
                      <a:moveTo>
                        <a:pt x="569" y="73"/>
                      </a:moveTo>
                      <a:cubicBezTo>
                        <a:pt x="542" y="29"/>
                        <a:pt x="493" y="0"/>
                        <a:pt x="438" y="0"/>
                      </a:cubicBezTo>
                      <a:cubicBezTo>
                        <a:pt x="335" y="0"/>
                        <a:pt x="335" y="0"/>
                        <a:pt x="335" y="0"/>
                      </a:cubicBezTo>
                      <a:cubicBezTo>
                        <a:pt x="291" y="0"/>
                        <a:pt x="237" y="31"/>
                        <a:pt x="215" y="69"/>
                      </a:cubicBezTo>
                      <a:cubicBezTo>
                        <a:pt x="0" y="442"/>
                        <a:pt x="0" y="442"/>
                        <a:pt x="0" y="442"/>
                      </a:cubicBezTo>
                      <a:cubicBezTo>
                        <a:pt x="28" y="394"/>
                        <a:pt x="77" y="367"/>
                        <a:pt x="128" y="365"/>
                      </a:cubicBezTo>
                      <a:cubicBezTo>
                        <a:pt x="738" y="365"/>
                        <a:pt x="738" y="365"/>
                        <a:pt x="738" y="365"/>
                      </a:cubicBezTo>
                      <a:cubicBezTo>
                        <a:pt x="569" y="73"/>
                        <a:pt x="569" y="73"/>
                        <a:pt x="569" y="73"/>
                      </a:cubicBezTo>
                    </a:path>
                  </a:pathLst>
                </a:custGeom>
                <a:solidFill>
                  <a:schemeClr val="accent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64" name="Freeform 127">
                  <a:extLst>
                    <a:ext uri="{FF2B5EF4-FFF2-40B4-BE49-F238E27FC236}">
                      <a16:creationId xmlns:a16="http://schemas.microsoft.com/office/drawing/2014/main" id="{A1E81164-8DFF-1233-A2C3-4404DA05228E}"/>
                    </a:ext>
                  </a:extLst>
                </p:cNvPr>
                <p:cNvSpPr>
                  <a:spLocks/>
                </p:cNvSpPr>
                <p:nvPr/>
              </p:nvSpPr>
              <p:spPr bwMode="auto">
                <a:xfrm>
                  <a:off x="5991249" y="2167560"/>
                  <a:ext cx="537184" cy="927986"/>
                </a:xfrm>
                <a:custGeom>
                  <a:avLst/>
                  <a:gdLst>
                    <a:gd name="T0" fmla="*/ 0 w 400"/>
                    <a:gd name="T1" fmla="*/ 0 h 691"/>
                    <a:gd name="T2" fmla="*/ 246 w 400"/>
                    <a:gd name="T3" fmla="*/ 691 h 691"/>
                    <a:gd name="T4" fmla="*/ 400 w 400"/>
                    <a:gd name="T5" fmla="*/ 691 h 691"/>
                    <a:gd name="T6" fmla="*/ 182 w 400"/>
                    <a:gd name="T7" fmla="*/ 315 h 691"/>
                    <a:gd name="T8" fmla="*/ 0 w 400"/>
                    <a:gd name="T9" fmla="*/ 0 h 691"/>
                  </a:gdLst>
                  <a:ahLst/>
                  <a:cxnLst>
                    <a:cxn ang="0">
                      <a:pos x="T0" y="T1"/>
                    </a:cxn>
                    <a:cxn ang="0">
                      <a:pos x="T2" y="T3"/>
                    </a:cxn>
                    <a:cxn ang="0">
                      <a:pos x="T4" y="T5"/>
                    </a:cxn>
                    <a:cxn ang="0">
                      <a:pos x="T6" y="T7"/>
                    </a:cxn>
                    <a:cxn ang="0">
                      <a:pos x="T8" y="T9"/>
                    </a:cxn>
                  </a:cxnLst>
                  <a:rect l="0" t="0" r="r" b="b"/>
                  <a:pathLst>
                    <a:path w="400" h="691">
                      <a:moveTo>
                        <a:pt x="0" y="0"/>
                      </a:moveTo>
                      <a:lnTo>
                        <a:pt x="246" y="691"/>
                      </a:lnTo>
                      <a:lnTo>
                        <a:pt x="400" y="691"/>
                      </a:lnTo>
                      <a:lnTo>
                        <a:pt x="182" y="315"/>
                      </a:lnTo>
                      <a:lnTo>
                        <a:pt x="0"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prstTxWarp prst="textNoShape">
                    <a:avLst/>
                  </a:prstTxWarp>
                </a:bodyPr>
                <a:lstStyle/>
                <a:p>
                  <a:endParaRPr lang="en-US">
                    <a:latin typeface="Roboto Light"/>
                  </a:endParaRPr>
                </a:p>
              </p:txBody>
            </p:sp>
          </p:grpSp>
          <p:grpSp>
            <p:nvGrpSpPr>
              <p:cNvPr id="48" name="Group 47">
                <a:extLst>
                  <a:ext uri="{FF2B5EF4-FFF2-40B4-BE49-F238E27FC236}">
                    <a16:creationId xmlns:a16="http://schemas.microsoft.com/office/drawing/2014/main" id="{331998F2-CD23-AC45-3441-6DC467D02B57}"/>
                  </a:ext>
                </a:extLst>
              </p:cNvPr>
              <p:cNvGrpSpPr/>
              <p:nvPr/>
            </p:nvGrpSpPr>
            <p:grpSpPr>
              <a:xfrm>
                <a:off x="5574932" y="1935228"/>
                <a:ext cx="1999668" cy="1908347"/>
                <a:chOff x="5574932" y="1935228"/>
                <a:chExt cx="1999668" cy="1908347"/>
              </a:xfrm>
            </p:grpSpPr>
            <p:sp>
              <p:nvSpPr>
                <p:cNvPr id="61" name="Freeform 122">
                  <a:extLst>
                    <a:ext uri="{FF2B5EF4-FFF2-40B4-BE49-F238E27FC236}">
                      <a16:creationId xmlns:a16="http://schemas.microsoft.com/office/drawing/2014/main" id="{FA04848E-7BFC-AC3C-3A75-0555E143329A}"/>
                    </a:ext>
                  </a:extLst>
                </p:cNvPr>
                <p:cNvSpPr>
                  <a:spLocks/>
                </p:cNvSpPr>
                <p:nvPr/>
              </p:nvSpPr>
              <p:spPr bwMode="auto">
                <a:xfrm>
                  <a:off x="5574932" y="1935228"/>
                  <a:ext cx="1999668" cy="1908347"/>
                </a:xfrm>
                <a:custGeom>
                  <a:avLst/>
                  <a:gdLst>
                    <a:gd name="T0" fmla="*/ 604 w 629"/>
                    <a:gd name="T1" fmla="*/ 308 h 600"/>
                    <a:gd name="T2" fmla="*/ 602 w 629"/>
                    <a:gd name="T3" fmla="*/ 158 h 600"/>
                    <a:gd name="T4" fmla="*/ 550 w 629"/>
                    <a:gd name="T5" fmla="*/ 69 h 600"/>
                    <a:gd name="T6" fmla="*/ 430 w 629"/>
                    <a:gd name="T7" fmla="*/ 0 h 600"/>
                    <a:gd name="T8" fmla="*/ 0 w 629"/>
                    <a:gd name="T9" fmla="*/ 0 h 600"/>
                    <a:gd name="T10" fmla="*/ 131 w 629"/>
                    <a:gd name="T11" fmla="*/ 73 h 600"/>
                    <a:gd name="T12" fmla="*/ 436 w 629"/>
                    <a:gd name="T13" fmla="*/ 600 h 600"/>
                    <a:gd name="T14" fmla="*/ 604 w 629"/>
                    <a:gd name="T15" fmla="*/ 308 h 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9" h="600">
                      <a:moveTo>
                        <a:pt x="604" y="308"/>
                      </a:moveTo>
                      <a:cubicBezTo>
                        <a:pt x="628" y="262"/>
                        <a:pt x="629" y="206"/>
                        <a:pt x="602" y="158"/>
                      </a:cubicBezTo>
                      <a:cubicBezTo>
                        <a:pt x="550" y="69"/>
                        <a:pt x="550" y="69"/>
                        <a:pt x="550" y="69"/>
                      </a:cubicBezTo>
                      <a:cubicBezTo>
                        <a:pt x="528" y="31"/>
                        <a:pt x="474" y="0"/>
                        <a:pt x="430" y="0"/>
                      </a:cubicBezTo>
                      <a:cubicBezTo>
                        <a:pt x="0" y="0"/>
                        <a:pt x="0" y="0"/>
                        <a:pt x="0" y="0"/>
                      </a:cubicBezTo>
                      <a:cubicBezTo>
                        <a:pt x="55" y="0"/>
                        <a:pt x="104" y="29"/>
                        <a:pt x="131" y="73"/>
                      </a:cubicBezTo>
                      <a:cubicBezTo>
                        <a:pt x="436" y="600"/>
                        <a:pt x="436" y="600"/>
                        <a:pt x="436" y="600"/>
                      </a:cubicBezTo>
                      <a:cubicBezTo>
                        <a:pt x="604" y="308"/>
                        <a:pt x="604" y="308"/>
                        <a:pt x="604" y="308"/>
                      </a:cubicBezTo>
                    </a:path>
                  </a:pathLst>
                </a:cu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62" name="Freeform 123">
                  <a:extLst>
                    <a:ext uri="{FF2B5EF4-FFF2-40B4-BE49-F238E27FC236}">
                      <a16:creationId xmlns:a16="http://schemas.microsoft.com/office/drawing/2014/main" id="{7E0B84C8-600F-554E-F465-BC0D7EC7CFAA}"/>
                    </a:ext>
                  </a:extLst>
                </p:cNvPr>
                <p:cNvSpPr>
                  <a:spLocks/>
                </p:cNvSpPr>
                <p:nvPr/>
              </p:nvSpPr>
              <p:spPr bwMode="auto">
                <a:xfrm>
                  <a:off x="6856115" y="2914246"/>
                  <a:ext cx="639249" cy="929328"/>
                </a:xfrm>
                <a:custGeom>
                  <a:avLst/>
                  <a:gdLst>
                    <a:gd name="T0" fmla="*/ 476 w 476"/>
                    <a:gd name="T1" fmla="*/ 0 h 692"/>
                    <a:gd name="T2" fmla="*/ 0 w 476"/>
                    <a:gd name="T3" fmla="*/ 559 h 692"/>
                    <a:gd name="T4" fmla="*/ 78 w 476"/>
                    <a:gd name="T5" fmla="*/ 692 h 692"/>
                    <a:gd name="T6" fmla="*/ 476 w 476"/>
                    <a:gd name="T7" fmla="*/ 0 h 692"/>
                  </a:gdLst>
                  <a:ahLst/>
                  <a:cxnLst>
                    <a:cxn ang="0">
                      <a:pos x="T0" y="T1"/>
                    </a:cxn>
                    <a:cxn ang="0">
                      <a:pos x="T2" y="T3"/>
                    </a:cxn>
                    <a:cxn ang="0">
                      <a:pos x="T4" y="T5"/>
                    </a:cxn>
                    <a:cxn ang="0">
                      <a:pos x="T6" y="T7"/>
                    </a:cxn>
                  </a:cxnLst>
                  <a:rect l="0" t="0" r="r" b="b"/>
                  <a:pathLst>
                    <a:path w="476" h="692">
                      <a:moveTo>
                        <a:pt x="476" y="0"/>
                      </a:moveTo>
                      <a:lnTo>
                        <a:pt x="0" y="559"/>
                      </a:lnTo>
                      <a:lnTo>
                        <a:pt x="78" y="692"/>
                      </a:lnTo>
                      <a:lnTo>
                        <a:pt x="476"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prstTxWarp prst="textNoShape">
                    <a:avLst/>
                  </a:prstTxWarp>
                </a:bodyPr>
                <a:lstStyle/>
                <a:p>
                  <a:endParaRPr lang="en-US">
                    <a:latin typeface="Roboto Light"/>
                  </a:endParaRPr>
                </a:p>
              </p:txBody>
            </p:sp>
          </p:grpSp>
          <p:grpSp>
            <p:nvGrpSpPr>
              <p:cNvPr id="49" name="Group 48">
                <a:extLst>
                  <a:ext uri="{FF2B5EF4-FFF2-40B4-BE49-F238E27FC236}">
                    <a16:creationId xmlns:a16="http://schemas.microsoft.com/office/drawing/2014/main" id="{09D5AB94-E284-B949-EBE5-682B231F8670}"/>
                  </a:ext>
                </a:extLst>
              </p:cNvPr>
              <p:cNvGrpSpPr/>
              <p:nvPr/>
            </p:nvGrpSpPr>
            <p:grpSpPr>
              <a:xfrm>
                <a:off x="6528433" y="2437495"/>
                <a:ext cx="1713617" cy="2156795"/>
                <a:chOff x="6528433" y="2437495"/>
                <a:chExt cx="1713617" cy="2156795"/>
              </a:xfrm>
            </p:grpSpPr>
            <p:sp>
              <p:nvSpPr>
                <p:cNvPr id="59" name="Freeform 118">
                  <a:extLst>
                    <a:ext uri="{FF2B5EF4-FFF2-40B4-BE49-F238E27FC236}">
                      <a16:creationId xmlns:a16="http://schemas.microsoft.com/office/drawing/2014/main" id="{430C23A4-557C-3B59-BC89-07DE973A0478}"/>
                    </a:ext>
                  </a:extLst>
                </p:cNvPr>
                <p:cNvSpPr>
                  <a:spLocks/>
                </p:cNvSpPr>
                <p:nvPr/>
              </p:nvSpPr>
              <p:spPr bwMode="auto">
                <a:xfrm>
                  <a:off x="6528433" y="2437495"/>
                  <a:ext cx="1713617" cy="2156794"/>
                </a:xfrm>
                <a:custGeom>
                  <a:avLst/>
                  <a:gdLst>
                    <a:gd name="T0" fmla="*/ 337 w 539"/>
                    <a:gd name="T1" fmla="*/ 678 h 678"/>
                    <a:gd name="T2" fmla="*/ 466 w 539"/>
                    <a:gd name="T3" fmla="*/ 600 h 678"/>
                    <a:gd name="T4" fmla="*/ 517 w 539"/>
                    <a:gd name="T5" fmla="*/ 511 h 678"/>
                    <a:gd name="T6" fmla="*/ 517 w 539"/>
                    <a:gd name="T7" fmla="*/ 373 h 678"/>
                    <a:gd name="T8" fmla="*/ 302 w 539"/>
                    <a:gd name="T9" fmla="*/ 0 h 678"/>
                    <a:gd name="T10" fmla="*/ 304 w 539"/>
                    <a:gd name="T11" fmla="*/ 150 h 678"/>
                    <a:gd name="T12" fmla="*/ 0 w 539"/>
                    <a:gd name="T13" fmla="*/ 678 h 678"/>
                    <a:gd name="T14" fmla="*/ 337 w 539"/>
                    <a:gd name="T15" fmla="*/ 678 h 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678">
                      <a:moveTo>
                        <a:pt x="337" y="678"/>
                      </a:moveTo>
                      <a:cubicBezTo>
                        <a:pt x="389" y="676"/>
                        <a:pt x="438" y="648"/>
                        <a:pt x="466" y="600"/>
                      </a:cubicBezTo>
                      <a:cubicBezTo>
                        <a:pt x="517" y="511"/>
                        <a:pt x="517" y="511"/>
                        <a:pt x="517" y="511"/>
                      </a:cubicBezTo>
                      <a:cubicBezTo>
                        <a:pt x="539" y="473"/>
                        <a:pt x="539" y="411"/>
                        <a:pt x="517" y="373"/>
                      </a:cubicBezTo>
                      <a:cubicBezTo>
                        <a:pt x="302" y="0"/>
                        <a:pt x="302" y="0"/>
                        <a:pt x="302" y="0"/>
                      </a:cubicBezTo>
                      <a:cubicBezTo>
                        <a:pt x="329" y="48"/>
                        <a:pt x="328" y="104"/>
                        <a:pt x="304" y="150"/>
                      </a:cubicBezTo>
                      <a:cubicBezTo>
                        <a:pt x="0" y="678"/>
                        <a:pt x="0" y="678"/>
                        <a:pt x="0" y="678"/>
                      </a:cubicBezTo>
                      <a:cubicBezTo>
                        <a:pt x="337" y="678"/>
                        <a:pt x="337" y="678"/>
                        <a:pt x="337" y="678"/>
                      </a:cubicBezTo>
                    </a:path>
                  </a:pathLst>
                </a:custGeom>
                <a:solidFill>
                  <a:schemeClr val="accent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60" name="Freeform 119">
                  <a:extLst>
                    <a:ext uri="{FF2B5EF4-FFF2-40B4-BE49-F238E27FC236}">
                      <a16:creationId xmlns:a16="http://schemas.microsoft.com/office/drawing/2014/main" id="{7D2A90E9-286E-2F08-5C1A-6F25FE222C3C}"/>
                    </a:ext>
                  </a:extLst>
                </p:cNvPr>
                <p:cNvSpPr>
                  <a:spLocks/>
                </p:cNvSpPr>
                <p:nvPr/>
              </p:nvSpPr>
              <p:spPr bwMode="auto">
                <a:xfrm>
                  <a:off x="6528433" y="4412990"/>
                  <a:ext cx="1071682" cy="181300"/>
                </a:xfrm>
                <a:custGeom>
                  <a:avLst/>
                  <a:gdLst>
                    <a:gd name="T0" fmla="*/ 76 w 798"/>
                    <a:gd name="T1" fmla="*/ 0 h 135"/>
                    <a:gd name="T2" fmla="*/ 0 w 798"/>
                    <a:gd name="T3" fmla="*/ 135 h 135"/>
                    <a:gd name="T4" fmla="*/ 798 w 798"/>
                    <a:gd name="T5" fmla="*/ 135 h 135"/>
                    <a:gd name="T6" fmla="*/ 76 w 798"/>
                    <a:gd name="T7" fmla="*/ 0 h 135"/>
                  </a:gdLst>
                  <a:ahLst/>
                  <a:cxnLst>
                    <a:cxn ang="0">
                      <a:pos x="T0" y="T1"/>
                    </a:cxn>
                    <a:cxn ang="0">
                      <a:pos x="T2" y="T3"/>
                    </a:cxn>
                    <a:cxn ang="0">
                      <a:pos x="T4" y="T5"/>
                    </a:cxn>
                    <a:cxn ang="0">
                      <a:pos x="T6" y="T7"/>
                    </a:cxn>
                  </a:cxnLst>
                  <a:rect l="0" t="0" r="r" b="b"/>
                  <a:pathLst>
                    <a:path w="798" h="135">
                      <a:moveTo>
                        <a:pt x="76" y="0"/>
                      </a:moveTo>
                      <a:lnTo>
                        <a:pt x="0" y="135"/>
                      </a:lnTo>
                      <a:lnTo>
                        <a:pt x="798" y="135"/>
                      </a:lnTo>
                      <a:lnTo>
                        <a:pt x="76"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prstTxWarp prst="textNoShape">
                    <a:avLst/>
                  </a:prstTxWarp>
                </a:bodyPr>
                <a:lstStyle/>
                <a:p>
                  <a:endParaRPr lang="en-US">
                    <a:latin typeface="Roboto Light"/>
                  </a:endParaRPr>
                </a:p>
              </p:txBody>
            </p:sp>
          </p:grpSp>
          <p:grpSp>
            <p:nvGrpSpPr>
              <p:cNvPr id="50" name="Group 49">
                <a:extLst>
                  <a:ext uri="{FF2B5EF4-FFF2-40B4-BE49-F238E27FC236}">
                    <a16:creationId xmlns:a16="http://schemas.microsoft.com/office/drawing/2014/main" id="{1621978A-3CDE-29AD-C45D-359F4EA9D804}"/>
                  </a:ext>
                </a:extLst>
              </p:cNvPr>
              <p:cNvGrpSpPr/>
              <p:nvPr/>
            </p:nvGrpSpPr>
            <p:grpSpPr>
              <a:xfrm>
                <a:off x="5663567" y="4345842"/>
                <a:ext cx="2346151" cy="1406079"/>
                <a:chOff x="5663567" y="4345842"/>
                <a:chExt cx="2346151" cy="1406079"/>
              </a:xfrm>
            </p:grpSpPr>
            <p:sp>
              <p:nvSpPr>
                <p:cNvPr id="57" name="Freeform 95">
                  <a:extLst>
                    <a:ext uri="{FF2B5EF4-FFF2-40B4-BE49-F238E27FC236}">
                      <a16:creationId xmlns:a16="http://schemas.microsoft.com/office/drawing/2014/main" id="{A3700E25-34FF-5BD5-32F9-97FFBC272358}"/>
                    </a:ext>
                  </a:extLst>
                </p:cNvPr>
                <p:cNvSpPr>
                  <a:spLocks/>
                </p:cNvSpPr>
                <p:nvPr/>
              </p:nvSpPr>
              <p:spPr bwMode="auto">
                <a:xfrm>
                  <a:off x="5663567" y="4345842"/>
                  <a:ext cx="2346151" cy="1406079"/>
                </a:xfrm>
                <a:custGeom>
                  <a:avLst/>
                  <a:gdLst>
                    <a:gd name="T0" fmla="*/ 168 w 738"/>
                    <a:gd name="T1" fmla="*/ 370 h 442"/>
                    <a:gd name="T2" fmla="*/ 300 w 738"/>
                    <a:gd name="T3" fmla="*/ 442 h 442"/>
                    <a:gd name="T4" fmla="*/ 402 w 738"/>
                    <a:gd name="T5" fmla="*/ 442 h 442"/>
                    <a:gd name="T6" fmla="*/ 522 w 738"/>
                    <a:gd name="T7" fmla="*/ 373 h 442"/>
                    <a:gd name="T8" fmla="*/ 738 w 738"/>
                    <a:gd name="T9" fmla="*/ 0 h 442"/>
                    <a:gd name="T10" fmla="*/ 609 w 738"/>
                    <a:gd name="T11" fmla="*/ 78 h 442"/>
                    <a:gd name="T12" fmla="*/ 0 w 738"/>
                    <a:gd name="T13" fmla="*/ 78 h 442"/>
                    <a:gd name="T14" fmla="*/ 168 w 738"/>
                    <a:gd name="T15" fmla="*/ 370 h 4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8" h="442">
                      <a:moveTo>
                        <a:pt x="168" y="370"/>
                      </a:moveTo>
                      <a:cubicBezTo>
                        <a:pt x="196" y="413"/>
                        <a:pt x="244" y="442"/>
                        <a:pt x="300" y="442"/>
                      </a:cubicBezTo>
                      <a:cubicBezTo>
                        <a:pt x="402" y="442"/>
                        <a:pt x="402" y="442"/>
                        <a:pt x="402" y="442"/>
                      </a:cubicBezTo>
                      <a:cubicBezTo>
                        <a:pt x="446" y="442"/>
                        <a:pt x="500" y="411"/>
                        <a:pt x="522" y="373"/>
                      </a:cubicBezTo>
                      <a:cubicBezTo>
                        <a:pt x="738" y="0"/>
                        <a:pt x="738" y="0"/>
                        <a:pt x="738" y="0"/>
                      </a:cubicBezTo>
                      <a:cubicBezTo>
                        <a:pt x="710" y="48"/>
                        <a:pt x="661" y="76"/>
                        <a:pt x="609" y="78"/>
                      </a:cubicBezTo>
                      <a:cubicBezTo>
                        <a:pt x="0" y="78"/>
                        <a:pt x="0" y="78"/>
                        <a:pt x="0" y="78"/>
                      </a:cubicBezTo>
                      <a:cubicBezTo>
                        <a:pt x="168" y="370"/>
                        <a:pt x="168" y="370"/>
                        <a:pt x="168" y="370"/>
                      </a:cubicBezTo>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58" name="Freeform 96">
                  <a:extLst>
                    <a:ext uri="{FF2B5EF4-FFF2-40B4-BE49-F238E27FC236}">
                      <a16:creationId xmlns:a16="http://schemas.microsoft.com/office/drawing/2014/main" id="{FDDD4443-D6B0-638D-0194-7E055176BB36}"/>
                    </a:ext>
                  </a:extLst>
                </p:cNvPr>
                <p:cNvSpPr>
                  <a:spLocks/>
                </p:cNvSpPr>
                <p:nvPr/>
              </p:nvSpPr>
              <p:spPr bwMode="auto">
                <a:xfrm>
                  <a:off x="5663567" y="4594289"/>
                  <a:ext cx="534498" cy="927986"/>
                </a:xfrm>
                <a:custGeom>
                  <a:avLst/>
                  <a:gdLst>
                    <a:gd name="T0" fmla="*/ 0 w 398"/>
                    <a:gd name="T1" fmla="*/ 0 h 691"/>
                    <a:gd name="T2" fmla="*/ 5 w 398"/>
                    <a:gd name="T3" fmla="*/ 7 h 691"/>
                    <a:gd name="T4" fmla="*/ 398 w 398"/>
                    <a:gd name="T5" fmla="*/ 691 h 691"/>
                    <a:gd name="T6" fmla="*/ 154 w 398"/>
                    <a:gd name="T7" fmla="*/ 0 h 691"/>
                    <a:gd name="T8" fmla="*/ 0 w 398"/>
                    <a:gd name="T9" fmla="*/ 0 h 691"/>
                  </a:gdLst>
                  <a:ahLst/>
                  <a:cxnLst>
                    <a:cxn ang="0">
                      <a:pos x="T0" y="T1"/>
                    </a:cxn>
                    <a:cxn ang="0">
                      <a:pos x="T2" y="T3"/>
                    </a:cxn>
                    <a:cxn ang="0">
                      <a:pos x="T4" y="T5"/>
                    </a:cxn>
                    <a:cxn ang="0">
                      <a:pos x="T6" y="T7"/>
                    </a:cxn>
                    <a:cxn ang="0">
                      <a:pos x="T8" y="T9"/>
                    </a:cxn>
                  </a:cxnLst>
                  <a:rect l="0" t="0" r="r" b="b"/>
                  <a:pathLst>
                    <a:path w="398" h="691">
                      <a:moveTo>
                        <a:pt x="0" y="0"/>
                      </a:moveTo>
                      <a:lnTo>
                        <a:pt x="5" y="7"/>
                      </a:lnTo>
                      <a:lnTo>
                        <a:pt x="398" y="691"/>
                      </a:lnTo>
                      <a:lnTo>
                        <a:pt x="154" y="0"/>
                      </a:lnTo>
                      <a:lnTo>
                        <a:pt x="0"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prstTxWarp prst="textNoShape">
                    <a:avLst/>
                  </a:prstTxWarp>
                </a:bodyPr>
                <a:lstStyle/>
                <a:p>
                  <a:endParaRPr lang="en-US">
                    <a:latin typeface="Roboto Light"/>
                  </a:endParaRPr>
                </a:p>
              </p:txBody>
            </p:sp>
          </p:grpSp>
          <p:grpSp>
            <p:nvGrpSpPr>
              <p:cNvPr id="51" name="Group 50">
                <a:extLst>
                  <a:ext uri="{FF2B5EF4-FFF2-40B4-BE49-F238E27FC236}">
                    <a16:creationId xmlns:a16="http://schemas.microsoft.com/office/drawing/2014/main" id="{5A01D4C5-A1E3-B69A-773A-467D470924BE}"/>
                  </a:ext>
                </a:extLst>
              </p:cNvPr>
              <p:cNvGrpSpPr/>
              <p:nvPr/>
            </p:nvGrpSpPr>
            <p:grpSpPr>
              <a:xfrm>
                <a:off x="4614716" y="3843574"/>
                <a:ext cx="2002354" cy="1908348"/>
                <a:chOff x="4614716" y="3843574"/>
                <a:chExt cx="2002354" cy="1908348"/>
              </a:xfrm>
            </p:grpSpPr>
            <p:sp>
              <p:nvSpPr>
                <p:cNvPr id="55" name="Freeform 91">
                  <a:extLst>
                    <a:ext uri="{FF2B5EF4-FFF2-40B4-BE49-F238E27FC236}">
                      <a16:creationId xmlns:a16="http://schemas.microsoft.com/office/drawing/2014/main" id="{A8968094-227D-5214-5641-060B21116745}"/>
                    </a:ext>
                  </a:extLst>
                </p:cNvPr>
                <p:cNvSpPr>
                  <a:spLocks/>
                </p:cNvSpPr>
                <p:nvPr/>
              </p:nvSpPr>
              <p:spPr bwMode="auto">
                <a:xfrm>
                  <a:off x="4614716" y="3843575"/>
                  <a:ext cx="2002354" cy="1908347"/>
                </a:xfrm>
                <a:custGeom>
                  <a:avLst/>
                  <a:gdLst>
                    <a:gd name="T0" fmla="*/ 25 w 630"/>
                    <a:gd name="T1" fmla="*/ 292 h 600"/>
                    <a:gd name="T2" fmla="*/ 28 w 630"/>
                    <a:gd name="T3" fmla="*/ 442 h 600"/>
                    <a:gd name="T4" fmla="*/ 79 w 630"/>
                    <a:gd name="T5" fmla="*/ 531 h 600"/>
                    <a:gd name="T6" fmla="*/ 199 w 630"/>
                    <a:gd name="T7" fmla="*/ 600 h 600"/>
                    <a:gd name="T8" fmla="*/ 630 w 630"/>
                    <a:gd name="T9" fmla="*/ 600 h 600"/>
                    <a:gd name="T10" fmla="*/ 498 w 630"/>
                    <a:gd name="T11" fmla="*/ 528 h 600"/>
                    <a:gd name="T12" fmla="*/ 194 w 630"/>
                    <a:gd name="T13" fmla="*/ 0 h 600"/>
                    <a:gd name="T14" fmla="*/ 25 w 630"/>
                    <a:gd name="T15" fmla="*/ 292 h 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0" h="600">
                      <a:moveTo>
                        <a:pt x="25" y="292"/>
                      </a:moveTo>
                      <a:cubicBezTo>
                        <a:pt x="1" y="338"/>
                        <a:pt x="0" y="394"/>
                        <a:pt x="28" y="442"/>
                      </a:cubicBezTo>
                      <a:cubicBezTo>
                        <a:pt x="79" y="531"/>
                        <a:pt x="79" y="531"/>
                        <a:pt x="79" y="531"/>
                      </a:cubicBezTo>
                      <a:cubicBezTo>
                        <a:pt x="101" y="569"/>
                        <a:pt x="155" y="600"/>
                        <a:pt x="199" y="600"/>
                      </a:cubicBezTo>
                      <a:cubicBezTo>
                        <a:pt x="630" y="600"/>
                        <a:pt x="630" y="600"/>
                        <a:pt x="630" y="600"/>
                      </a:cubicBezTo>
                      <a:cubicBezTo>
                        <a:pt x="574" y="600"/>
                        <a:pt x="526" y="571"/>
                        <a:pt x="498" y="528"/>
                      </a:cubicBezTo>
                      <a:cubicBezTo>
                        <a:pt x="194" y="0"/>
                        <a:pt x="194" y="0"/>
                        <a:pt x="194" y="0"/>
                      </a:cubicBezTo>
                      <a:cubicBezTo>
                        <a:pt x="25" y="292"/>
                        <a:pt x="25" y="292"/>
                        <a:pt x="25" y="292"/>
                      </a:cubicBezTo>
                    </a:path>
                  </a:pathLst>
                </a:custGeom>
                <a:solidFill>
                  <a:schemeClr val="accent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56" name="Freeform 92">
                  <a:extLst>
                    <a:ext uri="{FF2B5EF4-FFF2-40B4-BE49-F238E27FC236}">
                      <a16:creationId xmlns:a16="http://schemas.microsoft.com/office/drawing/2014/main" id="{7B09FD41-BCBA-A48C-19AC-F7C3FB5C0B98}"/>
                    </a:ext>
                  </a:extLst>
                </p:cNvPr>
                <p:cNvSpPr>
                  <a:spLocks/>
                </p:cNvSpPr>
                <p:nvPr/>
              </p:nvSpPr>
              <p:spPr bwMode="auto">
                <a:xfrm>
                  <a:off x="4693950" y="3843574"/>
                  <a:ext cx="639249" cy="927986"/>
                </a:xfrm>
                <a:custGeom>
                  <a:avLst/>
                  <a:gdLst>
                    <a:gd name="T0" fmla="*/ 400 w 476"/>
                    <a:gd name="T1" fmla="*/ 0 h 691"/>
                    <a:gd name="T2" fmla="*/ 0 w 476"/>
                    <a:gd name="T3" fmla="*/ 691 h 691"/>
                    <a:gd name="T4" fmla="*/ 476 w 476"/>
                    <a:gd name="T5" fmla="*/ 132 h 691"/>
                    <a:gd name="T6" fmla="*/ 400 w 476"/>
                    <a:gd name="T7" fmla="*/ 0 h 691"/>
                  </a:gdLst>
                  <a:ahLst/>
                  <a:cxnLst>
                    <a:cxn ang="0">
                      <a:pos x="T0" y="T1"/>
                    </a:cxn>
                    <a:cxn ang="0">
                      <a:pos x="T2" y="T3"/>
                    </a:cxn>
                    <a:cxn ang="0">
                      <a:pos x="T4" y="T5"/>
                    </a:cxn>
                    <a:cxn ang="0">
                      <a:pos x="T6" y="T7"/>
                    </a:cxn>
                  </a:cxnLst>
                  <a:rect l="0" t="0" r="r" b="b"/>
                  <a:pathLst>
                    <a:path w="476" h="691">
                      <a:moveTo>
                        <a:pt x="400" y="0"/>
                      </a:moveTo>
                      <a:lnTo>
                        <a:pt x="0" y="691"/>
                      </a:lnTo>
                      <a:lnTo>
                        <a:pt x="476" y="132"/>
                      </a:lnTo>
                      <a:lnTo>
                        <a:pt x="400"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prstTxWarp prst="textNoShape">
                    <a:avLst/>
                  </a:prstTxWarp>
                </a:bodyPr>
                <a:lstStyle/>
                <a:p>
                  <a:endParaRPr lang="en-US">
                    <a:latin typeface="Roboto Light"/>
                  </a:endParaRPr>
                </a:p>
              </p:txBody>
            </p:sp>
          </p:grpSp>
          <p:grpSp>
            <p:nvGrpSpPr>
              <p:cNvPr id="52" name="Group 51">
                <a:extLst>
                  <a:ext uri="{FF2B5EF4-FFF2-40B4-BE49-F238E27FC236}">
                    <a16:creationId xmlns:a16="http://schemas.microsoft.com/office/drawing/2014/main" id="{4DC22DC9-7DB3-A714-9569-CFF0D6D15690}"/>
                  </a:ext>
                </a:extLst>
              </p:cNvPr>
              <p:cNvGrpSpPr/>
              <p:nvPr/>
            </p:nvGrpSpPr>
            <p:grpSpPr>
              <a:xfrm>
                <a:off x="3949950" y="3095545"/>
                <a:ext cx="1713617" cy="2152765"/>
                <a:chOff x="3949950" y="3095545"/>
                <a:chExt cx="1713617" cy="2152765"/>
              </a:xfrm>
            </p:grpSpPr>
            <p:sp>
              <p:nvSpPr>
                <p:cNvPr id="53" name="Freeform 87">
                  <a:extLst>
                    <a:ext uri="{FF2B5EF4-FFF2-40B4-BE49-F238E27FC236}">
                      <a16:creationId xmlns:a16="http://schemas.microsoft.com/office/drawing/2014/main" id="{91175513-D7EA-A126-E216-B21926CEE510}"/>
                    </a:ext>
                  </a:extLst>
                </p:cNvPr>
                <p:cNvSpPr>
                  <a:spLocks/>
                </p:cNvSpPr>
                <p:nvPr/>
              </p:nvSpPr>
              <p:spPr bwMode="auto">
                <a:xfrm>
                  <a:off x="3949950" y="3095545"/>
                  <a:ext cx="1713617" cy="2152765"/>
                </a:xfrm>
                <a:custGeom>
                  <a:avLst/>
                  <a:gdLst>
                    <a:gd name="T0" fmla="*/ 201 w 539"/>
                    <a:gd name="T1" fmla="*/ 0 h 677"/>
                    <a:gd name="T2" fmla="*/ 73 w 539"/>
                    <a:gd name="T3" fmla="*/ 77 h 677"/>
                    <a:gd name="T4" fmla="*/ 22 w 539"/>
                    <a:gd name="T5" fmla="*/ 166 h 677"/>
                    <a:gd name="T6" fmla="*/ 22 w 539"/>
                    <a:gd name="T7" fmla="*/ 304 h 677"/>
                    <a:gd name="T8" fmla="*/ 237 w 539"/>
                    <a:gd name="T9" fmla="*/ 677 h 677"/>
                    <a:gd name="T10" fmla="*/ 234 w 539"/>
                    <a:gd name="T11" fmla="*/ 527 h 677"/>
                    <a:gd name="T12" fmla="*/ 539 w 539"/>
                    <a:gd name="T13" fmla="*/ 0 h 677"/>
                    <a:gd name="T14" fmla="*/ 201 w 539"/>
                    <a:gd name="T15" fmla="*/ 0 h 6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677">
                      <a:moveTo>
                        <a:pt x="201" y="0"/>
                      </a:moveTo>
                      <a:cubicBezTo>
                        <a:pt x="150" y="2"/>
                        <a:pt x="101" y="29"/>
                        <a:pt x="73" y="77"/>
                      </a:cubicBezTo>
                      <a:cubicBezTo>
                        <a:pt x="22" y="166"/>
                        <a:pt x="22" y="166"/>
                        <a:pt x="22" y="166"/>
                      </a:cubicBezTo>
                      <a:cubicBezTo>
                        <a:pt x="0" y="204"/>
                        <a:pt x="0" y="266"/>
                        <a:pt x="22" y="304"/>
                      </a:cubicBezTo>
                      <a:cubicBezTo>
                        <a:pt x="237" y="677"/>
                        <a:pt x="237" y="677"/>
                        <a:pt x="237" y="677"/>
                      </a:cubicBezTo>
                      <a:cubicBezTo>
                        <a:pt x="209" y="629"/>
                        <a:pt x="210" y="573"/>
                        <a:pt x="234" y="527"/>
                      </a:cubicBezTo>
                      <a:cubicBezTo>
                        <a:pt x="539" y="0"/>
                        <a:pt x="539" y="0"/>
                        <a:pt x="539" y="0"/>
                      </a:cubicBezTo>
                      <a:cubicBezTo>
                        <a:pt x="201" y="0"/>
                        <a:pt x="201" y="0"/>
                        <a:pt x="201" y="0"/>
                      </a:cubicBezTo>
                    </a:path>
                  </a:pathLst>
                </a:custGeom>
                <a:solidFill>
                  <a:schemeClr val="accent6">
                    <a:lumMod val="7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54" name="Freeform 88">
                  <a:extLst>
                    <a:ext uri="{FF2B5EF4-FFF2-40B4-BE49-F238E27FC236}">
                      <a16:creationId xmlns:a16="http://schemas.microsoft.com/office/drawing/2014/main" id="{9ACE831A-B7A2-F36A-FE17-05C1861E4D03}"/>
                    </a:ext>
                  </a:extLst>
                </p:cNvPr>
                <p:cNvSpPr>
                  <a:spLocks/>
                </p:cNvSpPr>
                <p:nvPr/>
              </p:nvSpPr>
              <p:spPr bwMode="auto">
                <a:xfrm>
                  <a:off x="4589199" y="3095545"/>
                  <a:ext cx="1074368" cy="178614"/>
                </a:xfrm>
                <a:custGeom>
                  <a:avLst/>
                  <a:gdLst>
                    <a:gd name="T0" fmla="*/ 800 w 800"/>
                    <a:gd name="T1" fmla="*/ 0 h 133"/>
                    <a:gd name="T2" fmla="*/ 0 w 800"/>
                    <a:gd name="T3" fmla="*/ 0 h 133"/>
                    <a:gd name="T4" fmla="*/ 722 w 800"/>
                    <a:gd name="T5" fmla="*/ 133 h 133"/>
                    <a:gd name="T6" fmla="*/ 800 w 800"/>
                    <a:gd name="T7" fmla="*/ 0 h 133"/>
                  </a:gdLst>
                  <a:ahLst/>
                  <a:cxnLst>
                    <a:cxn ang="0">
                      <a:pos x="T0" y="T1"/>
                    </a:cxn>
                    <a:cxn ang="0">
                      <a:pos x="T2" y="T3"/>
                    </a:cxn>
                    <a:cxn ang="0">
                      <a:pos x="T4" y="T5"/>
                    </a:cxn>
                    <a:cxn ang="0">
                      <a:pos x="T6" y="T7"/>
                    </a:cxn>
                  </a:cxnLst>
                  <a:rect l="0" t="0" r="r" b="b"/>
                  <a:pathLst>
                    <a:path w="800" h="133">
                      <a:moveTo>
                        <a:pt x="800" y="0"/>
                      </a:moveTo>
                      <a:lnTo>
                        <a:pt x="0" y="0"/>
                      </a:lnTo>
                      <a:lnTo>
                        <a:pt x="722" y="133"/>
                      </a:lnTo>
                      <a:lnTo>
                        <a:pt x="800"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prstTxWarp prst="textNoShape">
                    <a:avLst/>
                  </a:prstTxWarp>
                </a:bodyPr>
                <a:lstStyle/>
                <a:p>
                  <a:endParaRPr lang="en-US">
                    <a:latin typeface="Roboto Light"/>
                  </a:endParaRPr>
                </a:p>
              </p:txBody>
            </p:sp>
          </p:grpSp>
        </p:grpSp>
        <p:pic>
          <p:nvPicPr>
            <p:cNvPr id="24" name="Graphic 23">
              <a:extLst>
                <a:ext uri="{FF2B5EF4-FFF2-40B4-BE49-F238E27FC236}">
                  <a16:creationId xmlns:a16="http://schemas.microsoft.com/office/drawing/2014/main" id="{6B85710C-FD30-C9E3-0394-AE183D4FB13C}"/>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028380" y="2408585"/>
              <a:ext cx="818566" cy="852877"/>
            </a:xfrm>
            <a:prstGeom prst="rect">
              <a:avLst/>
            </a:prstGeom>
          </p:spPr>
        </p:pic>
        <p:pic>
          <p:nvPicPr>
            <p:cNvPr id="27" name="Graphic 26">
              <a:extLst>
                <a:ext uri="{FF2B5EF4-FFF2-40B4-BE49-F238E27FC236}">
                  <a16:creationId xmlns:a16="http://schemas.microsoft.com/office/drawing/2014/main" id="{3E51EEFC-7808-77A8-9051-8FFE00C59BF4}"/>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169394" y="3827110"/>
              <a:ext cx="704255" cy="690606"/>
            </a:xfrm>
            <a:prstGeom prst="rect">
              <a:avLst/>
            </a:prstGeom>
          </p:spPr>
        </p:pic>
        <p:pic>
          <p:nvPicPr>
            <p:cNvPr id="29" name="Graphic 28">
              <a:extLst>
                <a:ext uri="{FF2B5EF4-FFF2-40B4-BE49-F238E27FC236}">
                  <a16:creationId xmlns:a16="http://schemas.microsoft.com/office/drawing/2014/main" id="{A7B3F018-AB03-8257-5F8C-56414E4B7CB5}"/>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4325899" y="3770702"/>
              <a:ext cx="651374" cy="673913"/>
            </a:xfrm>
            <a:prstGeom prst="rect">
              <a:avLst/>
            </a:prstGeom>
          </p:spPr>
        </p:pic>
      </p:grpSp>
      <p:sp>
        <p:nvSpPr>
          <p:cNvPr id="30" name="Freeform 35">
            <a:extLst>
              <a:ext uri="{FF2B5EF4-FFF2-40B4-BE49-F238E27FC236}">
                <a16:creationId xmlns:a16="http://schemas.microsoft.com/office/drawing/2014/main" id="{778CB6D5-3E1E-28A2-04A7-06B4536CD21B}"/>
              </a:ext>
            </a:extLst>
          </p:cNvPr>
          <p:cNvSpPr>
            <a:spLocks noEditPoints="1"/>
          </p:cNvSpPr>
          <p:nvPr/>
        </p:nvSpPr>
        <p:spPr bwMode="auto">
          <a:xfrm>
            <a:off x="6428193" y="2161751"/>
            <a:ext cx="813935" cy="534318"/>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latin typeface="Century Gothic" panose="020B0502020202020204" pitchFamily="34" charset="0"/>
            </a:endParaRPr>
          </a:p>
        </p:txBody>
      </p:sp>
      <p:grpSp>
        <p:nvGrpSpPr>
          <p:cNvPr id="66" name="Group 65">
            <a:extLst>
              <a:ext uri="{FF2B5EF4-FFF2-40B4-BE49-F238E27FC236}">
                <a16:creationId xmlns:a16="http://schemas.microsoft.com/office/drawing/2014/main" id="{3C09B31C-D433-DA20-656B-0EED05B78E7E}"/>
              </a:ext>
            </a:extLst>
          </p:cNvPr>
          <p:cNvGrpSpPr/>
          <p:nvPr/>
        </p:nvGrpSpPr>
        <p:grpSpPr>
          <a:xfrm>
            <a:off x="5080237" y="4532168"/>
            <a:ext cx="583867" cy="636590"/>
            <a:chOff x="6941027" y="4788593"/>
            <a:chExt cx="359392" cy="389342"/>
          </a:xfrm>
          <a:solidFill>
            <a:schemeClr val="bg1"/>
          </a:solidFill>
        </p:grpSpPr>
        <p:sp>
          <p:nvSpPr>
            <p:cNvPr id="67" name="Freeform 132">
              <a:extLst>
                <a:ext uri="{FF2B5EF4-FFF2-40B4-BE49-F238E27FC236}">
                  <a16:creationId xmlns:a16="http://schemas.microsoft.com/office/drawing/2014/main" id="{4E36E998-DC97-069D-F31A-813132D4397F}"/>
                </a:ext>
              </a:extLst>
            </p:cNvPr>
            <p:cNvSpPr>
              <a:spLocks/>
            </p:cNvSpPr>
            <p:nvPr/>
          </p:nvSpPr>
          <p:spPr bwMode="auto">
            <a:xfrm>
              <a:off x="7018395" y="4880936"/>
              <a:ext cx="204654" cy="207151"/>
            </a:xfrm>
            <a:custGeom>
              <a:avLst/>
              <a:gdLst>
                <a:gd name="T0" fmla="*/ 0 w 82"/>
                <a:gd name="T1" fmla="*/ 29 h 83"/>
                <a:gd name="T2" fmla="*/ 58 w 82"/>
                <a:gd name="T3" fmla="*/ 29 h 83"/>
                <a:gd name="T4" fmla="*/ 58 w 82"/>
                <a:gd name="T5" fmla="*/ 83 h 83"/>
                <a:gd name="T6" fmla="*/ 82 w 82"/>
                <a:gd name="T7" fmla="*/ 83 h 83"/>
                <a:gd name="T8" fmla="*/ 82 w 82"/>
                <a:gd name="T9" fmla="*/ 0 h 83"/>
                <a:gd name="T10" fmla="*/ 0 w 82"/>
                <a:gd name="T11" fmla="*/ 0 h 83"/>
                <a:gd name="T12" fmla="*/ 0 w 82"/>
                <a:gd name="T13" fmla="*/ 29 h 83"/>
              </a:gdLst>
              <a:ahLst/>
              <a:cxnLst>
                <a:cxn ang="0">
                  <a:pos x="T0" y="T1"/>
                </a:cxn>
                <a:cxn ang="0">
                  <a:pos x="T2" y="T3"/>
                </a:cxn>
                <a:cxn ang="0">
                  <a:pos x="T4" y="T5"/>
                </a:cxn>
                <a:cxn ang="0">
                  <a:pos x="T6" y="T7"/>
                </a:cxn>
                <a:cxn ang="0">
                  <a:pos x="T8" y="T9"/>
                </a:cxn>
                <a:cxn ang="0">
                  <a:pos x="T10" y="T11"/>
                </a:cxn>
                <a:cxn ang="0">
                  <a:pos x="T12" y="T13"/>
                </a:cxn>
              </a:cxnLst>
              <a:rect l="0" t="0" r="r" b="b"/>
              <a:pathLst>
                <a:path w="82" h="83">
                  <a:moveTo>
                    <a:pt x="0" y="29"/>
                  </a:moveTo>
                  <a:lnTo>
                    <a:pt x="58" y="29"/>
                  </a:lnTo>
                  <a:lnTo>
                    <a:pt x="58" y="83"/>
                  </a:lnTo>
                  <a:lnTo>
                    <a:pt x="82" y="83"/>
                  </a:lnTo>
                  <a:lnTo>
                    <a:pt x="82" y="0"/>
                  </a:lnTo>
                  <a:lnTo>
                    <a:pt x="0" y="0"/>
                  </a:lnTo>
                  <a:lnTo>
                    <a:pt x="0" y="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entury Gothic" panose="020B0502020202020204" pitchFamily="34" charset="0"/>
              </a:endParaRPr>
            </a:p>
          </p:txBody>
        </p:sp>
        <p:sp>
          <p:nvSpPr>
            <p:cNvPr id="68" name="Freeform 133">
              <a:extLst>
                <a:ext uri="{FF2B5EF4-FFF2-40B4-BE49-F238E27FC236}">
                  <a16:creationId xmlns:a16="http://schemas.microsoft.com/office/drawing/2014/main" id="{3DA11D77-0C75-5E45-EB6A-C8EA73727E21}"/>
                </a:ext>
              </a:extLst>
            </p:cNvPr>
            <p:cNvSpPr>
              <a:spLocks/>
            </p:cNvSpPr>
            <p:nvPr/>
          </p:nvSpPr>
          <p:spPr bwMode="auto">
            <a:xfrm>
              <a:off x="7093268" y="4788593"/>
              <a:ext cx="207151" cy="204654"/>
            </a:xfrm>
            <a:custGeom>
              <a:avLst/>
              <a:gdLst>
                <a:gd name="T0" fmla="*/ 0 w 83"/>
                <a:gd name="T1" fmla="*/ 0 h 82"/>
                <a:gd name="T2" fmla="*/ 0 w 83"/>
                <a:gd name="T3" fmla="*/ 29 h 82"/>
                <a:gd name="T4" fmla="*/ 59 w 83"/>
                <a:gd name="T5" fmla="*/ 29 h 82"/>
                <a:gd name="T6" fmla="*/ 59 w 83"/>
                <a:gd name="T7" fmla="*/ 82 h 82"/>
                <a:gd name="T8" fmla="*/ 83 w 83"/>
                <a:gd name="T9" fmla="*/ 82 h 82"/>
                <a:gd name="T10" fmla="*/ 83 w 83"/>
                <a:gd name="T11" fmla="*/ 0 h 82"/>
                <a:gd name="T12" fmla="*/ 0 w 83"/>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83" h="82">
                  <a:moveTo>
                    <a:pt x="0" y="0"/>
                  </a:moveTo>
                  <a:lnTo>
                    <a:pt x="0" y="29"/>
                  </a:lnTo>
                  <a:lnTo>
                    <a:pt x="59" y="29"/>
                  </a:lnTo>
                  <a:lnTo>
                    <a:pt x="59" y="82"/>
                  </a:lnTo>
                  <a:lnTo>
                    <a:pt x="83" y="82"/>
                  </a:lnTo>
                  <a:lnTo>
                    <a:pt x="83" y="0"/>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entury Gothic" panose="020B0502020202020204" pitchFamily="34" charset="0"/>
              </a:endParaRPr>
            </a:p>
          </p:txBody>
        </p:sp>
        <p:sp>
          <p:nvSpPr>
            <p:cNvPr id="69" name="Rectangle 134">
              <a:extLst>
                <a:ext uri="{FF2B5EF4-FFF2-40B4-BE49-F238E27FC236}">
                  <a16:creationId xmlns:a16="http://schemas.microsoft.com/office/drawing/2014/main" id="{6DBEDA6E-4290-15F3-6528-4115ABB7A95A}"/>
                </a:ext>
              </a:extLst>
            </p:cNvPr>
            <p:cNvSpPr>
              <a:spLocks noChangeArrowheads="1"/>
            </p:cNvSpPr>
            <p:nvPr/>
          </p:nvSpPr>
          <p:spPr bwMode="auto">
            <a:xfrm>
              <a:off x="6941027" y="4970784"/>
              <a:ext cx="207151" cy="207151"/>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entury Gothic" panose="020B0502020202020204" pitchFamily="34" charset="0"/>
              </a:endParaRPr>
            </a:p>
          </p:txBody>
        </p:sp>
      </p:grpSp>
      <p:pic>
        <p:nvPicPr>
          <p:cNvPr id="72" name="Graphic 71" descr="Wallet with solid fill">
            <a:extLst>
              <a:ext uri="{FF2B5EF4-FFF2-40B4-BE49-F238E27FC236}">
                <a16:creationId xmlns:a16="http://schemas.microsoft.com/office/drawing/2014/main" id="{A61A21E1-068B-F03F-00F7-EAEA6E46484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305402" y="4478140"/>
            <a:ext cx="914400" cy="914400"/>
          </a:xfrm>
          <a:prstGeom prst="rect">
            <a:avLst/>
          </a:prstGeom>
        </p:spPr>
      </p:pic>
    </p:spTree>
    <p:extLst>
      <p:ext uri="{BB962C8B-B14F-4D97-AF65-F5344CB8AC3E}">
        <p14:creationId xmlns:p14="http://schemas.microsoft.com/office/powerpoint/2010/main" val="8463345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89E1F-4029-3183-D93E-F72027A016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43C4F0-502F-AEB7-0EF6-A7C374627F30}"/>
              </a:ext>
            </a:extLst>
          </p:cNvPr>
          <p:cNvSpPr>
            <a:spLocks noGrp="1"/>
          </p:cNvSpPr>
          <p:nvPr>
            <p:ph type="title"/>
          </p:nvPr>
        </p:nvSpPr>
        <p:spPr/>
        <p:txBody>
          <a:bodyPr/>
          <a:lstStyle/>
          <a:p>
            <a:r>
              <a:rPr lang="en-US" dirty="0"/>
              <a:t>7. Partner Selection</a:t>
            </a:r>
            <a:endParaRPr lang="en-GB" dirty="0"/>
          </a:p>
        </p:txBody>
      </p:sp>
    </p:spTree>
    <p:extLst>
      <p:ext uri="{BB962C8B-B14F-4D97-AF65-F5344CB8AC3E}">
        <p14:creationId xmlns:p14="http://schemas.microsoft.com/office/powerpoint/2010/main" val="29720389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C3291-7BF8-5C34-4C07-33AE8777FAD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1B2FE37-BAEF-C698-D952-1189FBAB8289}"/>
              </a:ext>
            </a:extLst>
          </p:cNvPr>
          <p:cNvSpPr>
            <a:spLocks noGrp="1"/>
          </p:cNvSpPr>
          <p:nvPr>
            <p:ph type="sldNum" sz="quarter" idx="4"/>
          </p:nvPr>
        </p:nvSpPr>
        <p:spPr/>
        <p:txBody>
          <a:bodyPr/>
          <a:lstStyle/>
          <a:p>
            <a:fld id="{B97DCD48-F2F0-436C-978D-7C4D59D5E31F}" type="slidenum">
              <a:rPr lang="en-US" smtClean="0"/>
              <a:pPr/>
              <a:t>18</a:t>
            </a:fld>
            <a:endParaRPr lang="en-US"/>
          </a:p>
        </p:txBody>
      </p:sp>
      <p:sp>
        <p:nvSpPr>
          <p:cNvPr id="3" name="Title 2">
            <a:extLst>
              <a:ext uri="{FF2B5EF4-FFF2-40B4-BE49-F238E27FC236}">
                <a16:creationId xmlns:a16="http://schemas.microsoft.com/office/drawing/2014/main" id="{B7AECD72-EEE3-43C3-83B5-3583652F23F3}"/>
              </a:ext>
            </a:extLst>
          </p:cNvPr>
          <p:cNvSpPr>
            <a:spLocks noGrp="1"/>
          </p:cNvSpPr>
          <p:nvPr>
            <p:ph type="title"/>
          </p:nvPr>
        </p:nvSpPr>
        <p:spPr/>
        <p:txBody>
          <a:bodyPr/>
          <a:lstStyle/>
          <a:p>
            <a:r>
              <a:rPr lang="en-US" dirty="0"/>
              <a:t>Partner Selection – Comparison Summary</a:t>
            </a:r>
          </a:p>
        </p:txBody>
      </p:sp>
      <p:graphicFrame>
        <p:nvGraphicFramePr>
          <p:cNvPr id="4" name="Table 3">
            <a:extLst>
              <a:ext uri="{FF2B5EF4-FFF2-40B4-BE49-F238E27FC236}">
                <a16:creationId xmlns:a16="http://schemas.microsoft.com/office/drawing/2014/main" id="{41C48119-3EC4-D410-E13B-3F69AEF5909E}"/>
              </a:ext>
            </a:extLst>
          </p:cNvPr>
          <p:cNvGraphicFramePr>
            <a:graphicFrameLocks noGrp="1"/>
          </p:cNvGraphicFramePr>
          <p:nvPr>
            <p:extLst>
              <p:ext uri="{D42A27DB-BD31-4B8C-83A1-F6EECF244321}">
                <p14:modId xmlns:p14="http://schemas.microsoft.com/office/powerpoint/2010/main" val="3853883663"/>
              </p:ext>
            </p:extLst>
          </p:nvPr>
        </p:nvGraphicFramePr>
        <p:xfrm>
          <a:off x="242995" y="1030602"/>
          <a:ext cx="11593871" cy="4490643"/>
        </p:xfrm>
        <a:graphic>
          <a:graphicData uri="http://schemas.openxmlformats.org/drawingml/2006/table">
            <a:tbl>
              <a:tblPr firstRow="1" bandRow="1">
                <a:tableStyleId>{00A15C55-8517-42AA-B614-E9B94910E393}</a:tableStyleId>
              </a:tblPr>
              <a:tblGrid>
                <a:gridCol w="2006132">
                  <a:extLst>
                    <a:ext uri="{9D8B030D-6E8A-4147-A177-3AD203B41FA5}">
                      <a16:colId xmlns:a16="http://schemas.microsoft.com/office/drawing/2014/main" val="3543001651"/>
                    </a:ext>
                  </a:extLst>
                </a:gridCol>
                <a:gridCol w="3630225">
                  <a:extLst>
                    <a:ext uri="{9D8B030D-6E8A-4147-A177-3AD203B41FA5}">
                      <a16:colId xmlns:a16="http://schemas.microsoft.com/office/drawing/2014/main" val="378959355"/>
                    </a:ext>
                  </a:extLst>
                </a:gridCol>
                <a:gridCol w="3059046">
                  <a:extLst>
                    <a:ext uri="{9D8B030D-6E8A-4147-A177-3AD203B41FA5}">
                      <a16:colId xmlns:a16="http://schemas.microsoft.com/office/drawing/2014/main" val="2573730414"/>
                    </a:ext>
                  </a:extLst>
                </a:gridCol>
                <a:gridCol w="2898468">
                  <a:extLst>
                    <a:ext uri="{9D8B030D-6E8A-4147-A177-3AD203B41FA5}">
                      <a16:colId xmlns:a16="http://schemas.microsoft.com/office/drawing/2014/main" val="616756177"/>
                    </a:ext>
                  </a:extLst>
                </a:gridCol>
              </a:tblGrid>
              <a:tr h="391083">
                <a:tc>
                  <a:txBody>
                    <a:bodyPr/>
                    <a:lstStyle/>
                    <a:p>
                      <a:pPr algn="ctr"/>
                      <a:r>
                        <a:rPr lang="en-US" sz="1400" b="1" dirty="0"/>
                        <a:t>Criteria</a:t>
                      </a:r>
                      <a:endParaRPr lang="en-US" sz="1400" dirty="0"/>
                    </a:p>
                  </a:txBody>
                  <a:tcPr anchor="ctr"/>
                </a:tc>
                <a:tc>
                  <a:txBody>
                    <a:bodyPr/>
                    <a:lstStyle/>
                    <a:p>
                      <a:pPr algn="ctr"/>
                      <a:r>
                        <a:rPr lang="en-US" sz="1400" b="1" dirty="0"/>
                        <a:t>Partner A</a:t>
                      </a:r>
                      <a:endParaRPr lang="en-US" sz="1400" dirty="0"/>
                    </a:p>
                  </a:txBody>
                  <a:tcPr anchor="ctr"/>
                </a:tc>
                <a:tc>
                  <a:txBody>
                    <a:bodyPr/>
                    <a:lstStyle/>
                    <a:p>
                      <a:pPr algn="ctr"/>
                      <a:r>
                        <a:rPr lang="en-US" sz="1400" b="1" dirty="0"/>
                        <a:t>Partner B</a:t>
                      </a:r>
                      <a:endParaRPr lang="en-US" sz="1400" dirty="0"/>
                    </a:p>
                  </a:txBody>
                  <a:tcPr anchor="ctr"/>
                </a:tc>
                <a:tc>
                  <a:txBody>
                    <a:bodyPr/>
                    <a:lstStyle/>
                    <a:p>
                      <a:pPr algn="ctr"/>
                      <a:r>
                        <a:rPr lang="en-US" sz="1400" b="1" dirty="0"/>
                        <a:t>Partner C</a:t>
                      </a:r>
                      <a:endParaRPr lang="en-US" sz="1400" dirty="0"/>
                    </a:p>
                  </a:txBody>
                  <a:tcPr anchor="ctr"/>
                </a:tc>
                <a:extLst>
                  <a:ext uri="{0D108BD9-81ED-4DB2-BD59-A6C34878D82A}">
                    <a16:rowId xmlns:a16="http://schemas.microsoft.com/office/drawing/2014/main" val="1794035210"/>
                  </a:ext>
                </a:extLst>
              </a:tr>
              <a:tr h="370840">
                <a:tc>
                  <a:txBody>
                    <a:bodyPr/>
                    <a:lstStyle/>
                    <a:p>
                      <a:r>
                        <a:rPr lang="en-US" sz="1050" b="1"/>
                        <a:t>Extend Experience</a:t>
                      </a:r>
                      <a:endParaRPr lang="en-US" sz="1050"/>
                    </a:p>
                  </a:txBody>
                  <a:tcPr anchor="ctr"/>
                </a:tc>
                <a:tc>
                  <a:txBody>
                    <a:bodyPr/>
                    <a:lstStyle/>
                    <a:p>
                      <a:r>
                        <a:rPr lang="en-US" sz="1050"/>
                        <a:t>10+ Extend apps delivered, including onboarding, workflows, and manager tools.</a:t>
                      </a:r>
                    </a:p>
                  </a:txBody>
                  <a:tcPr anchor="ctr"/>
                </a:tc>
                <a:tc>
                  <a:txBody>
                    <a:bodyPr/>
                    <a:lstStyle/>
                    <a:p>
                      <a:r>
                        <a:rPr lang="en-US" sz="1050"/>
                        <a:t>3 Extend projects, mostly for compliance tracking.</a:t>
                      </a:r>
                    </a:p>
                  </a:txBody>
                  <a:tcPr anchor="ctr"/>
                </a:tc>
                <a:tc>
                  <a:txBody>
                    <a:bodyPr/>
                    <a:lstStyle/>
                    <a:p>
                      <a:r>
                        <a:rPr lang="en-US" sz="1050" dirty="0"/>
                        <a:t>Limited Extend experience; more </a:t>
                      </a:r>
                      <a:r>
                        <a:rPr lang="en-US" sz="1050" dirty="0" err="1"/>
                        <a:t>BoW</a:t>
                      </a:r>
                      <a:r>
                        <a:rPr lang="en-US" sz="1050" dirty="0"/>
                        <a:t>-focused.</a:t>
                      </a:r>
                    </a:p>
                  </a:txBody>
                  <a:tcPr anchor="ctr"/>
                </a:tc>
                <a:extLst>
                  <a:ext uri="{0D108BD9-81ED-4DB2-BD59-A6C34878D82A}">
                    <a16:rowId xmlns:a16="http://schemas.microsoft.com/office/drawing/2014/main" val="3171381638"/>
                  </a:ext>
                </a:extLst>
              </a:tr>
              <a:tr h="370840">
                <a:tc>
                  <a:txBody>
                    <a:bodyPr/>
                    <a:lstStyle/>
                    <a:p>
                      <a:r>
                        <a:rPr lang="en-US" sz="1050" b="1"/>
                        <a:t>Team Profile</a:t>
                      </a:r>
                      <a:endParaRPr lang="en-US" sz="1050"/>
                    </a:p>
                  </a:txBody>
                  <a:tcPr anchor="ctr"/>
                </a:tc>
                <a:tc>
                  <a:txBody>
                    <a:bodyPr/>
                    <a:lstStyle/>
                    <a:p>
                      <a:r>
                        <a:rPr lang="en-US" sz="1050" dirty="0"/>
                        <a:t>Dedicated Extend team with named senior architect and 2 certified developers.</a:t>
                      </a:r>
                    </a:p>
                  </a:txBody>
                  <a:tcPr anchor="ctr"/>
                </a:tc>
                <a:tc>
                  <a:txBody>
                    <a:bodyPr/>
                    <a:lstStyle/>
                    <a:p>
                      <a:r>
                        <a:rPr lang="en-US" sz="1050"/>
                        <a:t>Team of mid-level consultants with Extend training.</a:t>
                      </a:r>
                    </a:p>
                  </a:txBody>
                  <a:tcPr anchor="ctr"/>
                </a:tc>
                <a:tc>
                  <a:txBody>
                    <a:bodyPr/>
                    <a:lstStyle/>
                    <a:p>
                      <a:r>
                        <a:rPr lang="en-US" sz="1050"/>
                        <a:t>Offshore devs, no confirmed Extend architect.</a:t>
                      </a:r>
                    </a:p>
                  </a:txBody>
                  <a:tcPr anchor="ctr"/>
                </a:tc>
                <a:extLst>
                  <a:ext uri="{0D108BD9-81ED-4DB2-BD59-A6C34878D82A}">
                    <a16:rowId xmlns:a16="http://schemas.microsoft.com/office/drawing/2014/main" val="744236285"/>
                  </a:ext>
                </a:extLst>
              </a:tr>
              <a:tr h="370840">
                <a:tc>
                  <a:txBody>
                    <a:bodyPr/>
                    <a:lstStyle/>
                    <a:p>
                      <a:r>
                        <a:rPr lang="en-US" sz="1050" b="1"/>
                        <a:t>Delivery Approach</a:t>
                      </a:r>
                      <a:endParaRPr lang="en-US" sz="1050"/>
                    </a:p>
                  </a:txBody>
                  <a:tcPr anchor="ctr"/>
                </a:tc>
                <a:tc>
                  <a:txBody>
                    <a:bodyPr/>
                    <a:lstStyle/>
                    <a:p>
                      <a:r>
                        <a:rPr lang="en-US" sz="1050" dirty="0"/>
                        <a:t>Agile delivery, co-design workshops, knowledge transfer embedded.</a:t>
                      </a:r>
                    </a:p>
                  </a:txBody>
                  <a:tcPr anchor="ctr"/>
                </a:tc>
                <a:tc>
                  <a:txBody>
                    <a:bodyPr/>
                    <a:lstStyle/>
                    <a:p>
                      <a:r>
                        <a:rPr lang="en-US" sz="1050"/>
                        <a:t>Waterfall approach, limited iteration during build.</a:t>
                      </a:r>
                    </a:p>
                  </a:txBody>
                  <a:tcPr anchor="ctr"/>
                </a:tc>
                <a:tc>
                  <a:txBody>
                    <a:bodyPr/>
                    <a:lstStyle/>
                    <a:p>
                      <a:r>
                        <a:rPr lang="en-US" sz="1050"/>
                        <a:t>One-time delivery model with fixed scope.</a:t>
                      </a:r>
                    </a:p>
                  </a:txBody>
                  <a:tcPr anchor="ctr"/>
                </a:tc>
                <a:extLst>
                  <a:ext uri="{0D108BD9-81ED-4DB2-BD59-A6C34878D82A}">
                    <a16:rowId xmlns:a16="http://schemas.microsoft.com/office/drawing/2014/main" val="388850526"/>
                  </a:ext>
                </a:extLst>
              </a:tr>
              <a:tr h="370840">
                <a:tc>
                  <a:txBody>
                    <a:bodyPr/>
                    <a:lstStyle/>
                    <a:p>
                      <a:r>
                        <a:rPr lang="en-US" sz="1050" b="1"/>
                        <a:t>Reusables / Accelerators</a:t>
                      </a:r>
                      <a:endParaRPr lang="en-US" sz="1050"/>
                    </a:p>
                  </a:txBody>
                  <a:tcPr anchor="ctr"/>
                </a:tc>
                <a:tc>
                  <a:txBody>
                    <a:bodyPr/>
                    <a:lstStyle/>
                    <a:p>
                      <a:r>
                        <a:rPr lang="en-US" sz="1050"/>
                        <a:t>Has templates for document upload, approvals, and dashboards.</a:t>
                      </a:r>
                    </a:p>
                  </a:txBody>
                  <a:tcPr anchor="ctr"/>
                </a:tc>
                <a:tc>
                  <a:txBody>
                    <a:bodyPr/>
                    <a:lstStyle/>
                    <a:p>
                      <a:r>
                        <a:rPr lang="en-US" sz="1050"/>
                        <a:t>Custom from scratch each time.</a:t>
                      </a:r>
                    </a:p>
                  </a:txBody>
                  <a:tcPr anchor="ctr"/>
                </a:tc>
                <a:tc>
                  <a:txBody>
                    <a:bodyPr/>
                    <a:lstStyle/>
                    <a:p>
                      <a:r>
                        <a:rPr lang="en-US" sz="1050"/>
                        <a:t>No reusable assets available.</a:t>
                      </a:r>
                    </a:p>
                  </a:txBody>
                  <a:tcPr anchor="ctr"/>
                </a:tc>
                <a:extLst>
                  <a:ext uri="{0D108BD9-81ED-4DB2-BD59-A6C34878D82A}">
                    <a16:rowId xmlns:a16="http://schemas.microsoft.com/office/drawing/2014/main" val="3998351662"/>
                  </a:ext>
                </a:extLst>
              </a:tr>
              <a:tr h="370840">
                <a:tc>
                  <a:txBody>
                    <a:bodyPr/>
                    <a:lstStyle/>
                    <a:p>
                      <a:r>
                        <a:rPr lang="en-US" sz="1050" b="1"/>
                        <a:t>Support &amp; Handover</a:t>
                      </a:r>
                      <a:endParaRPr lang="en-US" sz="1050"/>
                    </a:p>
                  </a:txBody>
                  <a:tcPr anchor="ctr"/>
                </a:tc>
                <a:tc>
                  <a:txBody>
                    <a:bodyPr/>
                    <a:lstStyle/>
                    <a:p>
                      <a:r>
                        <a:rPr lang="en-US" sz="1050"/>
                        <a:t>Includes documentation, training, and 30-day hypercare.</a:t>
                      </a:r>
                    </a:p>
                  </a:txBody>
                  <a:tcPr anchor="ctr"/>
                </a:tc>
                <a:tc>
                  <a:txBody>
                    <a:bodyPr/>
                    <a:lstStyle/>
                    <a:p>
                      <a:r>
                        <a:rPr lang="en-US" sz="1050"/>
                        <a:t>Offers bug fix period only; no enablement.</a:t>
                      </a:r>
                    </a:p>
                  </a:txBody>
                  <a:tcPr anchor="ctr"/>
                </a:tc>
                <a:tc>
                  <a:txBody>
                    <a:bodyPr/>
                    <a:lstStyle/>
                    <a:p>
                      <a:r>
                        <a:rPr lang="en-US" sz="1050" dirty="0"/>
                        <a:t>Post-go-live support optional, billed hourly.</a:t>
                      </a:r>
                    </a:p>
                  </a:txBody>
                  <a:tcPr anchor="ctr"/>
                </a:tc>
                <a:extLst>
                  <a:ext uri="{0D108BD9-81ED-4DB2-BD59-A6C34878D82A}">
                    <a16:rowId xmlns:a16="http://schemas.microsoft.com/office/drawing/2014/main" val="2249702336"/>
                  </a:ext>
                </a:extLst>
              </a:tr>
              <a:tr h="370840">
                <a:tc>
                  <a:txBody>
                    <a:bodyPr/>
                    <a:lstStyle/>
                    <a:p>
                      <a:r>
                        <a:rPr lang="en-US" sz="1050" b="1"/>
                        <a:t>Cultural Fit</a:t>
                      </a:r>
                      <a:endParaRPr lang="en-US" sz="1050"/>
                    </a:p>
                  </a:txBody>
                  <a:tcPr anchor="ctr"/>
                </a:tc>
                <a:tc>
                  <a:txBody>
                    <a:bodyPr/>
                    <a:lstStyle/>
                    <a:p>
                      <a:r>
                        <a:rPr lang="en-US" sz="1050"/>
                        <a:t>Strong engagement, fast response, flexible to stakeholder needs.</a:t>
                      </a:r>
                    </a:p>
                  </a:txBody>
                  <a:tcPr anchor="ctr"/>
                </a:tc>
                <a:tc>
                  <a:txBody>
                    <a:bodyPr/>
                    <a:lstStyle/>
                    <a:p>
                      <a:r>
                        <a:rPr lang="en-US" sz="1050"/>
                        <a:t>More formal/structured; slower turnaround.</a:t>
                      </a:r>
                    </a:p>
                  </a:txBody>
                  <a:tcPr anchor="ctr"/>
                </a:tc>
                <a:tc>
                  <a:txBody>
                    <a:bodyPr/>
                    <a:lstStyle/>
                    <a:p>
                      <a:r>
                        <a:rPr lang="en-US" sz="1050"/>
                        <a:t>Less consultative; required heavy follow-up.</a:t>
                      </a:r>
                    </a:p>
                  </a:txBody>
                  <a:tcPr anchor="ctr"/>
                </a:tc>
                <a:extLst>
                  <a:ext uri="{0D108BD9-81ED-4DB2-BD59-A6C34878D82A}">
                    <a16:rowId xmlns:a16="http://schemas.microsoft.com/office/drawing/2014/main" val="1462075727"/>
                  </a:ext>
                </a:extLst>
              </a:tr>
              <a:tr h="370840">
                <a:tc>
                  <a:txBody>
                    <a:bodyPr/>
                    <a:lstStyle/>
                    <a:p>
                      <a:r>
                        <a:rPr lang="en-US" sz="1050" b="1"/>
                        <a:t>Reference Feedback</a:t>
                      </a:r>
                      <a:endParaRPr lang="en-US" sz="1050"/>
                    </a:p>
                  </a:txBody>
                  <a:tcPr anchor="ctr"/>
                </a:tc>
                <a:tc>
                  <a:txBody>
                    <a:bodyPr/>
                    <a:lstStyle/>
                    <a:p>
                      <a:r>
                        <a:rPr lang="en-US" sz="1050"/>
                        <a:t>Positive feedback on quality, communication, and post-launch support.</a:t>
                      </a:r>
                    </a:p>
                  </a:txBody>
                  <a:tcPr anchor="ctr"/>
                </a:tc>
                <a:tc>
                  <a:txBody>
                    <a:bodyPr/>
                    <a:lstStyle/>
                    <a:p>
                      <a:r>
                        <a:rPr lang="en-US" sz="1050"/>
                        <a:t>Mixed – one reference noted delivery delays.</a:t>
                      </a:r>
                    </a:p>
                  </a:txBody>
                  <a:tcPr anchor="ctr"/>
                </a:tc>
                <a:tc>
                  <a:txBody>
                    <a:bodyPr/>
                    <a:lstStyle/>
                    <a:p>
                      <a:r>
                        <a:rPr lang="en-US" sz="1050"/>
                        <a:t>One reference, no Extend-specific projects.</a:t>
                      </a:r>
                    </a:p>
                  </a:txBody>
                  <a:tcPr anchor="ctr"/>
                </a:tc>
                <a:extLst>
                  <a:ext uri="{0D108BD9-81ED-4DB2-BD59-A6C34878D82A}">
                    <a16:rowId xmlns:a16="http://schemas.microsoft.com/office/drawing/2014/main" val="1636714916"/>
                  </a:ext>
                </a:extLst>
              </a:tr>
              <a:tr h="370840">
                <a:tc>
                  <a:txBody>
                    <a:bodyPr/>
                    <a:lstStyle/>
                    <a:p>
                      <a:r>
                        <a:rPr lang="en-US" sz="1050" b="1" dirty="0"/>
                        <a:t>Pricing Estimate (App 1)</a:t>
                      </a:r>
                      <a:endParaRPr lang="en-US" sz="1050" dirty="0"/>
                    </a:p>
                  </a:txBody>
                  <a:tcPr anchor="ctr"/>
                </a:tc>
                <a:tc>
                  <a:txBody>
                    <a:bodyPr/>
                    <a:lstStyle/>
                    <a:p>
                      <a:r>
                        <a:rPr lang="en-US" sz="1050" dirty="0"/>
                        <a:t>$55K – includes 2-week discovery, full build, and 1-month support.</a:t>
                      </a:r>
                    </a:p>
                  </a:txBody>
                  <a:tcPr anchor="ctr"/>
                </a:tc>
                <a:tc>
                  <a:txBody>
                    <a:bodyPr/>
                    <a:lstStyle/>
                    <a:p>
                      <a:r>
                        <a:rPr lang="en-US" sz="1050" dirty="0"/>
                        <a:t>$48K – build only, discovery not included.</a:t>
                      </a:r>
                    </a:p>
                  </a:txBody>
                  <a:tcPr anchor="ctr"/>
                </a:tc>
                <a:tc>
                  <a:txBody>
                    <a:bodyPr/>
                    <a:lstStyle/>
                    <a:p>
                      <a:r>
                        <a:rPr lang="en-US" sz="1050" dirty="0"/>
                        <a:t>$42K – lowest cost but excludes training/support.</a:t>
                      </a:r>
                    </a:p>
                  </a:txBody>
                  <a:tcPr anchor="ctr"/>
                </a:tc>
                <a:extLst>
                  <a:ext uri="{0D108BD9-81ED-4DB2-BD59-A6C34878D82A}">
                    <a16:rowId xmlns:a16="http://schemas.microsoft.com/office/drawing/2014/main" val="2292564780"/>
                  </a:ext>
                </a:extLst>
              </a:tr>
              <a:tr h="370840">
                <a:tc>
                  <a:txBody>
                    <a:bodyPr/>
                    <a:lstStyle/>
                    <a:p>
                      <a:r>
                        <a:rPr lang="en-US" sz="1050" b="1"/>
                        <a:t>Optional Pilot Sprint</a:t>
                      </a:r>
                      <a:endParaRPr lang="en-US" sz="1050"/>
                    </a:p>
                  </a:txBody>
                  <a:tcPr anchor="ctr"/>
                </a:tc>
                <a:tc>
                  <a:txBody>
                    <a:bodyPr/>
                    <a:lstStyle/>
                    <a:p>
                      <a:r>
                        <a:rPr lang="en-US" sz="1050"/>
                        <a:t>Offered a discovery sprint with stakeholder interviews and mockups.</a:t>
                      </a:r>
                    </a:p>
                  </a:txBody>
                  <a:tcPr anchor="ctr"/>
                </a:tc>
                <a:tc>
                  <a:txBody>
                    <a:bodyPr/>
                    <a:lstStyle/>
                    <a:p>
                      <a:r>
                        <a:rPr lang="en-US" sz="1050"/>
                        <a:t>No pilot offered.</a:t>
                      </a:r>
                    </a:p>
                  </a:txBody>
                  <a:tcPr anchor="ctr"/>
                </a:tc>
                <a:tc>
                  <a:txBody>
                    <a:bodyPr/>
                    <a:lstStyle/>
                    <a:p>
                      <a:r>
                        <a:rPr lang="en-US" sz="1050" dirty="0"/>
                        <a:t>Discovery phase not part of engagement model.</a:t>
                      </a:r>
                    </a:p>
                  </a:txBody>
                  <a:tcPr anchor="ctr"/>
                </a:tc>
                <a:extLst>
                  <a:ext uri="{0D108BD9-81ED-4DB2-BD59-A6C34878D82A}">
                    <a16:rowId xmlns:a16="http://schemas.microsoft.com/office/drawing/2014/main" val="1835865586"/>
                  </a:ext>
                </a:extLst>
              </a:tr>
              <a:tr h="370840">
                <a:tc>
                  <a:txBody>
                    <a:bodyPr/>
                    <a:lstStyle/>
                    <a:p>
                      <a:r>
                        <a:rPr lang="en-US" sz="1000" b="1" dirty="0"/>
                        <a:t>Support Model</a:t>
                      </a:r>
                      <a:endParaRPr lang="en-US" sz="1000" dirty="0"/>
                    </a:p>
                  </a:txBody>
                  <a:tcPr anchor="ctr"/>
                </a:tc>
                <a:tc>
                  <a:txBody>
                    <a:bodyPr/>
                    <a:lstStyle/>
                    <a:p>
                      <a:r>
                        <a:rPr lang="en-US" sz="1000" dirty="0"/>
                        <a:t>Hybrid: internal L1 support + partner for updates &amp; biannual testing.</a:t>
                      </a:r>
                    </a:p>
                  </a:txBody>
                  <a:tcPr anchor="ctr"/>
                </a:tc>
                <a:tc>
                  <a:txBody>
                    <a:bodyPr/>
                    <a:lstStyle/>
                    <a:p>
                      <a:r>
                        <a:rPr lang="en-US" sz="1000" dirty="0"/>
                        <a:t>Partner-only support for 6 months, no internal training.</a:t>
                      </a:r>
                    </a:p>
                  </a:txBody>
                  <a:tcPr anchor="ctr"/>
                </a:tc>
                <a:tc>
                  <a:txBody>
                    <a:bodyPr/>
                    <a:lstStyle/>
                    <a:p>
                      <a:r>
                        <a:rPr lang="en-US" sz="1000" dirty="0"/>
                        <a:t>No defined support model, support billed hourly.</a:t>
                      </a:r>
                    </a:p>
                  </a:txBody>
                  <a:tcPr anchor="ctr"/>
                </a:tc>
                <a:extLst>
                  <a:ext uri="{0D108BD9-81ED-4DB2-BD59-A6C34878D82A}">
                    <a16:rowId xmlns:a16="http://schemas.microsoft.com/office/drawing/2014/main" val="3347313697"/>
                  </a:ext>
                </a:extLst>
              </a:tr>
            </a:tbl>
          </a:graphicData>
        </a:graphic>
      </p:graphicFrame>
      <p:sp>
        <p:nvSpPr>
          <p:cNvPr id="5" name="Rectangle: Rounded Corners 4">
            <a:extLst>
              <a:ext uri="{FF2B5EF4-FFF2-40B4-BE49-F238E27FC236}">
                <a16:creationId xmlns:a16="http://schemas.microsoft.com/office/drawing/2014/main" id="{853E52D3-3F19-5E5D-F195-06B4772C1D90}"/>
              </a:ext>
            </a:extLst>
          </p:cNvPr>
          <p:cNvSpPr/>
          <p:nvPr/>
        </p:nvSpPr>
        <p:spPr>
          <a:xfrm>
            <a:off x="3477237" y="5897461"/>
            <a:ext cx="6123964" cy="819433"/>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Based on Extend experience, delivery quality, and overall value, </a:t>
            </a:r>
            <a:r>
              <a:rPr lang="en-US" sz="1400" b="1" dirty="0">
                <a:solidFill>
                  <a:schemeClr val="tx1"/>
                </a:solidFill>
              </a:rPr>
              <a:t>Partner A</a:t>
            </a:r>
            <a:r>
              <a:rPr lang="en-US" sz="1400" dirty="0">
                <a:solidFill>
                  <a:schemeClr val="tx1"/>
                </a:solidFill>
              </a:rPr>
              <a:t> is the strongest fit. They balance deep technical knowledge with collaboration and long-term maintainability.</a:t>
            </a:r>
          </a:p>
        </p:txBody>
      </p:sp>
      <p:sp>
        <p:nvSpPr>
          <p:cNvPr id="7" name="TextBox 6">
            <a:extLst>
              <a:ext uri="{FF2B5EF4-FFF2-40B4-BE49-F238E27FC236}">
                <a16:creationId xmlns:a16="http://schemas.microsoft.com/office/drawing/2014/main" id="{63E2B953-AE28-7F8F-DA18-6BA69C502503}"/>
              </a:ext>
            </a:extLst>
          </p:cNvPr>
          <p:cNvSpPr txBox="1"/>
          <p:nvPr/>
        </p:nvSpPr>
        <p:spPr>
          <a:xfrm>
            <a:off x="5446260" y="5567570"/>
            <a:ext cx="3652008" cy="369332"/>
          </a:xfrm>
          <a:prstGeom prst="rect">
            <a:avLst/>
          </a:prstGeom>
          <a:noFill/>
        </p:spPr>
        <p:txBody>
          <a:bodyPr wrap="square" rtlCol="0">
            <a:spAutoFit/>
          </a:bodyPr>
          <a:lstStyle/>
          <a:p>
            <a:r>
              <a:rPr lang="nl-NL" b="1" dirty="0"/>
              <a:t>Recommendation</a:t>
            </a:r>
            <a:endParaRPr lang="en-US" b="1" dirty="0"/>
          </a:p>
        </p:txBody>
      </p:sp>
    </p:spTree>
    <p:extLst>
      <p:ext uri="{BB962C8B-B14F-4D97-AF65-F5344CB8AC3E}">
        <p14:creationId xmlns:p14="http://schemas.microsoft.com/office/powerpoint/2010/main" val="42536582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454A3-CD8A-0636-2DCF-A6B7F51A4998}"/>
              </a:ext>
            </a:extLst>
          </p:cNvPr>
          <p:cNvSpPr>
            <a:spLocks noGrp="1"/>
          </p:cNvSpPr>
          <p:nvPr>
            <p:ph type="title"/>
          </p:nvPr>
        </p:nvSpPr>
        <p:spPr/>
        <p:txBody>
          <a:bodyPr/>
          <a:lstStyle/>
          <a:p>
            <a:r>
              <a:rPr lang="en-GB" dirty="0"/>
              <a:t>Connect with Incubane for more support on your Extend needs</a:t>
            </a:r>
          </a:p>
        </p:txBody>
      </p:sp>
      <p:sp>
        <p:nvSpPr>
          <p:cNvPr id="4" name="Slide Number Placeholder 3">
            <a:extLst>
              <a:ext uri="{FF2B5EF4-FFF2-40B4-BE49-F238E27FC236}">
                <a16:creationId xmlns:a16="http://schemas.microsoft.com/office/drawing/2014/main" id="{66D44D1D-BC62-A704-3C8E-CA5805BE25A0}"/>
              </a:ext>
            </a:extLst>
          </p:cNvPr>
          <p:cNvSpPr>
            <a:spLocks noGrp="1"/>
          </p:cNvSpPr>
          <p:nvPr>
            <p:ph type="sldNum" sz="quarter" idx="4"/>
          </p:nvPr>
        </p:nvSpPr>
        <p:spPr/>
        <p:txBody>
          <a:bodyPr/>
          <a:lstStyle/>
          <a:p>
            <a:fld id="{B97DCD48-F2F0-436C-978D-7C4D59D5E31F}" type="slidenum">
              <a:rPr lang="en-US" smtClean="0"/>
              <a:pPr/>
              <a:t>19</a:t>
            </a:fld>
            <a:endParaRPr lang="en-US"/>
          </a:p>
        </p:txBody>
      </p:sp>
      <p:grpSp>
        <p:nvGrpSpPr>
          <p:cNvPr id="6" name="Group 5">
            <a:extLst>
              <a:ext uri="{FF2B5EF4-FFF2-40B4-BE49-F238E27FC236}">
                <a16:creationId xmlns:a16="http://schemas.microsoft.com/office/drawing/2014/main" id="{B6764179-9176-6D6C-442B-F4C1FE07E4EB}"/>
              </a:ext>
            </a:extLst>
          </p:cNvPr>
          <p:cNvGrpSpPr/>
          <p:nvPr/>
        </p:nvGrpSpPr>
        <p:grpSpPr>
          <a:xfrm>
            <a:off x="7219950" y="1890337"/>
            <a:ext cx="3690088" cy="4461432"/>
            <a:chOff x="7386637" y="1679190"/>
            <a:chExt cx="3961551" cy="4789640"/>
          </a:xfrm>
        </p:grpSpPr>
        <p:grpSp>
          <p:nvGrpSpPr>
            <p:cNvPr id="11" name="Group 10">
              <a:extLst>
                <a:ext uri="{FF2B5EF4-FFF2-40B4-BE49-F238E27FC236}">
                  <a16:creationId xmlns:a16="http://schemas.microsoft.com/office/drawing/2014/main" id="{EDD01161-8B31-A05A-9CEC-43142C9C8B75}"/>
                </a:ext>
              </a:extLst>
            </p:cNvPr>
            <p:cNvGrpSpPr>
              <a:grpSpLocks noChangeAspect="1"/>
            </p:cNvGrpSpPr>
            <p:nvPr/>
          </p:nvGrpSpPr>
          <p:grpSpPr>
            <a:xfrm>
              <a:off x="7386637" y="1679190"/>
              <a:ext cx="3914629" cy="4789640"/>
              <a:chOff x="4947385" y="2251359"/>
              <a:chExt cx="3532472" cy="4322062"/>
            </a:xfrm>
          </p:grpSpPr>
          <p:sp>
            <p:nvSpPr>
              <p:cNvPr id="13" name="Rectangle: Rounded Corners 12">
                <a:extLst>
                  <a:ext uri="{FF2B5EF4-FFF2-40B4-BE49-F238E27FC236}">
                    <a16:creationId xmlns:a16="http://schemas.microsoft.com/office/drawing/2014/main" id="{70D7190B-2532-4C24-84F8-A6DBD9E40963}"/>
                  </a:ext>
                </a:extLst>
              </p:cNvPr>
              <p:cNvSpPr/>
              <p:nvPr/>
            </p:nvSpPr>
            <p:spPr>
              <a:xfrm>
                <a:off x="4947385" y="2251359"/>
                <a:ext cx="3532472" cy="4322062"/>
              </a:xfrm>
              <a:prstGeom prst="roundRect">
                <a:avLst/>
              </a:prstGeom>
              <a:solidFill>
                <a:schemeClr val="bg2"/>
              </a:solidFill>
              <a:ln w="38100">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Rounded Corners 13">
                <a:extLst>
                  <a:ext uri="{FF2B5EF4-FFF2-40B4-BE49-F238E27FC236}">
                    <a16:creationId xmlns:a16="http://schemas.microsoft.com/office/drawing/2014/main" id="{F0633A92-D150-EDD1-0AAB-DE6829BAB8C4}"/>
                  </a:ext>
                </a:extLst>
              </p:cNvPr>
              <p:cNvSpPr/>
              <p:nvPr/>
            </p:nvSpPr>
            <p:spPr>
              <a:xfrm>
                <a:off x="5177189" y="2714007"/>
                <a:ext cx="3082491" cy="3104466"/>
              </a:xfrm>
              <a:prstGeom prst="roundRect">
                <a:avLst>
                  <a:gd name="adj" fmla="val 5290"/>
                </a:avLst>
              </a:prstGeom>
              <a:solidFill>
                <a:schemeClr val="bg1"/>
              </a:solidFill>
              <a:ln w="381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8" name="TextBox 7">
              <a:extLst>
                <a:ext uri="{FF2B5EF4-FFF2-40B4-BE49-F238E27FC236}">
                  <a16:creationId xmlns:a16="http://schemas.microsoft.com/office/drawing/2014/main" id="{95F17299-C5C6-2DB5-A91F-A06D5B5605A4}"/>
                </a:ext>
              </a:extLst>
            </p:cNvPr>
            <p:cNvSpPr txBox="1">
              <a:spLocks noChangeAspect="1"/>
            </p:cNvSpPr>
            <p:nvPr/>
          </p:nvSpPr>
          <p:spPr>
            <a:xfrm>
              <a:off x="7386637" y="5716267"/>
              <a:ext cx="3961551" cy="6938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200" b="1" dirty="0">
                  <a:solidFill>
                    <a:schemeClr val="bg2">
                      <a:lumMod val="50000"/>
                    </a:schemeClr>
                  </a:solidFill>
                </a:rPr>
                <a:t>Rick </a:t>
              </a:r>
              <a:r>
                <a:rPr lang="en-GB" sz="1200" b="1" dirty="0" err="1">
                  <a:solidFill>
                    <a:schemeClr val="bg2">
                      <a:lumMod val="50000"/>
                    </a:schemeClr>
                  </a:solidFill>
                </a:rPr>
                <a:t>Leunisse</a:t>
              </a:r>
              <a:endParaRPr lang="en-GB" sz="1200" b="1" dirty="0">
                <a:solidFill>
                  <a:schemeClr val="bg2">
                    <a:lumMod val="50000"/>
                  </a:schemeClr>
                </a:solidFill>
              </a:endParaRPr>
            </a:p>
            <a:p>
              <a:pPr algn="ctr"/>
              <a:r>
                <a:rPr lang="en-GB" sz="1200" b="1" dirty="0">
                  <a:solidFill>
                    <a:schemeClr val="bg2">
                      <a:lumMod val="50000"/>
                    </a:schemeClr>
                  </a:solidFill>
                </a:rPr>
                <a:t>Managing Partner</a:t>
              </a:r>
            </a:p>
            <a:p>
              <a:pPr algn="ctr"/>
              <a:r>
                <a:rPr lang="en-GB" sz="1200" b="1" dirty="0">
                  <a:solidFill>
                    <a:schemeClr val="bg2">
                      <a:lumMod val="50000"/>
                    </a:schemeClr>
                  </a:solidFill>
                </a:rPr>
                <a:t>rick.leunisse@incubane.com</a:t>
              </a:r>
            </a:p>
          </p:txBody>
        </p:sp>
      </p:grpSp>
      <p:pic>
        <p:nvPicPr>
          <p:cNvPr id="18" name="Picture 17">
            <a:extLst>
              <a:ext uri="{FF2B5EF4-FFF2-40B4-BE49-F238E27FC236}">
                <a16:creationId xmlns:a16="http://schemas.microsoft.com/office/drawing/2014/main" id="{BACD7483-EB9A-1E0B-EC59-72169673D3F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21360064">
            <a:off x="-2800199" y="5031545"/>
            <a:ext cx="5567056" cy="3625630"/>
          </a:xfrm>
          <a:custGeom>
            <a:avLst/>
            <a:gdLst>
              <a:gd name="connsiteX0" fmla="*/ 253461 w 5567056"/>
              <a:gd name="connsiteY0" fmla="*/ 0 h 3625630"/>
              <a:gd name="connsiteX1" fmla="*/ 0 w 5567056"/>
              <a:gd name="connsiteY1" fmla="*/ 3625630 h 3625630"/>
              <a:gd name="connsiteX2" fmla="*/ 0 w 5567056"/>
              <a:gd name="connsiteY2" fmla="*/ 0 h 3625630"/>
              <a:gd name="connsiteX3" fmla="*/ 5567056 w 5567056"/>
              <a:gd name="connsiteY3" fmla="*/ 0 h 3625630"/>
              <a:gd name="connsiteX4" fmla="*/ 5567056 w 5567056"/>
              <a:gd name="connsiteY4" fmla="*/ 2035136 h 3625630"/>
              <a:gd name="connsiteX5" fmla="*/ 2798228 w 5567056"/>
              <a:gd name="connsiteY5" fmla="*/ 1841572 h 3625630"/>
              <a:gd name="connsiteX6" fmla="*/ 2926969 w 5567056"/>
              <a:gd name="connsiteY6" fmla="*/ 0 h 362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7056" h="3625630">
                <a:moveTo>
                  <a:pt x="253461" y="0"/>
                </a:moveTo>
                <a:lnTo>
                  <a:pt x="0" y="3625630"/>
                </a:lnTo>
                <a:lnTo>
                  <a:pt x="0" y="0"/>
                </a:lnTo>
                <a:close/>
                <a:moveTo>
                  <a:pt x="5567056" y="0"/>
                </a:moveTo>
                <a:lnTo>
                  <a:pt x="5567056" y="2035136"/>
                </a:lnTo>
                <a:lnTo>
                  <a:pt x="2798228" y="1841572"/>
                </a:lnTo>
                <a:lnTo>
                  <a:pt x="2926969" y="0"/>
                </a:lnTo>
                <a:close/>
              </a:path>
            </a:pathLst>
          </a:custGeom>
        </p:spPr>
      </p:pic>
      <p:grpSp>
        <p:nvGrpSpPr>
          <p:cNvPr id="19" name="Group 18">
            <a:extLst>
              <a:ext uri="{FF2B5EF4-FFF2-40B4-BE49-F238E27FC236}">
                <a16:creationId xmlns:a16="http://schemas.microsoft.com/office/drawing/2014/main" id="{13C4066D-E1A6-D5BE-E0D7-751678AF42DC}"/>
              </a:ext>
            </a:extLst>
          </p:cNvPr>
          <p:cNvGrpSpPr/>
          <p:nvPr/>
        </p:nvGrpSpPr>
        <p:grpSpPr>
          <a:xfrm rot="21270235">
            <a:off x="-506260" y="5457099"/>
            <a:ext cx="2584359" cy="1032333"/>
            <a:chOff x="-521858" y="-813749"/>
            <a:chExt cx="3717094" cy="1586550"/>
          </a:xfrm>
        </p:grpSpPr>
        <p:sp>
          <p:nvSpPr>
            <p:cNvPr id="20" name="Rounded Rectangle 15">
              <a:extLst>
                <a:ext uri="{FF2B5EF4-FFF2-40B4-BE49-F238E27FC236}">
                  <a16:creationId xmlns:a16="http://schemas.microsoft.com/office/drawing/2014/main" id="{AF8B6B24-9CFC-719C-1D9D-376F3C44AFC2}"/>
                </a:ext>
              </a:extLst>
            </p:cNvPr>
            <p:cNvSpPr/>
            <p:nvPr userDrawn="1"/>
          </p:nvSpPr>
          <p:spPr>
            <a:xfrm rot="2768794">
              <a:off x="387572" y="-588164"/>
              <a:ext cx="451535" cy="2270396"/>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16">
              <a:extLst>
                <a:ext uri="{FF2B5EF4-FFF2-40B4-BE49-F238E27FC236}">
                  <a16:creationId xmlns:a16="http://schemas.microsoft.com/office/drawing/2014/main" id="{681428E0-B317-B7C1-95C2-793F46DA6E98}"/>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17">
              <a:extLst>
                <a:ext uri="{FF2B5EF4-FFF2-40B4-BE49-F238E27FC236}">
                  <a16:creationId xmlns:a16="http://schemas.microsoft.com/office/drawing/2014/main" id="{5A9F7ACB-F2D4-4AA5-F9FD-A4B675FC176E}"/>
                </a:ext>
              </a:extLst>
            </p:cNvPr>
            <p:cNvSpPr/>
            <p:nvPr userDrawn="1"/>
          </p:nvSpPr>
          <p:spPr>
            <a:xfrm rot="2768794">
              <a:off x="1789394" y="-1079842"/>
              <a:ext cx="451535" cy="236014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36" name="Picture 235" descr="A qr code with a cube in the middle&#10;&#10;AI-generated content may be incorrect.">
            <a:extLst>
              <a:ext uri="{FF2B5EF4-FFF2-40B4-BE49-F238E27FC236}">
                <a16:creationId xmlns:a16="http://schemas.microsoft.com/office/drawing/2014/main" id="{F5E75ACF-B8DE-A3B3-6837-7D0C1B507B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62321" y="2477953"/>
            <a:ext cx="3005345" cy="3005345"/>
          </a:xfrm>
          <a:prstGeom prst="rect">
            <a:avLst/>
          </a:prstGeom>
        </p:spPr>
      </p:pic>
      <p:grpSp>
        <p:nvGrpSpPr>
          <p:cNvPr id="3" name="Group 2">
            <a:extLst>
              <a:ext uri="{FF2B5EF4-FFF2-40B4-BE49-F238E27FC236}">
                <a16:creationId xmlns:a16="http://schemas.microsoft.com/office/drawing/2014/main" id="{0E6BD848-DD07-ED55-BE85-C229731D99E5}"/>
              </a:ext>
            </a:extLst>
          </p:cNvPr>
          <p:cNvGrpSpPr/>
          <p:nvPr/>
        </p:nvGrpSpPr>
        <p:grpSpPr>
          <a:xfrm>
            <a:off x="3158668" y="910417"/>
            <a:ext cx="3690088" cy="5441352"/>
            <a:chOff x="7386637" y="627182"/>
            <a:chExt cx="3961551" cy="5841648"/>
          </a:xfrm>
        </p:grpSpPr>
        <p:grpSp>
          <p:nvGrpSpPr>
            <p:cNvPr id="5" name="Group 4">
              <a:extLst>
                <a:ext uri="{FF2B5EF4-FFF2-40B4-BE49-F238E27FC236}">
                  <a16:creationId xmlns:a16="http://schemas.microsoft.com/office/drawing/2014/main" id="{930A87EB-8E7C-D237-8A94-D6445E54E4A4}"/>
                </a:ext>
              </a:extLst>
            </p:cNvPr>
            <p:cNvGrpSpPr>
              <a:grpSpLocks noChangeAspect="1"/>
            </p:cNvGrpSpPr>
            <p:nvPr/>
          </p:nvGrpSpPr>
          <p:grpSpPr>
            <a:xfrm>
              <a:off x="7386637" y="627182"/>
              <a:ext cx="3914629" cy="5841648"/>
              <a:chOff x="4947385" y="1302051"/>
              <a:chExt cx="3532472" cy="5271370"/>
            </a:xfrm>
          </p:grpSpPr>
          <p:sp>
            <p:nvSpPr>
              <p:cNvPr id="9" name="Rectangle: Rounded Corners 8">
                <a:extLst>
                  <a:ext uri="{FF2B5EF4-FFF2-40B4-BE49-F238E27FC236}">
                    <a16:creationId xmlns:a16="http://schemas.microsoft.com/office/drawing/2014/main" id="{65C58ED7-7BE6-679C-A62D-D6DAAC28B60A}"/>
                  </a:ext>
                </a:extLst>
              </p:cNvPr>
              <p:cNvSpPr/>
              <p:nvPr/>
            </p:nvSpPr>
            <p:spPr>
              <a:xfrm>
                <a:off x="4947385" y="2251359"/>
                <a:ext cx="3532472" cy="4322062"/>
              </a:xfrm>
              <a:prstGeom prst="roundRect">
                <a:avLst/>
              </a:prstGeom>
              <a:solidFill>
                <a:schemeClr val="bg2"/>
              </a:solidFill>
              <a:ln w="38100">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Rounded Corners 9">
                <a:extLst>
                  <a:ext uri="{FF2B5EF4-FFF2-40B4-BE49-F238E27FC236}">
                    <a16:creationId xmlns:a16="http://schemas.microsoft.com/office/drawing/2014/main" id="{B6A23CCE-585E-A71C-4031-0D2D08ACEDAF}"/>
                  </a:ext>
                </a:extLst>
              </p:cNvPr>
              <p:cNvSpPr/>
              <p:nvPr/>
            </p:nvSpPr>
            <p:spPr>
              <a:xfrm>
                <a:off x="5177189" y="2714007"/>
                <a:ext cx="3082491" cy="3104466"/>
              </a:xfrm>
              <a:prstGeom prst="roundRect">
                <a:avLst>
                  <a:gd name="adj" fmla="val 5290"/>
                </a:avLst>
              </a:prstGeom>
              <a:solidFill>
                <a:schemeClr val="bg1"/>
              </a:solidFill>
              <a:ln w="381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4" descr="Zany face with solid fill with solid fill">
                <a:extLst>
                  <a:ext uri="{FF2B5EF4-FFF2-40B4-BE49-F238E27FC236}">
                    <a16:creationId xmlns:a16="http://schemas.microsoft.com/office/drawing/2014/main" id="{1D857D19-9637-4BBF-C8EB-1B31CB7EEA56}"/>
                  </a:ext>
                </a:extLst>
              </p:cNvPr>
              <p:cNvPicPr>
                <a:picLocks noChangeAspect="1"/>
              </p:cNvPicPr>
              <p:nvPr/>
            </p:nvPicPr>
            <p:blipFill>
              <a:blip r:embed="rId4">
                <a:extLst>
                  <a:ext uri="{96DAC541-7B7A-43D3-8B79-37D633B846F1}">
                    <asvg:svgBlip xmlns:asvg="http://schemas.microsoft.com/office/drawing/2016/SVG/main" r:embed="rId5"/>
                  </a:ext>
                </a:extLst>
              </a:blip>
              <a:srcRect t="216" b="216"/>
              <a:stretch/>
            </p:blipFill>
            <p:spPr>
              <a:xfrm>
                <a:off x="6075595" y="1302051"/>
                <a:ext cx="1276052" cy="1270535"/>
              </a:xfrm>
              <a:prstGeom prst="ellipse">
                <a:avLst/>
              </a:prstGeom>
              <a:solidFill>
                <a:schemeClr val="bg2"/>
              </a:solidFill>
              <a:ln w="38100">
                <a:solidFill>
                  <a:schemeClr val="bg1"/>
                </a:solidFill>
              </a:ln>
              <a:effectLst>
                <a:outerShdw blurRad="50800" dist="38100" dir="2700000" algn="tl" rotWithShape="0">
                  <a:prstClr val="black">
                    <a:alpha val="40000"/>
                  </a:prstClr>
                </a:outerShdw>
              </a:effectLst>
            </p:spPr>
          </p:pic>
        </p:grpSp>
        <p:sp>
          <p:nvSpPr>
            <p:cNvPr id="7" name="TextBox 6">
              <a:extLst>
                <a:ext uri="{FF2B5EF4-FFF2-40B4-BE49-F238E27FC236}">
                  <a16:creationId xmlns:a16="http://schemas.microsoft.com/office/drawing/2014/main" id="{68E40D95-7995-D632-E5AE-CC068268EDA6}"/>
                </a:ext>
              </a:extLst>
            </p:cNvPr>
            <p:cNvSpPr txBox="1">
              <a:spLocks noChangeAspect="1"/>
            </p:cNvSpPr>
            <p:nvPr/>
          </p:nvSpPr>
          <p:spPr>
            <a:xfrm>
              <a:off x="7386637" y="5716267"/>
              <a:ext cx="3961551" cy="6938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200" b="1" dirty="0">
                  <a:solidFill>
                    <a:schemeClr val="bg2">
                      <a:lumMod val="50000"/>
                    </a:schemeClr>
                  </a:solidFill>
                </a:rPr>
                <a:t>Matt </a:t>
              </a:r>
              <a:r>
                <a:rPr lang="en-GB" sz="1200" b="1" dirty="0" err="1">
                  <a:solidFill>
                    <a:schemeClr val="bg2">
                      <a:lumMod val="50000"/>
                    </a:schemeClr>
                  </a:solidFill>
                </a:rPr>
                <a:t>Komendołowicz</a:t>
              </a:r>
              <a:endParaRPr lang="en-GB" sz="1200" b="1" dirty="0">
                <a:solidFill>
                  <a:schemeClr val="bg2">
                    <a:lumMod val="50000"/>
                  </a:schemeClr>
                </a:solidFill>
              </a:endParaRPr>
            </a:p>
            <a:p>
              <a:pPr algn="ctr"/>
              <a:r>
                <a:rPr lang="en-GB" sz="1200" b="1" dirty="0">
                  <a:solidFill>
                    <a:schemeClr val="bg2">
                      <a:lumMod val="50000"/>
                    </a:schemeClr>
                  </a:solidFill>
                </a:rPr>
                <a:t>Managing Partner</a:t>
              </a:r>
            </a:p>
            <a:p>
              <a:pPr algn="ctr"/>
              <a:r>
                <a:rPr lang="en-GB" sz="1200" b="1" dirty="0">
                  <a:solidFill>
                    <a:schemeClr val="bg2">
                      <a:lumMod val="50000"/>
                    </a:schemeClr>
                  </a:solidFill>
                </a:rPr>
                <a:t>matt.komendolowicz@incubane.com</a:t>
              </a:r>
            </a:p>
          </p:txBody>
        </p:sp>
      </p:grpSp>
      <p:pic>
        <p:nvPicPr>
          <p:cNvPr id="16" name="Picture 15" descr="A qr code with a cube in the middle&#10;&#10;AI-generated content may be incorrect.">
            <a:extLst>
              <a:ext uri="{FF2B5EF4-FFF2-40B4-BE49-F238E27FC236}">
                <a16:creationId xmlns:a16="http://schemas.microsoft.com/office/drawing/2014/main" id="{52EA916E-FCFB-6236-DD17-DAC6C568C4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1039" y="2477953"/>
            <a:ext cx="3005345" cy="3005345"/>
          </a:xfrm>
          <a:prstGeom prst="rect">
            <a:avLst/>
          </a:prstGeom>
        </p:spPr>
      </p:pic>
      <p:pic>
        <p:nvPicPr>
          <p:cNvPr id="17" name="Picture 16" descr="Rick Leunisse">
            <a:extLst>
              <a:ext uri="{FF2B5EF4-FFF2-40B4-BE49-F238E27FC236}">
                <a16:creationId xmlns:a16="http://schemas.microsoft.com/office/drawing/2014/main" id="{C8F61AE5-1E91-8AD3-7553-0C6FE4A1E32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85301" y="941393"/>
            <a:ext cx="1183632" cy="1183632"/>
          </a:xfrm>
          <a:prstGeom prst="ellipse">
            <a:avLst/>
          </a:prstGeom>
          <a:noFill/>
          <a:ln w="38100">
            <a:solidFill>
              <a:schemeClr val="bg1">
                <a:lumMod val="95000"/>
              </a:schemeClr>
            </a:solidFill>
          </a:ln>
          <a:extLst>
            <a:ext uri="{909E8E84-426E-40DD-AFC4-6F175D3DCCD1}">
              <a14:hiddenFill xmlns:a14="http://schemas.microsoft.com/office/drawing/2010/main">
                <a:solidFill>
                  <a:srgbClr val="FFFFFF"/>
                </a:solidFill>
              </a14:hiddenFill>
            </a:ext>
          </a:extLst>
        </p:spPr>
      </p:pic>
      <p:pic>
        <p:nvPicPr>
          <p:cNvPr id="23" name="Picture 4" descr="Matt Komendołowicz">
            <a:extLst>
              <a:ext uri="{FF2B5EF4-FFF2-40B4-BE49-F238E27FC236}">
                <a16:creationId xmlns:a16="http://schemas.microsoft.com/office/drawing/2014/main" id="{53830336-FFC7-DF0E-1F25-A80E8AC2F25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57082" y="941393"/>
            <a:ext cx="1249552" cy="1249552"/>
          </a:xfrm>
          <a:prstGeom prst="ellipse">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8206180"/>
      </p:ext>
    </p:extLst>
  </p:cSld>
  <p:clrMapOvr>
    <a:masterClrMapping/>
  </p:clrMapOvr>
</p:sld>
</file>

<file path=ppt/theme/theme1.xml><?xml version="1.0" encoding="utf-8"?>
<a:theme xmlns:a="http://schemas.openxmlformats.org/drawingml/2006/main" name="Office Theme">
  <a:themeElements>
    <a:clrScheme name="Incubane">
      <a:dk1>
        <a:srgbClr val="000000"/>
      </a:dk1>
      <a:lt1>
        <a:srgbClr val="FFFFFF"/>
      </a:lt1>
      <a:dk2>
        <a:srgbClr val="262626"/>
      </a:dk2>
      <a:lt2>
        <a:srgbClr val="DFE3E5"/>
      </a:lt2>
      <a:accent1>
        <a:srgbClr val="16A69D"/>
      </a:accent1>
      <a:accent2>
        <a:srgbClr val="EBC535"/>
      </a:accent2>
      <a:accent3>
        <a:srgbClr val="26355E"/>
      </a:accent3>
      <a:accent4>
        <a:srgbClr val="3F3F3F"/>
      </a:accent4>
      <a:accent5>
        <a:srgbClr val="F48D39"/>
      </a:accent5>
      <a:accent6>
        <a:srgbClr val="483A91"/>
      </a:accent6>
      <a:hlink>
        <a:srgbClr val="00A79D"/>
      </a:hlink>
      <a:folHlink>
        <a:srgbClr val="75FFF6"/>
      </a:folHlink>
    </a:clrScheme>
    <a:fontScheme name="Century Gothic">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irtualResource Powerpoint Template" id="{2204D8BA-2936-9549-8F02-3702F911D234}" vid="{AEA7400A-3248-E649-B4BB-CB686655D6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_dlc_DocId xmlns="deaf72f2-9c56-45b0-987d-025c7583a686">TTF356RFDTP7-2109242997-89</_dlc_DocId>
    <_dlc_DocIdUrl xmlns="deaf72f2-9c56-45b0-987d-025c7583a686">
      <Url>https://virtualresourcebv.sharepoint.com/sites/Incubane/_layouts/15/DocIdRedir.aspx?ID=TTF356RFDTP7-2109242997-89</Url>
      <Description>TTF356RFDTP7-2109242997-89</Description>
    </_dlc_DocIdUrl>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A399EC071050D42895CB786A13465AC" ma:contentTypeVersion="8" ma:contentTypeDescription="Create a new document." ma:contentTypeScope="" ma:versionID="9ad5de6f02e8cb4f3ab20befe52a24e1">
  <xsd:schema xmlns:xsd="http://www.w3.org/2001/XMLSchema" xmlns:xs="http://www.w3.org/2001/XMLSchema" xmlns:p="http://schemas.microsoft.com/office/2006/metadata/properties" xmlns:ns2="deaf72f2-9c56-45b0-987d-025c7583a686" xmlns:ns3="e5c52486-5ae3-4946-91ec-036d12d3cbe1" targetNamespace="http://schemas.microsoft.com/office/2006/metadata/properties" ma:root="true" ma:fieldsID="466c10c0cf3a9f254b5e16c1f1b48235" ns2:_="" ns3:_="">
    <xsd:import namespace="deaf72f2-9c56-45b0-987d-025c7583a686"/>
    <xsd:import namespace="e5c52486-5ae3-4946-91ec-036d12d3cbe1"/>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DateTaken" minOccurs="0"/>
                <xsd:element ref="ns3:MediaServiceGenerationTime" minOccurs="0"/>
                <xsd:element ref="ns3:MediaServiceEventHashCode" minOccurs="0"/>
                <xsd:element ref="ns3:MediaLengthInSecond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af72f2-9c56-45b0-987d-025c7583a68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e5c52486-5ae3-4946-91ec-036d12d3cbe1"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919F425-4249-492F-8C06-EFCA59303DBE}">
  <ds:schemaRefs>
    <ds:schemaRef ds:uri="http://schemas.microsoft.com/sharepoint/events"/>
  </ds:schemaRefs>
</ds:datastoreItem>
</file>

<file path=customXml/itemProps2.xml><?xml version="1.0" encoding="utf-8"?>
<ds:datastoreItem xmlns:ds="http://schemas.openxmlformats.org/officeDocument/2006/customXml" ds:itemID="{9A5D6244-4356-4F83-BFBC-FA4AD30309B0}">
  <ds:schemaRefs>
    <ds:schemaRef ds:uri="http://purl.org/dc/elements/1.1/"/>
    <ds:schemaRef ds:uri="http://schemas.microsoft.com/office/infopath/2007/PartnerControls"/>
    <ds:schemaRef ds:uri="http://schemas.openxmlformats.org/package/2006/metadata/core-properties"/>
    <ds:schemaRef ds:uri="http://schemas.microsoft.com/sharepoint/v3"/>
    <ds:schemaRef ds:uri="http://schemas.microsoft.com/office/2006/metadata/properties"/>
    <ds:schemaRef ds:uri="http://schemas.microsoft.com/office/2006/documentManagement/types"/>
    <ds:schemaRef ds:uri="928174e0-0fb6-49ee-987a-ac42ed575290"/>
    <ds:schemaRef ds:uri="http://www.w3.org/XML/1998/namespace"/>
    <ds:schemaRef ds:uri="659165b4-5e30-4b85-9e22-cceef29a8c0a"/>
    <ds:schemaRef ds:uri="http://purl.org/dc/dcmitype/"/>
    <ds:schemaRef ds:uri="http://purl.org/dc/terms/"/>
    <ds:schemaRef ds:uri="deaf72f2-9c56-45b0-987d-025c7583a686"/>
  </ds:schemaRefs>
</ds:datastoreItem>
</file>

<file path=customXml/itemProps3.xml><?xml version="1.0" encoding="utf-8"?>
<ds:datastoreItem xmlns:ds="http://schemas.openxmlformats.org/officeDocument/2006/customXml" ds:itemID="{C0C3F7B5-8799-4F63-88DA-9B3858A4D7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eaf72f2-9c56-45b0-987d-025c7583a686"/>
    <ds:schemaRef ds:uri="e5c52486-5ae3-4946-91ec-036d12d3cbe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763717B6-1B22-4858-8DF5-4E8D0F15ABED}">
  <ds:schemaRefs>
    <ds:schemaRef ds:uri="http://schemas.microsoft.com/sharepoint/v3/contenttype/forms"/>
  </ds:schemaRefs>
</ds:datastoreItem>
</file>

<file path=docMetadata/LabelInfo.xml><?xml version="1.0" encoding="utf-8"?>
<clbl:labelList xmlns:clbl="http://schemas.microsoft.com/office/2020/mipLabelMetadata">
  <clbl:label id="{9604e04f-48c8-49fe-af61-d11681d786f1}" enabled="0" method="" siteId="{9604e04f-48c8-49fe-af61-d11681d786f1}" removed="1"/>
</clbl:labelList>
</file>

<file path=docProps/app.xml><?xml version="1.0" encoding="utf-8"?>
<Properties xmlns="http://schemas.openxmlformats.org/officeDocument/2006/extended-properties" xmlns:vt="http://schemas.openxmlformats.org/officeDocument/2006/docPropsVTypes">
  <Template/>
  <TotalTime>8576</TotalTime>
  <Words>2655</Words>
  <Application>Microsoft Office PowerPoint</Application>
  <PresentationFormat>Widescreen</PresentationFormat>
  <Paragraphs>417</Paragraphs>
  <Slides>19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Century Gothic</vt:lpstr>
      <vt:lpstr>Roboto Light</vt:lpstr>
      <vt:lpstr>Office Theme</vt:lpstr>
      <vt:lpstr>Instructions</vt:lpstr>
      <vt:lpstr>PowerPoint Presentation</vt:lpstr>
      <vt:lpstr>Why Workday Extend Is a Strategic Priority Now</vt:lpstr>
      <vt:lpstr>2. When to Use Extend vs. Built on Workday</vt:lpstr>
      <vt:lpstr>Our strategy on Built on Workday vs. Extend</vt:lpstr>
      <vt:lpstr>3. Identifying Use Cases for Workday Extend</vt:lpstr>
      <vt:lpstr>Workday Extend Use Case Brainstorm</vt:lpstr>
      <vt:lpstr>Use Case Brainstorm Overview</vt:lpstr>
      <vt:lpstr>4. Building a Business Case for Workday Extend</vt:lpstr>
      <vt:lpstr>Use Cases Summary</vt:lpstr>
      <vt:lpstr>Business Case Overview</vt:lpstr>
      <vt:lpstr>Cost &amp; ROI Overview by Use Case</vt:lpstr>
      <vt:lpstr>5. Securing Internal Buy-In</vt:lpstr>
      <vt:lpstr>Winning Stakeholder Support: Who to Engage &amp; How</vt:lpstr>
      <vt:lpstr>6. Maintenance &amp; Support</vt:lpstr>
      <vt:lpstr>Support &amp; Sustainment Plan Summary</vt:lpstr>
      <vt:lpstr>7. Partner Selection</vt:lpstr>
      <vt:lpstr>Partner Selection – Comparison Summary</vt:lpstr>
      <vt:lpstr>Connect with Incubane for more support on your Extend needs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Cristene van Jaarsveld</dc:creator>
  <cp:keywords/>
  <dc:description/>
  <cp:lastModifiedBy>Rick Leunisse</cp:lastModifiedBy>
  <cp:revision>5</cp:revision>
  <dcterms:created xsi:type="dcterms:W3CDTF">2018-12-09T08:00:36Z</dcterms:created>
  <dcterms:modified xsi:type="dcterms:W3CDTF">2025-05-28T14:52:29Z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0x010100BA399EC071050D42895CB786A13465AC</vt:lpwstr>
  </property>
  <property fmtid="{D5CDD505-2E9C-101B-9397-08002B2CF9AE}" pid="3" name="Order">
    <vt:r8>400</vt:r8>
  </property>
  <property fmtid="{D5CDD505-2E9C-101B-9397-08002B2CF9AE}" pid="4" name="_dlc_DocIdItemGuid">
    <vt:lpwstr>294f026f-4d2d-4b5f-9f21-72eafe27ee9b</vt:lpwstr>
  </property>
  <property fmtid="{D5CDD505-2E9C-101B-9397-08002B2CF9AE}" pid="5" name="MediaServiceImageTags">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ies>
</file>