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handoutMasterIdLst>
    <p:handoutMasterId r:id="rId34"/>
  </p:handoutMasterIdLst>
  <p:sldIdLst>
    <p:sldId id="2147482816" r:id="rId6"/>
    <p:sldId id="2147482844" r:id="rId7"/>
    <p:sldId id="2147482835" r:id="rId8"/>
    <p:sldId id="2147482820" r:id="rId9"/>
    <p:sldId id="2147482836" r:id="rId10"/>
    <p:sldId id="2147482822" r:id="rId11"/>
    <p:sldId id="2147482837" r:id="rId12"/>
    <p:sldId id="2147482823" r:id="rId13"/>
    <p:sldId id="2147482824" r:id="rId14"/>
    <p:sldId id="2147482825" r:id="rId15"/>
    <p:sldId id="2147482741" r:id="rId16"/>
    <p:sldId id="2147482827" r:id="rId17"/>
    <p:sldId id="2147482826" r:id="rId18"/>
    <p:sldId id="2147482828" r:id="rId19"/>
    <p:sldId id="2147482829" r:id="rId20"/>
    <p:sldId id="2147482834" r:id="rId21"/>
    <p:sldId id="2147482830" r:id="rId22"/>
    <p:sldId id="2147482831" r:id="rId23"/>
    <p:sldId id="2147482832" r:id="rId24"/>
    <p:sldId id="2147482740" r:id="rId25"/>
    <p:sldId id="2147482833" r:id="rId26"/>
    <p:sldId id="2147482838" r:id="rId27"/>
    <p:sldId id="2147482843" r:id="rId28"/>
    <p:sldId id="2147482840" r:id="rId29"/>
    <p:sldId id="2147482841" r:id="rId30"/>
    <p:sldId id="2147482842" r:id="rId31"/>
    <p:sldId id="214748273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688A59-602E-E929-C5D1-D7787B5709B3}" name="Brendan Kennedy" initials="BK" userId="Brendan Kennedy" providerId="None"/>
  <p188:author id="{C0A872AC-00F2-C964-1612-AAF6FC00675F}" name="Lauren Ernstzen" initials="LE" userId="S::lauren.ernstzen@virtualresource.org::4fa1e77d-ada0-4fad-9d71-92da828401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74" clrIdx="0"/>
  <p:cmAuthor id="2" name="sue Blaine"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FFFFFF"/>
    <a:srgbClr val="1F1F1F"/>
    <a:srgbClr val="353635"/>
    <a:srgbClr val="171717"/>
    <a:srgbClr val="26E2D5"/>
    <a:srgbClr val="1B2541"/>
    <a:srgbClr val="052235"/>
    <a:srgbClr val="062B45"/>
    <a:srgbClr val="0138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72"/>
      </p:cViewPr>
      <p:guideLst>
        <p:guide orient="horz" pos="164"/>
        <p:guide pos="3840"/>
      </p:guideLst>
    </p:cSldViewPr>
  </p:slideViewPr>
  <p:notesTextViewPr>
    <p:cViewPr>
      <p:scale>
        <a:sx n="1" d="1"/>
        <a:sy n="1" d="1"/>
      </p:scale>
      <p:origin x="0" y="0"/>
    </p:cViewPr>
  </p:notesTextViewPr>
  <p:notesViewPr>
    <p:cSldViewPr snapToGrid="0">
      <p:cViewPr varScale="1">
        <p:scale>
          <a:sx n="84" d="100"/>
          <a:sy n="84" d="100"/>
        </p:scale>
        <p:origin x="293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k Leunisse" userId="b10153d1-aeff-414b-a0bd-5af6354abed0" providerId="ADAL" clId="{2CA13315-F736-4844-BC31-DF4F24014017}"/>
    <pc:docChg chg="undo custSel modSld">
      <pc:chgData name="Rick Leunisse" userId="b10153d1-aeff-414b-a0bd-5af6354abed0" providerId="ADAL" clId="{2CA13315-F736-4844-BC31-DF4F24014017}" dt="2025-04-27T18:05:38.019" v="59" actId="20577"/>
      <pc:docMkLst>
        <pc:docMk/>
      </pc:docMkLst>
      <pc:sldChg chg="modSp mod">
        <pc:chgData name="Rick Leunisse" userId="b10153d1-aeff-414b-a0bd-5af6354abed0" providerId="ADAL" clId="{2CA13315-F736-4844-BC31-DF4F24014017}" dt="2025-04-27T18:05:38.019" v="59" actId="20577"/>
        <pc:sldMkLst>
          <pc:docMk/>
          <pc:sldMk cId="1671214472" sldId="2147482844"/>
        </pc:sldMkLst>
        <pc:spChg chg="mod">
          <ac:chgData name="Rick Leunisse" userId="b10153d1-aeff-414b-a0bd-5af6354abed0" providerId="ADAL" clId="{2CA13315-F736-4844-BC31-DF4F24014017}" dt="2025-04-27T18:05:38.019" v="59" actId="20577"/>
          <ac:spMkLst>
            <pc:docMk/>
            <pc:sldMk cId="1671214472" sldId="2147482844"/>
            <ac:spMk id="2" creationId="{765DA4B0-1C3D-0005-DC8E-7DF31178DA5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EB7FB6-8EBE-409F-9BA7-552D7F482C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3E83507-EEEF-45DC-98C8-B273FA25743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82A1AF-568A-4BCD-AA79-ED46D2C7A35B}" type="datetimeFigureOut">
              <a:rPr lang="en-GB" smtClean="0"/>
              <a:t>27/04/2025</a:t>
            </a:fld>
            <a:endParaRPr lang="en-GB"/>
          </a:p>
        </p:txBody>
      </p:sp>
      <p:sp>
        <p:nvSpPr>
          <p:cNvPr id="4" name="Footer Placeholder 3">
            <a:extLst>
              <a:ext uri="{FF2B5EF4-FFF2-40B4-BE49-F238E27FC236}">
                <a16:creationId xmlns:a16="http://schemas.microsoft.com/office/drawing/2014/main" id="{DE168E99-481D-491C-BCC0-45ADB15045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C1D62A-9ADB-4B1B-80C0-6BFC5A3F92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3F230D-6440-4CB6-9B67-C1C6AFE48C18}" type="slidenum">
              <a:rPr lang="en-GB" smtClean="0"/>
              <a:t>‹#›</a:t>
            </a:fld>
            <a:endParaRPr lang="en-GB"/>
          </a:p>
        </p:txBody>
      </p:sp>
    </p:spTree>
    <p:extLst>
      <p:ext uri="{BB962C8B-B14F-4D97-AF65-F5344CB8AC3E}">
        <p14:creationId xmlns:p14="http://schemas.microsoft.com/office/powerpoint/2010/main" val="437504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4006C0C5-E47A-420D-ADF9-83FEF6C1286E}" type="datetimeFigureOut">
              <a:rPr lang="en-US" smtClean="0"/>
              <a:pPr/>
              <a:t>4/27/2025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DA9BA364-B7F9-4793-B2ED-3E6523A682F1}" type="slidenum">
              <a:rPr lang="en-US" smtClean="0"/>
              <a:pPr/>
              <a:t>‹#›</a:t>
            </a:fld>
            <a:endParaRPr lang="en-US"/>
          </a:p>
        </p:txBody>
      </p:sp>
    </p:spTree>
    <p:extLst>
      <p:ext uri="{BB962C8B-B14F-4D97-AF65-F5344CB8AC3E}">
        <p14:creationId xmlns:p14="http://schemas.microsoft.com/office/powerpoint/2010/main" val="1711404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27.png"/><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dirty="0">
                <a:solidFill>
                  <a:schemeClr val="bg1"/>
                </a:solidFill>
              </a:rPr>
              <a:t>Pack Titles</a:t>
            </a:r>
          </a:p>
        </p:txBody>
      </p:sp>
    </p:spTree>
    <p:extLst>
      <p:ext uri="{BB962C8B-B14F-4D97-AF65-F5344CB8AC3E}">
        <p14:creationId xmlns:p14="http://schemas.microsoft.com/office/powerpoint/2010/main" val="57824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3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grpSp>
        <p:nvGrpSpPr>
          <p:cNvPr id="17" name="Group 16">
            <a:extLst>
              <a:ext uri="{FF2B5EF4-FFF2-40B4-BE49-F238E27FC236}">
                <a16:creationId xmlns:a16="http://schemas.microsoft.com/office/drawing/2014/main" id="{CF3E33AC-C2A4-2453-4861-06F41525F5CF}"/>
              </a:ext>
            </a:extLst>
          </p:cNvPr>
          <p:cNvGrpSpPr/>
          <p:nvPr userDrawn="1"/>
        </p:nvGrpSpPr>
        <p:grpSpPr>
          <a:xfrm>
            <a:off x="779624" y="3296818"/>
            <a:ext cx="838200" cy="109793"/>
            <a:chOff x="571500" y="930335"/>
            <a:chExt cx="838200" cy="120483"/>
          </a:xfrm>
        </p:grpSpPr>
        <p:sp>
          <p:nvSpPr>
            <p:cNvPr id="18" name="Oval 17">
              <a:extLst>
                <a:ext uri="{FF2B5EF4-FFF2-40B4-BE49-F238E27FC236}">
                  <a16:creationId xmlns:a16="http://schemas.microsoft.com/office/drawing/2014/main" id="{4672F34E-4989-E680-20F1-EA622D010775}"/>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E8A4A11C-2E10-72C7-E854-84B098654A8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0" name="Oval 19">
              <a:extLst>
                <a:ext uri="{FF2B5EF4-FFF2-40B4-BE49-F238E27FC236}">
                  <a16:creationId xmlns:a16="http://schemas.microsoft.com/office/drawing/2014/main" id="{B2DE206A-622F-EA46-C4DF-886AA2833B6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A3AFE959-47DD-428A-A000-D67B419BADA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07CA2062-4019-7511-37EC-886567F5C1D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dirty="0">
                <a:latin typeface="Century Gothic" panose="020B0502020202020204" pitchFamily="34" charset="0"/>
              </a:endParaRPr>
            </a:p>
          </p:txBody>
        </p:sp>
      </p:grpSp>
      <p:pic>
        <p:nvPicPr>
          <p:cNvPr id="23" name="Graphic 22">
            <a:extLst>
              <a:ext uri="{FF2B5EF4-FFF2-40B4-BE49-F238E27FC236}">
                <a16:creationId xmlns:a16="http://schemas.microsoft.com/office/drawing/2014/main" id="{41DE2E4A-2735-FCE2-F802-ADE4A74725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164" y="1644144"/>
            <a:ext cx="5073003" cy="1515714"/>
          </a:xfrm>
          <a:prstGeom prst="rect">
            <a:avLst/>
          </a:prstGeom>
        </p:spPr>
      </p:pic>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66922" y="5869380"/>
            <a:ext cx="806512" cy="806512"/>
          </a:xfrm>
          <a:prstGeom prst="rect">
            <a:avLst/>
          </a:prstGeom>
        </p:spPr>
      </p:pic>
      <p:sp>
        <p:nvSpPr>
          <p:cNvPr id="28" name="Text Placeholder 26">
            <a:extLst>
              <a:ext uri="{FF2B5EF4-FFF2-40B4-BE49-F238E27FC236}">
                <a16:creationId xmlns:a16="http://schemas.microsoft.com/office/drawing/2014/main" id="{DEB4D3B2-80D6-2CE3-A8BA-D0E309F69ABE}"/>
              </a:ext>
            </a:extLst>
          </p:cNvPr>
          <p:cNvSpPr>
            <a:spLocks noGrp="1"/>
          </p:cNvSpPr>
          <p:nvPr>
            <p:ph type="body" sz="quarter" idx="11" hasCustomPrompt="1"/>
          </p:nvPr>
        </p:nvSpPr>
        <p:spPr>
          <a:xfrm>
            <a:off x="634567" y="3560610"/>
            <a:ext cx="4712133" cy="1118620"/>
          </a:xfrm>
        </p:spPr>
        <p:txBody>
          <a:bodyPr anchor="t">
            <a:noAutofit/>
          </a:bodyPr>
          <a:lstStyle>
            <a:lvl1pPr marL="0" indent="0">
              <a:buNone/>
              <a:defRPr sz="2400">
                <a:solidFill>
                  <a:schemeClr val="bg2">
                    <a:lumMod val="50000"/>
                  </a:schemeClr>
                </a:solidFill>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dirty="0"/>
              <a:t>Click to edit slogan</a:t>
            </a:r>
            <a:endParaRPr lang="en-GB" dirty="0"/>
          </a:p>
        </p:txBody>
      </p:sp>
      <p:sp>
        <p:nvSpPr>
          <p:cNvPr id="31" name="Text Placeholder 30">
            <a:extLst>
              <a:ext uri="{FF2B5EF4-FFF2-40B4-BE49-F238E27FC236}">
                <a16:creationId xmlns:a16="http://schemas.microsoft.com/office/drawing/2014/main" id="{E76DE10A-8EC2-E4DC-9FE2-13F12C16AE7B}"/>
              </a:ext>
            </a:extLst>
          </p:cNvPr>
          <p:cNvSpPr>
            <a:spLocks noGrp="1"/>
          </p:cNvSpPr>
          <p:nvPr>
            <p:ph type="body" sz="quarter" idx="12" hasCustomPrompt="1"/>
          </p:nvPr>
        </p:nvSpPr>
        <p:spPr>
          <a:xfrm>
            <a:off x="587164" y="5695549"/>
            <a:ext cx="3947891" cy="347662"/>
          </a:xfrm>
          <a:prstGeom prst="roundRect">
            <a:avLst>
              <a:gd name="adj" fmla="val 50000"/>
            </a:avLst>
          </a:prstGeom>
          <a:ln>
            <a:solidFill>
              <a:schemeClr val="accent2"/>
            </a:solidFill>
          </a:ln>
        </p:spPr>
        <p:txBody>
          <a:bodyPr anchor="ct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endParaRPr lang="en-GB" dirty="0"/>
          </a:p>
        </p:txBody>
      </p:sp>
      <p:sp>
        <p:nvSpPr>
          <p:cNvPr id="3" name="Picture Placeholder 25">
            <a:extLst>
              <a:ext uri="{FF2B5EF4-FFF2-40B4-BE49-F238E27FC236}">
                <a16:creationId xmlns:a16="http://schemas.microsoft.com/office/drawing/2014/main" id="{B42C0998-56EC-FA9F-2B82-6F789C92B2CF}"/>
              </a:ext>
            </a:extLst>
          </p:cNvPr>
          <p:cNvSpPr>
            <a:spLocks noGrp="1" noChangeAspect="1"/>
          </p:cNvSpPr>
          <p:nvPr>
            <p:ph type="pic" sz="quarter" idx="13"/>
          </p:nvPr>
        </p:nvSpPr>
        <p:spPr>
          <a:xfrm>
            <a:off x="5282354" y="-1244910"/>
            <a:ext cx="8911163" cy="864038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lstStyle>
            <a:lvl1pPr marL="0" indent="0" algn="ctr">
              <a:buNone/>
              <a:defRPr/>
            </a:lvl1pPr>
          </a:lstStyle>
          <a:p>
            <a:r>
              <a:rPr lang="en-US"/>
              <a:t>Click icon</a:t>
            </a:r>
          </a:p>
          <a:p>
            <a:r>
              <a:rPr lang="en-US"/>
              <a:t>Below to</a:t>
            </a:r>
          </a:p>
          <a:p>
            <a:r>
              <a:rPr lang="en-US"/>
              <a:t>Add image</a:t>
            </a:r>
          </a:p>
          <a:p>
            <a:endParaRPr lang="en-US"/>
          </a:p>
        </p:txBody>
      </p:sp>
    </p:spTree>
    <p:extLst>
      <p:ext uri="{BB962C8B-B14F-4D97-AF65-F5344CB8AC3E}">
        <p14:creationId xmlns:p14="http://schemas.microsoft.com/office/powerpoint/2010/main" val="215297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2_Title_01">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BF2BB97-546E-2376-B065-038915E212E6}"/>
              </a:ext>
            </a:extLst>
          </p:cNvPr>
          <p:cNvSpPr>
            <a:spLocks/>
          </p:cNvSpPr>
          <p:nvPr userDrawn="1"/>
        </p:nvSpPr>
        <p:spPr bwMode="auto">
          <a:xfrm>
            <a:off x="8993188" y="2968625"/>
            <a:ext cx="3201988" cy="3889375"/>
          </a:xfrm>
          <a:custGeom>
            <a:avLst/>
            <a:gdLst>
              <a:gd name="T0" fmla="*/ 0 w 1009"/>
              <a:gd name="T1" fmla="*/ 1225 h 1225"/>
              <a:gd name="T2" fmla="*/ 1009 w 1009"/>
              <a:gd name="T3" fmla="*/ 1225 h 1225"/>
              <a:gd name="T4" fmla="*/ 1009 w 1009"/>
              <a:gd name="T5" fmla="*/ 0 h 1225"/>
              <a:gd name="T6" fmla="*/ 14 w 1009"/>
              <a:gd name="T7" fmla="*/ 1209 h 1225"/>
              <a:gd name="T8" fmla="*/ 0 w 1009"/>
              <a:gd name="T9" fmla="*/ 1225 h 1225"/>
            </a:gdLst>
            <a:ahLst/>
            <a:cxnLst>
              <a:cxn ang="0">
                <a:pos x="T0" y="T1"/>
              </a:cxn>
              <a:cxn ang="0">
                <a:pos x="T2" y="T3"/>
              </a:cxn>
              <a:cxn ang="0">
                <a:pos x="T4" y="T5"/>
              </a:cxn>
              <a:cxn ang="0">
                <a:pos x="T6" y="T7"/>
              </a:cxn>
              <a:cxn ang="0">
                <a:pos x="T8" y="T9"/>
              </a:cxn>
            </a:cxnLst>
            <a:rect l="0" t="0" r="r" b="b"/>
            <a:pathLst>
              <a:path w="1009" h="1225">
                <a:moveTo>
                  <a:pt x="0" y="1225"/>
                </a:moveTo>
                <a:cubicBezTo>
                  <a:pt x="1009" y="1225"/>
                  <a:pt x="1009" y="1225"/>
                  <a:pt x="1009" y="1225"/>
                </a:cubicBezTo>
                <a:cubicBezTo>
                  <a:pt x="1009" y="0"/>
                  <a:pt x="1009" y="0"/>
                  <a:pt x="1009" y="0"/>
                </a:cubicBezTo>
                <a:cubicBezTo>
                  <a:pt x="14" y="1209"/>
                  <a:pt x="14" y="1209"/>
                  <a:pt x="14" y="1209"/>
                </a:cubicBezTo>
                <a:cubicBezTo>
                  <a:pt x="9" y="1214"/>
                  <a:pt x="5" y="1220"/>
                  <a:pt x="0" y="12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4" name="Freeform 6">
            <a:extLst>
              <a:ext uri="{FF2B5EF4-FFF2-40B4-BE49-F238E27FC236}">
                <a16:creationId xmlns:a16="http://schemas.microsoft.com/office/drawing/2014/main" id="{AC128E38-FE6B-CE00-E2C5-9F09C5A7D564}"/>
              </a:ext>
            </a:extLst>
          </p:cNvPr>
          <p:cNvSpPr>
            <a:spLocks/>
          </p:cNvSpPr>
          <p:nvPr userDrawn="1"/>
        </p:nvSpPr>
        <p:spPr bwMode="auto">
          <a:xfrm>
            <a:off x="4978400" y="0"/>
            <a:ext cx="4176713" cy="6858000"/>
          </a:xfrm>
          <a:custGeom>
            <a:avLst/>
            <a:gdLst>
              <a:gd name="T0" fmla="*/ 248 w 1316"/>
              <a:gd name="T1" fmla="*/ 1297 h 2160"/>
              <a:gd name="T2" fmla="*/ 1316 w 1316"/>
              <a:gd name="T3" fmla="*/ 0 h 2160"/>
              <a:gd name="T4" fmla="*/ 1262 w 1316"/>
              <a:gd name="T5" fmla="*/ 0 h 2160"/>
              <a:gd name="T6" fmla="*/ 217 w 1316"/>
              <a:gd name="T7" fmla="*/ 1270 h 2160"/>
              <a:gd name="T8" fmla="*/ 231 w 1316"/>
              <a:gd name="T9" fmla="*/ 2160 h 2160"/>
              <a:gd name="T10" fmla="*/ 289 w 1316"/>
              <a:gd name="T11" fmla="*/ 2160 h 2160"/>
              <a:gd name="T12" fmla="*/ 248 w 1316"/>
              <a:gd name="T13" fmla="*/ 1297 h 2160"/>
            </a:gdLst>
            <a:ahLst/>
            <a:cxnLst>
              <a:cxn ang="0">
                <a:pos x="T0" y="T1"/>
              </a:cxn>
              <a:cxn ang="0">
                <a:pos x="T2" y="T3"/>
              </a:cxn>
              <a:cxn ang="0">
                <a:pos x="T4" y="T5"/>
              </a:cxn>
              <a:cxn ang="0">
                <a:pos x="T6" y="T7"/>
              </a:cxn>
              <a:cxn ang="0">
                <a:pos x="T8" y="T9"/>
              </a:cxn>
              <a:cxn ang="0">
                <a:pos x="T10" y="T11"/>
              </a:cxn>
              <a:cxn ang="0">
                <a:pos x="T12" y="T13"/>
              </a:cxn>
            </a:cxnLst>
            <a:rect l="0" t="0" r="r" b="b"/>
            <a:pathLst>
              <a:path w="1316" h="2160">
                <a:moveTo>
                  <a:pt x="248" y="1297"/>
                </a:moveTo>
                <a:cubicBezTo>
                  <a:pt x="1316" y="0"/>
                  <a:pt x="1316" y="0"/>
                  <a:pt x="1316" y="0"/>
                </a:cubicBezTo>
                <a:cubicBezTo>
                  <a:pt x="1262" y="0"/>
                  <a:pt x="1262" y="0"/>
                  <a:pt x="1262" y="0"/>
                </a:cubicBezTo>
                <a:cubicBezTo>
                  <a:pt x="217" y="1270"/>
                  <a:pt x="217" y="1270"/>
                  <a:pt x="217" y="1270"/>
                </a:cubicBezTo>
                <a:cubicBezTo>
                  <a:pt x="0" y="1534"/>
                  <a:pt x="12" y="1911"/>
                  <a:pt x="231" y="2160"/>
                </a:cubicBezTo>
                <a:cubicBezTo>
                  <a:pt x="289" y="2160"/>
                  <a:pt x="289" y="2160"/>
                  <a:pt x="289" y="2160"/>
                </a:cubicBezTo>
                <a:cubicBezTo>
                  <a:pt x="58" y="1928"/>
                  <a:pt x="36" y="1555"/>
                  <a:pt x="248" y="1297"/>
                </a:cubicBezTo>
                <a:close/>
              </a:path>
            </a:pathLst>
          </a:custGeom>
          <a:solidFill>
            <a:schemeClr val="bg1"/>
          </a:solidFill>
          <a:ln>
            <a:noFill/>
          </a:ln>
          <a:effectLst>
            <a:outerShdw blurRad="317500" sx="102000" sy="102000" algn="ctr" rotWithShape="0">
              <a:schemeClr val="tx1">
                <a:alpha val="15000"/>
              </a:schemeClr>
            </a:outerShdw>
          </a:effectLst>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8" name="Freeform 7">
            <a:extLst>
              <a:ext uri="{FF2B5EF4-FFF2-40B4-BE49-F238E27FC236}">
                <a16:creationId xmlns:a16="http://schemas.microsoft.com/office/drawing/2014/main" id="{8B5729F8-3456-9B44-D534-4BC2F1FEFA8F}"/>
              </a:ext>
            </a:extLst>
          </p:cNvPr>
          <p:cNvSpPr>
            <a:spLocks/>
          </p:cNvSpPr>
          <p:nvPr userDrawn="1"/>
        </p:nvSpPr>
        <p:spPr bwMode="auto">
          <a:xfrm>
            <a:off x="8789988" y="2733675"/>
            <a:ext cx="3405188" cy="4124325"/>
          </a:xfrm>
          <a:custGeom>
            <a:avLst/>
            <a:gdLst>
              <a:gd name="T0" fmla="*/ 40 w 1073"/>
              <a:gd name="T1" fmla="*/ 1254 h 1299"/>
              <a:gd name="T2" fmla="*/ 0 w 1073"/>
              <a:gd name="T3" fmla="*/ 1299 h 1299"/>
              <a:gd name="T4" fmla="*/ 64 w 1073"/>
              <a:gd name="T5" fmla="*/ 1299 h 1299"/>
              <a:gd name="T6" fmla="*/ 78 w 1073"/>
              <a:gd name="T7" fmla="*/ 1283 h 1299"/>
              <a:gd name="T8" fmla="*/ 1073 w 1073"/>
              <a:gd name="T9" fmla="*/ 74 h 1299"/>
              <a:gd name="T10" fmla="*/ 1073 w 1073"/>
              <a:gd name="T11" fmla="*/ 0 h 1299"/>
              <a:gd name="T12" fmla="*/ 40 w 1073"/>
              <a:gd name="T13" fmla="*/ 1254 h 1299"/>
            </a:gdLst>
            <a:ahLst/>
            <a:cxnLst>
              <a:cxn ang="0">
                <a:pos x="T0" y="T1"/>
              </a:cxn>
              <a:cxn ang="0">
                <a:pos x="T2" y="T3"/>
              </a:cxn>
              <a:cxn ang="0">
                <a:pos x="T4" y="T5"/>
              </a:cxn>
              <a:cxn ang="0">
                <a:pos x="T6" y="T7"/>
              </a:cxn>
              <a:cxn ang="0">
                <a:pos x="T8" y="T9"/>
              </a:cxn>
              <a:cxn ang="0">
                <a:pos x="T10" y="T11"/>
              </a:cxn>
              <a:cxn ang="0">
                <a:pos x="T12" y="T13"/>
              </a:cxn>
            </a:cxnLst>
            <a:rect l="0" t="0" r="r" b="b"/>
            <a:pathLst>
              <a:path w="1073" h="1299">
                <a:moveTo>
                  <a:pt x="40" y="1254"/>
                </a:moveTo>
                <a:cubicBezTo>
                  <a:pt x="28" y="1270"/>
                  <a:pt x="14" y="1285"/>
                  <a:pt x="0" y="1299"/>
                </a:cubicBezTo>
                <a:cubicBezTo>
                  <a:pt x="64" y="1299"/>
                  <a:pt x="64" y="1299"/>
                  <a:pt x="64" y="1299"/>
                </a:cubicBezTo>
                <a:cubicBezTo>
                  <a:pt x="69" y="1294"/>
                  <a:pt x="73" y="1288"/>
                  <a:pt x="78" y="1283"/>
                </a:cubicBezTo>
                <a:cubicBezTo>
                  <a:pt x="1073" y="74"/>
                  <a:pt x="1073" y="74"/>
                  <a:pt x="1073" y="74"/>
                </a:cubicBezTo>
                <a:cubicBezTo>
                  <a:pt x="1073" y="0"/>
                  <a:pt x="1073" y="0"/>
                  <a:pt x="1073" y="0"/>
                </a:cubicBezTo>
                <a:lnTo>
                  <a:pt x="40" y="1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0" name="Freeform 8">
            <a:extLst>
              <a:ext uri="{FF2B5EF4-FFF2-40B4-BE49-F238E27FC236}">
                <a16:creationId xmlns:a16="http://schemas.microsoft.com/office/drawing/2014/main" id="{A6A60091-9A11-243A-4690-E47848C89BE1}"/>
              </a:ext>
            </a:extLst>
          </p:cNvPr>
          <p:cNvSpPr>
            <a:spLocks/>
          </p:cNvSpPr>
          <p:nvPr userDrawn="1"/>
        </p:nvSpPr>
        <p:spPr bwMode="auto">
          <a:xfrm>
            <a:off x="5092700" y="0"/>
            <a:ext cx="7102475" cy="6858000"/>
          </a:xfrm>
          <a:custGeom>
            <a:avLst/>
            <a:gdLst>
              <a:gd name="T0" fmla="*/ 253 w 2238"/>
              <a:gd name="T1" fmla="*/ 2160 h 2160"/>
              <a:gd name="T2" fmla="*/ 1165 w 2238"/>
              <a:gd name="T3" fmla="*/ 2160 h 2160"/>
              <a:gd name="T4" fmla="*/ 1205 w 2238"/>
              <a:gd name="T5" fmla="*/ 2115 h 2160"/>
              <a:gd name="T6" fmla="*/ 2238 w 2238"/>
              <a:gd name="T7" fmla="*/ 861 h 2160"/>
              <a:gd name="T8" fmla="*/ 2238 w 2238"/>
              <a:gd name="T9" fmla="*/ 0 h 2160"/>
              <a:gd name="T10" fmla="*/ 1280 w 2238"/>
              <a:gd name="T11" fmla="*/ 0 h 2160"/>
              <a:gd name="T12" fmla="*/ 212 w 2238"/>
              <a:gd name="T13" fmla="*/ 1297 h 2160"/>
              <a:gd name="T14" fmla="*/ 253 w 2238"/>
              <a:gd name="T15" fmla="*/ 2160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38" h="2160">
                <a:moveTo>
                  <a:pt x="253" y="2160"/>
                </a:moveTo>
                <a:cubicBezTo>
                  <a:pt x="1165" y="2160"/>
                  <a:pt x="1165" y="2160"/>
                  <a:pt x="1165" y="2160"/>
                </a:cubicBezTo>
                <a:cubicBezTo>
                  <a:pt x="1179" y="2146"/>
                  <a:pt x="1193" y="2131"/>
                  <a:pt x="1205" y="2115"/>
                </a:cubicBezTo>
                <a:cubicBezTo>
                  <a:pt x="2238" y="861"/>
                  <a:pt x="2238" y="861"/>
                  <a:pt x="2238" y="861"/>
                </a:cubicBezTo>
                <a:cubicBezTo>
                  <a:pt x="2238" y="0"/>
                  <a:pt x="2238" y="0"/>
                  <a:pt x="2238" y="0"/>
                </a:cubicBezTo>
                <a:cubicBezTo>
                  <a:pt x="1280" y="0"/>
                  <a:pt x="1280" y="0"/>
                  <a:pt x="1280" y="0"/>
                </a:cubicBezTo>
                <a:cubicBezTo>
                  <a:pt x="212" y="1297"/>
                  <a:pt x="212" y="1297"/>
                  <a:pt x="212" y="1297"/>
                </a:cubicBezTo>
                <a:cubicBezTo>
                  <a:pt x="0" y="1555"/>
                  <a:pt x="22" y="1928"/>
                  <a:pt x="253" y="216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2" name="Freeform 9">
            <a:extLst>
              <a:ext uri="{FF2B5EF4-FFF2-40B4-BE49-F238E27FC236}">
                <a16:creationId xmlns:a16="http://schemas.microsoft.com/office/drawing/2014/main" id="{FB2E4C60-59AB-1E4B-B118-588C1F019064}"/>
              </a:ext>
            </a:extLst>
          </p:cNvPr>
          <p:cNvSpPr>
            <a:spLocks/>
          </p:cNvSpPr>
          <p:nvPr userDrawn="1"/>
        </p:nvSpPr>
        <p:spPr bwMode="auto">
          <a:xfrm>
            <a:off x="5603875" y="0"/>
            <a:ext cx="2928938" cy="3146425"/>
          </a:xfrm>
          <a:custGeom>
            <a:avLst/>
            <a:gdLst>
              <a:gd name="T0" fmla="*/ 43 w 923"/>
              <a:gd name="T1" fmla="*/ 961 h 991"/>
              <a:gd name="T2" fmla="*/ 164 w 923"/>
              <a:gd name="T3" fmla="*/ 949 h 991"/>
              <a:gd name="T4" fmla="*/ 923 w 923"/>
              <a:gd name="T5" fmla="*/ 0 h 991"/>
              <a:gd name="T6" fmla="*/ 701 w 923"/>
              <a:gd name="T7" fmla="*/ 0 h 991"/>
              <a:gd name="T8" fmla="*/ 31 w 923"/>
              <a:gd name="T9" fmla="*/ 839 h 991"/>
              <a:gd name="T10" fmla="*/ 43 w 923"/>
              <a:gd name="T11" fmla="*/ 961 h 991"/>
            </a:gdLst>
            <a:ahLst/>
            <a:cxnLst>
              <a:cxn ang="0">
                <a:pos x="T0" y="T1"/>
              </a:cxn>
              <a:cxn ang="0">
                <a:pos x="T2" y="T3"/>
              </a:cxn>
              <a:cxn ang="0">
                <a:pos x="T4" y="T5"/>
              </a:cxn>
              <a:cxn ang="0">
                <a:pos x="T6" y="T7"/>
              </a:cxn>
              <a:cxn ang="0">
                <a:pos x="T8" y="T9"/>
              </a:cxn>
              <a:cxn ang="0">
                <a:pos x="T10" y="T11"/>
              </a:cxn>
            </a:cxnLst>
            <a:rect l="0" t="0" r="r" b="b"/>
            <a:pathLst>
              <a:path w="923" h="991">
                <a:moveTo>
                  <a:pt x="43" y="961"/>
                </a:moveTo>
                <a:cubicBezTo>
                  <a:pt x="80" y="991"/>
                  <a:pt x="134" y="986"/>
                  <a:pt x="164" y="949"/>
                </a:cubicBezTo>
                <a:cubicBezTo>
                  <a:pt x="923" y="0"/>
                  <a:pt x="923" y="0"/>
                  <a:pt x="923" y="0"/>
                </a:cubicBezTo>
                <a:cubicBezTo>
                  <a:pt x="701" y="0"/>
                  <a:pt x="701" y="0"/>
                  <a:pt x="701" y="0"/>
                </a:cubicBezTo>
                <a:cubicBezTo>
                  <a:pt x="31" y="839"/>
                  <a:pt x="31" y="839"/>
                  <a:pt x="31" y="839"/>
                </a:cubicBezTo>
                <a:cubicBezTo>
                  <a:pt x="0" y="876"/>
                  <a:pt x="6" y="930"/>
                  <a:pt x="43" y="961"/>
                </a:cubicBezTo>
                <a:close/>
              </a:path>
            </a:pathLst>
          </a:custGeom>
          <a:gradFill>
            <a:gsLst>
              <a:gs pos="20000">
                <a:schemeClr val="bg1">
                  <a:alpha val="0"/>
                </a:schemeClr>
              </a:gs>
              <a:gs pos="100000">
                <a:schemeClr val="accent2">
                  <a:alpha val="80000"/>
                </a:schemeClr>
              </a:gs>
            </a:gsLst>
            <a:lin ang="18900000" scaled="1"/>
          </a:gra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3" name="Freeform 10">
            <a:extLst>
              <a:ext uri="{FF2B5EF4-FFF2-40B4-BE49-F238E27FC236}">
                <a16:creationId xmlns:a16="http://schemas.microsoft.com/office/drawing/2014/main" id="{43E59692-4B39-8972-EBB2-80B40749396F}"/>
              </a:ext>
            </a:extLst>
          </p:cNvPr>
          <p:cNvSpPr>
            <a:spLocks/>
          </p:cNvSpPr>
          <p:nvPr userDrawn="1"/>
        </p:nvSpPr>
        <p:spPr bwMode="auto">
          <a:xfrm>
            <a:off x="5346700" y="0"/>
            <a:ext cx="1998663" cy="1393825"/>
          </a:xfrm>
          <a:custGeom>
            <a:avLst/>
            <a:gdLst>
              <a:gd name="T0" fmla="*/ 93 w 630"/>
              <a:gd name="T1" fmla="*/ 371 h 439"/>
              <a:gd name="T2" fmla="*/ 363 w 630"/>
              <a:gd name="T3" fmla="*/ 345 h 439"/>
              <a:gd name="T4" fmla="*/ 630 w 630"/>
              <a:gd name="T5" fmla="*/ 0 h 439"/>
              <a:gd name="T6" fmla="*/ 146 w 630"/>
              <a:gd name="T7" fmla="*/ 0 h 439"/>
              <a:gd name="T8" fmla="*/ 67 w 630"/>
              <a:gd name="T9" fmla="*/ 102 h 439"/>
              <a:gd name="T10" fmla="*/ 93 w 630"/>
              <a:gd name="T11" fmla="*/ 371 h 439"/>
            </a:gdLst>
            <a:ahLst/>
            <a:cxnLst>
              <a:cxn ang="0">
                <a:pos x="T0" y="T1"/>
              </a:cxn>
              <a:cxn ang="0">
                <a:pos x="T2" y="T3"/>
              </a:cxn>
              <a:cxn ang="0">
                <a:pos x="T4" y="T5"/>
              </a:cxn>
              <a:cxn ang="0">
                <a:pos x="T6" y="T7"/>
              </a:cxn>
              <a:cxn ang="0">
                <a:pos x="T8" y="T9"/>
              </a:cxn>
              <a:cxn ang="0">
                <a:pos x="T10" y="T11"/>
              </a:cxn>
            </a:cxnLst>
            <a:rect l="0" t="0" r="r" b="b"/>
            <a:pathLst>
              <a:path w="630" h="439">
                <a:moveTo>
                  <a:pt x="93" y="371"/>
                </a:moveTo>
                <a:cubicBezTo>
                  <a:pt x="175" y="439"/>
                  <a:pt x="296" y="427"/>
                  <a:pt x="363" y="345"/>
                </a:cubicBezTo>
                <a:cubicBezTo>
                  <a:pt x="630" y="0"/>
                  <a:pt x="630" y="0"/>
                  <a:pt x="630" y="0"/>
                </a:cubicBezTo>
                <a:cubicBezTo>
                  <a:pt x="146" y="0"/>
                  <a:pt x="146" y="0"/>
                  <a:pt x="146" y="0"/>
                </a:cubicBezTo>
                <a:cubicBezTo>
                  <a:pt x="67" y="102"/>
                  <a:pt x="67" y="102"/>
                  <a:pt x="67" y="102"/>
                </a:cubicBezTo>
                <a:cubicBezTo>
                  <a:pt x="0" y="183"/>
                  <a:pt x="12" y="304"/>
                  <a:pt x="93"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grpSp>
        <p:nvGrpSpPr>
          <p:cNvPr id="17" name="Group 16">
            <a:extLst>
              <a:ext uri="{FF2B5EF4-FFF2-40B4-BE49-F238E27FC236}">
                <a16:creationId xmlns:a16="http://schemas.microsoft.com/office/drawing/2014/main" id="{CF3E33AC-C2A4-2453-4861-06F41525F5CF}"/>
              </a:ext>
            </a:extLst>
          </p:cNvPr>
          <p:cNvGrpSpPr/>
          <p:nvPr userDrawn="1"/>
        </p:nvGrpSpPr>
        <p:grpSpPr>
          <a:xfrm>
            <a:off x="779624" y="3296818"/>
            <a:ext cx="838200" cy="109793"/>
            <a:chOff x="571500" y="930335"/>
            <a:chExt cx="838200" cy="120483"/>
          </a:xfrm>
        </p:grpSpPr>
        <p:sp>
          <p:nvSpPr>
            <p:cNvPr id="18" name="Oval 17">
              <a:extLst>
                <a:ext uri="{FF2B5EF4-FFF2-40B4-BE49-F238E27FC236}">
                  <a16:creationId xmlns:a16="http://schemas.microsoft.com/office/drawing/2014/main" id="{4672F34E-4989-E680-20F1-EA622D010775}"/>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E8A4A11C-2E10-72C7-E854-84B098654A8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0" name="Oval 19">
              <a:extLst>
                <a:ext uri="{FF2B5EF4-FFF2-40B4-BE49-F238E27FC236}">
                  <a16:creationId xmlns:a16="http://schemas.microsoft.com/office/drawing/2014/main" id="{B2DE206A-622F-EA46-C4DF-886AA2833B6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A3AFE959-47DD-428A-A000-D67B419BADA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07CA2062-4019-7511-37EC-886567F5C1D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23" name="Graphic 22">
            <a:extLst>
              <a:ext uri="{FF2B5EF4-FFF2-40B4-BE49-F238E27FC236}">
                <a16:creationId xmlns:a16="http://schemas.microsoft.com/office/drawing/2014/main" id="{41DE2E4A-2735-FCE2-F802-ADE4A74725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164" y="1644144"/>
            <a:ext cx="5073003" cy="1515714"/>
          </a:xfrm>
          <a:prstGeom prst="rect">
            <a:avLst/>
          </a:prstGeom>
        </p:spPr>
      </p:pic>
      <p:pic>
        <p:nvPicPr>
          <p:cNvPr id="24" name="Graphic 23">
            <a:extLst>
              <a:ext uri="{FF2B5EF4-FFF2-40B4-BE49-F238E27FC236}">
                <a16:creationId xmlns:a16="http://schemas.microsoft.com/office/drawing/2014/main" id="{B472AB25-CD8E-91AD-81B1-7772E0E465A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166922" y="5869380"/>
            <a:ext cx="806512" cy="806512"/>
          </a:xfrm>
          <a:prstGeom prst="rect">
            <a:avLst/>
          </a:prstGeom>
        </p:spPr>
      </p:pic>
      <p:sp>
        <p:nvSpPr>
          <p:cNvPr id="25" name="Graphic 3">
            <a:extLst>
              <a:ext uri="{FF2B5EF4-FFF2-40B4-BE49-F238E27FC236}">
                <a16:creationId xmlns:a16="http://schemas.microsoft.com/office/drawing/2014/main" id="{07DCBD79-1D8C-46C0-3093-DA9F636D7F35}"/>
              </a:ext>
            </a:extLst>
          </p:cNvPr>
          <p:cNvSpPr>
            <a:spLocks noChangeAspect="1"/>
          </p:cNvSpPr>
          <p:nvPr userDrawn="1"/>
        </p:nvSpPr>
        <p:spPr>
          <a:xfrm>
            <a:off x="5300684" y="-1272619"/>
            <a:ext cx="9063800" cy="8757502"/>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6" cstate="print">
              <a:extLst>
                <a:ext uri="{28A0092B-C50C-407E-A947-70E740481C1C}">
                  <a14:useLocalDpi xmlns:a14="http://schemas.microsoft.com/office/drawing/2010/main"/>
                </a:ext>
              </a:extLst>
            </a:blip>
            <a:srcRect/>
            <a:stretch>
              <a:fillRect t="14532"/>
            </a:stretch>
          </a:blipFill>
          <a:ln w="2858" cap="flat">
            <a:noFill/>
            <a:prstDash val="solid"/>
            <a:miter/>
          </a:ln>
        </p:spPr>
        <p:txBody>
          <a:bodyPr rtlCol="0" anchor="ctr"/>
          <a:lstStyle/>
          <a:p>
            <a:endParaRPr lang="en-GB"/>
          </a:p>
        </p:txBody>
      </p:sp>
      <p:sp>
        <p:nvSpPr>
          <p:cNvPr id="28" name="Text Placeholder 26">
            <a:extLst>
              <a:ext uri="{FF2B5EF4-FFF2-40B4-BE49-F238E27FC236}">
                <a16:creationId xmlns:a16="http://schemas.microsoft.com/office/drawing/2014/main" id="{DEB4D3B2-80D6-2CE3-A8BA-D0E309F69ABE}"/>
              </a:ext>
            </a:extLst>
          </p:cNvPr>
          <p:cNvSpPr>
            <a:spLocks noGrp="1"/>
          </p:cNvSpPr>
          <p:nvPr>
            <p:ph type="body" sz="quarter" idx="11" hasCustomPrompt="1"/>
          </p:nvPr>
        </p:nvSpPr>
        <p:spPr>
          <a:xfrm>
            <a:off x="634567" y="3560610"/>
            <a:ext cx="4712133" cy="1118620"/>
          </a:xfrm>
        </p:spPr>
        <p:txBody>
          <a:bodyPr anchor="t">
            <a:noAutofit/>
          </a:bodyPr>
          <a:lstStyle>
            <a:lvl1pPr marL="0" indent="0">
              <a:buNone/>
              <a:defRPr sz="2400">
                <a:solidFill>
                  <a:schemeClr val="bg2">
                    <a:lumMod val="50000"/>
                  </a:schemeClr>
                </a:solidFill>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dirty="0"/>
              <a:t>Click to edit slogan</a:t>
            </a:r>
            <a:endParaRPr lang="en-GB" dirty="0"/>
          </a:p>
        </p:txBody>
      </p:sp>
      <p:sp>
        <p:nvSpPr>
          <p:cNvPr id="31" name="Text Placeholder 30">
            <a:extLst>
              <a:ext uri="{FF2B5EF4-FFF2-40B4-BE49-F238E27FC236}">
                <a16:creationId xmlns:a16="http://schemas.microsoft.com/office/drawing/2014/main" id="{E76DE10A-8EC2-E4DC-9FE2-13F12C16AE7B}"/>
              </a:ext>
            </a:extLst>
          </p:cNvPr>
          <p:cNvSpPr>
            <a:spLocks noGrp="1"/>
          </p:cNvSpPr>
          <p:nvPr>
            <p:ph type="body" sz="quarter" idx="12" hasCustomPrompt="1"/>
          </p:nvPr>
        </p:nvSpPr>
        <p:spPr>
          <a:xfrm>
            <a:off x="587164" y="5695549"/>
            <a:ext cx="3947891" cy="347662"/>
          </a:xfrm>
          <a:prstGeom prst="roundRect">
            <a:avLst>
              <a:gd name="adj" fmla="val 50000"/>
            </a:avLst>
          </a:prstGeom>
          <a:ln>
            <a:solidFill>
              <a:schemeClr val="accent2"/>
            </a:solidFill>
          </a:ln>
        </p:spPr>
        <p:txBody>
          <a:bodyPr anchor="ct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endParaRPr lang="en-GB" dirty="0"/>
          </a:p>
        </p:txBody>
      </p:sp>
    </p:spTree>
    <p:extLst>
      <p:ext uri="{BB962C8B-B14F-4D97-AF65-F5344CB8AC3E}">
        <p14:creationId xmlns:p14="http://schemas.microsoft.com/office/powerpoint/2010/main" val="246868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Tree>
    <p:extLst>
      <p:ext uri="{BB962C8B-B14F-4D97-AF65-F5344CB8AC3E}">
        <p14:creationId xmlns:p14="http://schemas.microsoft.com/office/powerpoint/2010/main" val="2709645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41">
            <a:extLst>
              <a:ext uri="{FF2B5EF4-FFF2-40B4-BE49-F238E27FC236}">
                <a16:creationId xmlns:a16="http://schemas.microsoft.com/office/drawing/2014/main" id="{6200DC0C-209C-8E49-9CD1-4FA724B08392}"/>
              </a:ext>
            </a:extLst>
          </p:cNvPr>
          <p:cNvSpPr>
            <a:spLocks noGrp="1"/>
          </p:cNvSpPr>
          <p:nvPr>
            <p:ph type="pic" sz="quarter" idx="10"/>
          </p:nvPr>
        </p:nvSpPr>
        <p:spPr>
          <a:xfrm>
            <a:off x="4851400" y="687"/>
            <a:ext cx="7340600" cy="6857313"/>
          </a:xfrm>
          <a:custGeom>
            <a:avLst/>
            <a:gdLst>
              <a:gd name="connsiteX0" fmla="*/ 1361447 w 7340600"/>
              <a:gd name="connsiteY0" fmla="*/ 0 h 6858000"/>
              <a:gd name="connsiteX1" fmla="*/ 7340600 w 7340600"/>
              <a:gd name="connsiteY1" fmla="*/ 0 h 6858000"/>
              <a:gd name="connsiteX2" fmla="*/ 7340600 w 7340600"/>
              <a:gd name="connsiteY2" fmla="*/ 6858000 h 6858000"/>
              <a:gd name="connsiteX3" fmla="*/ 1361447 w 7340600"/>
              <a:gd name="connsiteY3" fmla="*/ 6858000 h 6858000"/>
              <a:gd name="connsiteX4" fmla="*/ 1299897 w 7340600"/>
              <a:gd name="connsiteY4" fmla="*/ 6793442 h 6858000"/>
              <a:gd name="connsiteX5" fmla="*/ 0 w 7340600"/>
              <a:gd name="connsiteY5" fmla="*/ 3429000 h 6858000"/>
              <a:gd name="connsiteX6" fmla="*/ 1299897 w 7340600"/>
              <a:gd name="connsiteY6" fmla="*/ 645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6858000">
                <a:moveTo>
                  <a:pt x="1361447" y="0"/>
                </a:moveTo>
                <a:lnTo>
                  <a:pt x="7340600" y="0"/>
                </a:lnTo>
                <a:lnTo>
                  <a:pt x="7340600" y="6858000"/>
                </a:lnTo>
                <a:lnTo>
                  <a:pt x="1361447" y="6858000"/>
                </a:lnTo>
                <a:lnTo>
                  <a:pt x="1299897" y="6793442"/>
                </a:lnTo>
                <a:cubicBezTo>
                  <a:pt x="492249" y="5904832"/>
                  <a:pt x="0" y="4724401"/>
                  <a:pt x="0" y="3429000"/>
                </a:cubicBezTo>
                <a:cubicBezTo>
                  <a:pt x="0" y="2133599"/>
                  <a:pt x="492249" y="953169"/>
                  <a:pt x="1299897" y="64558"/>
                </a:cubicBezTo>
                <a:close/>
              </a:path>
            </a:pathLst>
          </a:custGeom>
        </p:spPr>
        <p:txBody>
          <a:bodyPr wrap="square">
            <a:noAutofit/>
          </a:bodyPr>
          <a:lstStyle>
            <a:lvl1pPr marL="0" indent="0" algn="ctr">
              <a:buFontTx/>
              <a:buNone/>
              <a:defRPr b="0" i="0"/>
            </a:lvl1pPr>
          </a:lstStyle>
          <a:p>
            <a:endParaRPr lang="en-US"/>
          </a:p>
          <a:p>
            <a:endParaRPr lang="en-US"/>
          </a:p>
          <a:p>
            <a:endParaRPr lang="en-US"/>
          </a:p>
          <a:p>
            <a:r>
              <a:rPr lang="en-US"/>
              <a:t>Click icon</a:t>
            </a:r>
          </a:p>
          <a:p>
            <a:r>
              <a:rPr lang="en-US"/>
              <a:t>below to </a:t>
            </a:r>
          </a:p>
          <a:p>
            <a:r>
              <a:rPr lang="en-US"/>
              <a:t>add image</a:t>
            </a:r>
          </a:p>
        </p:txBody>
      </p:sp>
      <p:pic>
        <p:nvPicPr>
          <p:cNvPr id="2" name="Graphic 1">
            <a:extLst>
              <a:ext uri="{FF2B5EF4-FFF2-40B4-BE49-F238E27FC236}">
                <a16:creationId xmlns:a16="http://schemas.microsoft.com/office/drawing/2014/main" id="{1E8058BC-55E8-609E-CD69-FD1022C1C6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Text Placeholder 6">
            <a:extLst>
              <a:ext uri="{FF2B5EF4-FFF2-40B4-BE49-F238E27FC236}">
                <a16:creationId xmlns:a16="http://schemas.microsoft.com/office/drawing/2014/main" id="{1F2F4E94-2076-8A37-BB22-A3F5B4C40F62}"/>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Tree>
    <p:extLst>
      <p:ext uri="{BB962C8B-B14F-4D97-AF65-F5344CB8AC3E}">
        <p14:creationId xmlns:p14="http://schemas.microsoft.com/office/powerpoint/2010/main" val="254252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321734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2"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8638" y="1452911"/>
            <a:ext cx="3750624" cy="1120613"/>
          </a:xfrm>
          <a:prstGeom prst="rect">
            <a:avLst/>
          </a:prstGeom>
        </p:spPr>
      </p:pic>
    </p:spTree>
    <p:extLst>
      <p:ext uri="{BB962C8B-B14F-4D97-AF65-F5344CB8AC3E}">
        <p14:creationId xmlns:p14="http://schemas.microsoft.com/office/powerpoint/2010/main" val="31979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7D729D84-494E-6D40-76BC-8DC3E61A865F}"/>
              </a:ext>
            </a:extLst>
          </p:cNvPr>
          <p:cNvSpPr/>
          <p:nvPr/>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21077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EBB9E15C-FBFB-6080-3539-25FF23298E34}"/>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3426279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156786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8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4" name="Graphic 9">
            <a:extLst>
              <a:ext uri="{FF2B5EF4-FFF2-40B4-BE49-F238E27FC236}">
                <a16:creationId xmlns:a16="http://schemas.microsoft.com/office/drawing/2014/main" id="{361E4608-2C15-9017-6A17-0F2BBBFABD7E}"/>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4097491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5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12" name="Graphic 9">
            <a:extLst>
              <a:ext uri="{FF2B5EF4-FFF2-40B4-BE49-F238E27FC236}">
                <a16:creationId xmlns:a16="http://schemas.microsoft.com/office/drawing/2014/main" id="{2C352119-EC16-B35D-A4F8-A8A4F9446445}"/>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1016270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9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2" name="Graphic 9">
            <a:extLst>
              <a:ext uri="{FF2B5EF4-FFF2-40B4-BE49-F238E27FC236}">
                <a16:creationId xmlns:a16="http://schemas.microsoft.com/office/drawing/2014/main" id="{D627D731-3CB3-3865-94A7-DFE599B40152}"/>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759412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rgbClr val="17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bg1"/>
                </a:solidFill>
              </a:defRPr>
            </a:lvl1pPr>
          </a:lstStyle>
          <a:p>
            <a:pPr lvl="0"/>
            <a:r>
              <a:rPr lang="en-US"/>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808C366-40C3-FA92-76F2-D5F5AECE48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7211"/>
            <a:ext cx="3750624" cy="1120613"/>
          </a:xfrm>
          <a:prstGeom prst="rect">
            <a:avLst/>
          </a:prstGeom>
        </p:spPr>
      </p:pic>
      <p:sp>
        <p:nvSpPr>
          <p:cNvPr id="6" name="Graphic 9">
            <a:extLst>
              <a:ext uri="{FF2B5EF4-FFF2-40B4-BE49-F238E27FC236}">
                <a16:creationId xmlns:a16="http://schemas.microsoft.com/office/drawing/2014/main" id="{23E0276F-C291-1C52-F521-8845FDFAF20F}"/>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a:ext>
              </a:extLst>
            </a:blip>
            <a:srcRect/>
            <a:stretch>
              <a:fillRect/>
            </a:stretch>
          </a:blipFill>
          <a:ln w="12722" cap="flat">
            <a:noFill/>
            <a:prstDash val="solid"/>
            <a:miter/>
          </a:ln>
        </p:spPr>
        <p:txBody>
          <a:bodyPr rtlCol="0" anchor="ctr"/>
          <a:lstStyle/>
          <a:p>
            <a:endParaRPr lang="en-GB"/>
          </a:p>
        </p:txBody>
      </p:sp>
    </p:spTree>
    <p:extLst>
      <p:ext uri="{BB962C8B-B14F-4D97-AF65-F5344CB8AC3E}">
        <p14:creationId xmlns:p14="http://schemas.microsoft.com/office/powerpoint/2010/main" val="748118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Title_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C222D55-FE99-9D4F-8A1F-A3B3E3F3ECB0}"/>
              </a:ext>
            </a:extLst>
          </p:cNvPr>
          <p:cNvSpPr/>
          <p:nvPr userDrawn="1"/>
        </p:nvSpPr>
        <p:spPr>
          <a:xfrm>
            <a:off x="0" y="687"/>
            <a:ext cx="7543800" cy="685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7" name="Text Placeholder 6">
            <a:extLst>
              <a:ext uri="{FF2B5EF4-FFF2-40B4-BE49-F238E27FC236}">
                <a16:creationId xmlns:a16="http://schemas.microsoft.com/office/drawing/2014/main" id="{3875180D-AC1F-A14F-8EC7-7FB81EC6A0E0}"/>
              </a:ext>
            </a:extLst>
          </p:cNvPr>
          <p:cNvSpPr>
            <a:spLocks noGrp="1"/>
          </p:cNvSpPr>
          <p:nvPr>
            <p:ph type="body" sz="quarter" idx="12" hasCustomPrompt="1"/>
          </p:nvPr>
        </p:nvSpPr>
        <p:spPr>
          <a:xfrm>
            <a:off x="264504" y="3308508"/>
            <a:ext cx="4284140" cy="1120613"/>
          </a:xfrm>
        </p:spPr>
        <p:txBody>
          <a:bodyPr>
            <a:normAutofit/>
          </a:bodyPr>
          <a:lstStyle>
            <a:lvl1pPr marL="0" indent="0" algn="ctr">
              <a:buNone/>
              <a:defRPr sz="2000" b="0" i="0">
                <a:solidFill>
                  <a:schemeClr val="tx1">
                    <a:lumMod val="85000"/>
                    <a:lumOff val="15000"/>
                  </a:schemeClr>
                </a:solidFill>
              </a:defRPr>
            </a:lvl1pPr>
          </a:lstStyle>
          <a:p>
            <a:pPr lvl="0"/>
            <a:r>
              <a:rPr lang="en-US" dirty="0"/>
              <a:t>Click to enter Title</a:t>
            </a:r>
          </a:p>
        </p:txBody>
      </p:sp>
      <p:sp>
        <p:nvSpPr>
          <p:cNvPr id="3" name="Rounded Rectangle 2">
            <a:extLst>
              <a:ext uri="{FF2B5EF4-FFF2-40B4-BE49-F238E27FC236}">
                <a16:creationId xmlns:a16="http://schemas.microsoft.com/office/drawing/2014/main" id="{4B3A0E8D-BEB8-8641-A2CB-2B63F2458D23}"/>
              </a:ext>
            </a:extLst>
          </p:cNvPr>
          <p:cNvSpPr/>
          <p:nvPr userDrawn="1"/>
        </p:nvSpPr>
        <p:spPr>
          <a:xfrm rot="2768794">
            <a:off x="280056" y="5347366"/>
            <a:ext cx="550662" cy="223654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141D3AE-97FA-2641-BABB-2A307A031202}"/>
              </a:ext>
            </a:extLst>
          </p:cNvPr>
          <p:cNvSpPr/>
          <p:nvPr userDrawn="1"/>
        </p:nvSpPr>
        <p:spPr>
          <a:xfrm rot="2768794">
            <a:off x="144999" y="4537482"/>
            <a:ext cx="550662" cy="22365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CC294D-E59C-2648-AE2E-E8100A266639}"/>
              </a:ext>
            </a:extLst>
          </p:cNvPr>
          <p:cNvSpPr/>
          <p:nvPr userDrawn="1"/>
        </p:nvSpPr>
        <p:spPr>
          <a:xfrm rot="2768794">
            <a:off x="1797009" y="4510286"/>
            <a:ext cx="550662" cy="28782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1F12D10-3718-E474-FC6E-0962D92E58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8638" y="1452911"/>
            <a:ext cx="3750624" cy="1120613"/>
          </a:xfrm>
          <a:prstGeom prst="rect">
            <a:avLst/>
          </a:prstGeom>
        </p:spPr>
      </p:pic>
      <p:sp>
        <p:nvSpPr>
          <p:cNvPr id="5" name="Graphic 9">
            <a:extLst>
              <a:ext uri="{FF2B5EF4-FFF2-40B4-BE49-F238E27FC236}">
                <a16:creationId xmlns:a16="http://schemas.microsoft.com/office/drawing/2014/main" id="{EC3DF3F4-2735-4A2C-834C-24C68EBAD3A1}"/>
              </a:ext>
            </a:extLst>
          </p:cNvPr>
          <p:cNvSpPr/>
          <p:nvPr userDrawn="1"/>
        </p:nvSpPr>
        <p:spPr>
          <a:xfrm>
            <a:off x="4844109" y="0"/>
            <a:ext cx="7347891" cy="6863674"/>
          </a:xfrm>
          <a:custGeom>
            <a:avLst/>
            <a:gdLst>
              <a:gd name="connsiteX0" fmla="*/ 7347891 w 7347891"/>
              <a:gd name="connsiteY0" fmla="*/ 0 h 6863674"/>
              <a:gd name="connsiteX1" fmla="*/ 1243737 w 7347891"/>
              <a:gd name="connsiteY1" fmla="*/ 0 h 6863674"/>
              <a:gd name="connsiteX2" fmla="*/ 737390 w 7347891"/>
              <a:gd name="connsiteY2" fmla="*/ 811682 h 6863674"/>
              <a:gd name="connsiteX3" fmla="*/ 974025 w 7347891"/>
              <a:gd name="connsiteY3" fmla="*/ 6401855 h 6863674"/>
              <a:gd name="connsiteX4" fmla="*/ 1356966 w 7347891"/>
              <a:gd name="connsiteY4" fmla="*/ 6863675 h 6863674"/>
              <a:gd name="connsiteX5" fmla="*/ 7347891 w 7347891"/>
              <a:gd name="connsiteY5" fmla="*/ 6863675 h 6863674"/>
              <a:gd name="connsiteX6" fmla="*/ 7347891 w 7347891"/>
              <a:gd name="connsiteY6" fmla="*/ 0 h 6863674"/>
              <a:gd name="connsiteX7" fmla="*/ 7347891 w 7347891"/>
              <a:gd name="connsiteY7" fmla="*/ 0 h 686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891" h="6863674">
                <a:moveTo>
                  <a:pt x="7347891" y="0"/>
                </a:moveTo>
                <a:lnTo>
                  <a:pt x="1243737" y="0"/>
                </a:lnTo>
                <a:cubicBezTo>
                  <a:pt x="1153409" y="138673"/>
                  <a:pt x="996925" y="388030"/>
                  <a:pt x="737390" y="811682"/>
                </a:cubicBezTo>
                <a:cubicBezTo>
                  <a:pt x="-327465" y="2544458"/>
                  <a:pt x="-230776" y="4767041"/>
                  <a:pt x="974025" y="6401855"/>
                </a:cubicBezTo>
                <a:cubicBezTo>
                  <a:pt x="1092342" y="6563428"/>
                  <a:pt x="1223382" y="6714824"/>
                  <a:pt x="1356966" y="6863675"/>
                </a:cubicBezTo>
                <a:lnTo>
                  <a:pt x="7347891" y="6863675"/>
                </a:lnTo>
                <a:lnTo>
                  <a:pt x="7347891" y="0"/>
                </a:lnTo>
                <a:lnTo>
                  <a:pt x="7347891" y="0"/>
                </a:lnTo>
                <a:close/>
              </a:path>
            </a:pathLst>
          </a:custGeom>
          <a:blipFill>
            <a:blip r:embed="rId4" cstate="print">
              <a:extLst>
                <a:ext uri="{28A0092B-C50C-407E-A947-70E740481C1C}">
                  <a14:useLocalDpi xmlns:a14="http://schemas.microsoft.com/office/drawing/2010/main"/>
                </a:ext>
              </a:extLst>
            </a:blip>
            <a:srcRect/>
            <a:stretch>
              <a:fillRect/>
            </a:stretch>
          </a:blipFill>
          <a:ln w="12722" cap="flat">
            <a:noFill/>
            <a:prstDash val="solid"/>
            <a:miter/>
          </a:ln>
          <a:effectLst>
            <a:outerShdw blurRad="203200" dist="38100" dir="8100000" algn="tr" rotWithShape="0">
              <a:prstClr val="black">
                <a:alpha val="40000"/>
              </a:prstClr>
            </a:outerShdw>
          </a:effectLst>
        </p:spPr>
        <p:txBody>
          <a:bodyPr rtlCol="0" anchor="ctr"/>
          <a:lstStyle/>
          <a:p>
            <a:endParaRPr lang="en-GB"/>
          </a:p>
        </p:txBody>
      </p:sp>
    </p:spTree>
    <p:extLst>
      <p:ext uri="{BB962C8B-B14F-4D97-AF65-F5344CB8AC3E}">
        <p14:creationId xmlns:p14="http://schemas.microsoft.com/office/powerpoint/2010/main" val="2037347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s">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965200" y="920621"/>
            <a:ext cx="10261600" cy="5016758"/>
          </a:xfrm>
          <a:prstGeom prst="rect">
            <a:avLst/>
          </a:prstGeom>
          <a:noFill/>
        </p:spPr>
        <p:txBody>
          <a:bodyPr wrap="square" rtlCol="0">
            <a:spAutoFit/>
          </a:bodyPr>
          <a:lstStyle/>
          <a:p>
            <a:pPr algn="ctr"/>
            <a:r>
              <a:rPr lang="en-GB" sz="16000" b="1" dirty="0">
                <a:solidFill>
                  <a:schemeClr val="bg1"/>
                </a:solidFill>
              </a:rPr>
              <a:t>Chapter Titles</a:t>
            </a:r>
          </a:p>
        </p:txBody>
      </p:sp>
    </p:spTree>
    <p:extLst>
      <p:ext uri="{BB962C8B-B14F-4D97-AF65-F5344CB8AC3E}">
        <p14:creationId xmlns:p14="http://schemas.microsoft.com/office/powerpoint/2010/main" val="299199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19" name="Rectangle 18">
            <a:extLst>
              <a:ext uri="{FF2B5EF4-FFF2-40B4-BE49-F238E27FC236}">
                <a16:creationId xmlns:a16="http://schemas.microsoft.com/office/drawing/2014/main" id="{054D12DD-F800-804E-BADB-60B7F1868742}"/>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Picture Placeholder 25">
            <a:extLst>
              <a:ext uri="{FF2B5EF4-FFF2-40B4-BE49-F238E27FC236}">
                <a16:creationId xmlns:a16="http://schemas.microsoft.com/office/drawing/2014/main" id="{38B3C55C-5CDB-F248-8B78-CA4DEED723E4}"/>
              </a:ext>
            </a:extLst>
          </p:cNvPr>
          <p:cNvSpPr>
            <a:spLocks noGrp="1"/>
          </p:cNvSpPr>
          <p:nvPr>
            <p:ph type="pic" sz="quarter" idx="12"/>
          </p:nvPr>
        </p:nvSpPr>
        <p:spPr>
          <a:xfrm>
            <a:off x="5369607" y="-12192"/>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None/>
              <a:defRPr/>
            </a:lvl1pPr>
          </a:lstStyle>
          <a:p>
            <a:r>
              <a:rPr lang="en-US" dirty="0"/>
              <a:t>Click icon</a:t>
            </a:r>
          </a:p>
          <a:p>
            <a:r>
              <a:rPr lang="en-US" dirty="0"/>
              <a:t>Below to</a:t>
            </a:r>
          </a:p>
          <a:p>
            <a:r>
              <a:rPr lang="en-US" dirty="0"/>
              <a:t>Add image</a:t>
            </a:r>
          </a:p>
          <a:p>
            <a:endParaRPr lang="en-US" dirty="0"/>
          </a:p>
        </p:txBody>
      </p:sp>
      <p:pic>
        <p:nvPicPr>
          <p:cNvPr id="4" name="Graphic 3">
            <a:extLst>
              <a:ext uri="{FF2B5EF4-FFF2-40B4-BE49-F238E27FC236}">
                <a16:creationId xmlns:a16="http://schemas.microsoft.com/office/drawing/2014/main" id="{D585C5C8-3482-80D7-B08E-0D82E85E8F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348" y="125618"/>
            <a:ext cx="2371580" cy="708582"/>
          </a:xfrm>
          <a:prstGeom prst="rect">
            <a:avLst/>
          </a:prstGeom>
        </p:spPr>
      </p:pic>
      <p:sp>
        <p:nvSpPr>
          <p:cNvPr id="5" name="Text Placeholder 6">
            <a:extLst>
              <a:ext uri="{FF2B5EF4-FFF2-40B4-BE49-F238E27FC236}">
                <a16:creationId xmlns:a16="http://schemas.microsoft.com/office/drawing/2014/main" id="{3BE9E827-8ABF-7A0F-AD4D-FD01AFDD7927}"/>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1578056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t="27"/>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7" name="Text Placeholder 6">
            <a:extLst>
              <a:ext uri="{FF2B5EF4-FFF2-40B4-BE49-F238E27FC236}">
                <a16:creationId xmlns:a16="http://schemas.microsoft.com/office/drawing/2014/main" id="{80252106-F878-3AEE-AA32-84F61C77320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1498293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40C33DF3-0BE3-C04E-2600-E46BBD477E98}"/>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1797765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b="4"/>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C02507B4-B280-4280-6D11-B15844CA7C1E}"/>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484386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_03">
    <p:spTree>
      <p:nvGrpSpPr>
        <p:cNvPr id="1" name=""/>
        <p:cNvGrpSpPr/>
        <p:nvPr/>
      </p:nvGrpSpPr>
      <p:grpSpPr>
        <a:xfrm>
          <a:off x="0" y="0"/>
          <a:ext cx="0" cy="0"/>
          <a:chOff x="0" y="0"/>
          <a:chExt cx="0" cy="0"/>
        </a:xfrm>
      </p:grpSpPr>
      <p:sp>
        <p:nvSpPr>
          <p:cNvPr id="5" name="Graphic 3">
            <a:extLst>
              <a:ext uri="{FF2B5EF4-FFF2-40B4-BE49-F238E27FC236}">
                <a16:creationId xmlns:a16="http://schemas.microsoft.com/office/drawing/2014/main" id="{BD003CB0-4F84-3237-D41F-0C7C34C6E3D7}"/>
              </a:ext>
            </a:extLst>
          </p:cNvPr>
          <p:cNvSpPr/>
          <p:nvPr/>
        </p:nvSpPr>
        <p:spPr>
          <a:xfrm>
            <a:off x="5146646" y="292"/>
            <a:ext cx="7044981" cy="6855843"/>
          </a:xfrm>
          <a:custGeom>
            <a:avLst/>
            <a:gdLst>
              <a:gd name="connsiteX0" fmla="*/ 7043044 w 7044981"/>
              <a:gd name="connsiteY0" fmla="*/ 0 h 6855843"/>
              <a:gd name="connsiteX1" fmla="*/ 7043044 w 7044981"/>
              <a:gd name="connsiteY1" fmla="*/ 1105156 h 6855843"/>
              <a:gd name="connsiteX2" fmla="*/ 6984649 w 7044981"/>
              <a:gd name="connsiteY2" fmla="*/ 1184556 h 6855843"/>
              <a:gd name="connsiteX3" fmla="*/ 2834401 w 7044981"/>
              <a:gd name="connsiteY3" fmla="*/ 6268297 h 6855843"/>
              <a:gd name="connsiteX4" fmla="*/ 585623 w 7044981"/>
              <a:gd name="connsiteY4" fmla="*/ 6495610 h 6855843"/>
              <a:gd name="connsiteX5" fmla="*/ 358282 w 7044981"/>
              <a:gd name="connsiteY5" fmla="*/ 4246832 h 6855843"/>
              <a:gd name="connsiteX6" fmla="*/ 3825306 w 7044981"/>
              <a:gd name="connsiteY6" fmla="*/ 0 h 685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4981" h="6855843">
                <a:moveTo>
                  <a:pt x="7043044" y="0"/>
                </a:moveTo>
                <a:lnTo>
                  <a:pt x="7043044" y="1105156"/>
                </a:lnTo>
                <a:lnTo>
                  <a:pt x="6984649" y="1184556"/>
                </a:lnTo>
                <a:lnTo>
                  <a:pt x="2834401" y="6268297"/>
                </a:lnTo>
                <a:cubicBezTo>
                  <a:pt x="2276176" y="6952037"/>
                  <a:pt x="1269363" y="7053834"/>
                  <a:pt x="585623" y="6495610"/>
                </a:cubicBezTo>
                <a:cubicBezTo>
                  <a:pt x="-98146" y="5937414"/>
                  <a:pt x="-199914" y="4930601"/>
                  <a:pt x="358282" y="4246832"/>
                </a:cubicBezTo>
                <a:lnTo>
                  <a:pt x="3825306" y="0"/>
                </a:lnTo>
                <a:close/>
              </a:path>
            </a:pathLst>
          </a:custGeom>
          <a:blipFill>
            <a:blip r:embed="rId2" cstate="print">
              <a:extLst>
                <a:ext uri="{28A0092B-C50C-407E-A947-70E740481C1C}">
                  <a14:useLocalDpi xmlns:a14="http://schemas.microsoft.com/office/drawing/2010/main"/>
                </a:ext>
              </a:extLst>
            </a:blip>
            <a:srcRect/>
            <a:stretch>
              <a:fillRect/>
            </a:stretch>
          </a:blipFill>
          <a:ln w="2858"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233B23C9-0781-7F44-BE9A-762FFD1DA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360064">
            <a:off x="5471697" y="2291273"/>
            <a:ext cx="6387864" cy="6897847"/>
          </a:xfrm>
          <a:prstGeom prst="rect">
            <a:avLst/>
          </a:prstGeom>
        </p:spPr>
      </p:pic>
      <p:sp>
        <p:nvSpPr>
          <p:cNvPr id="23" name="Title 1">
            <a:extLst>
              <a:ext uri="{FF2B5EF4-FFF2-40B4-BE49-F238E27FC236}">
                <a16:creationId xmlns:a16="http://schemas.microsoft.com/office/drawing/2014/main" id="{27340708-05B2-7C49-BFC4-A792B3B2B739}"/>
              </a:ext>
            </a:extLst>
          </p:cNvPr>
          <p:cNvSpPr>
            <a:spLocks noGrp="1"/>
          </p:cNvSpPr>
          <p:nvPr>
            <p:ph type="title" hasCustomPrompt="1"/>
          </p:nvPr>
        </p:nvSpPr>
        <p:spPr>
          <a:xfrm>
            <a:off x="-498764" y="3259590"/>
            <a:ext cx="9356437" cy="816864"/>
          </a:xfrm>
          <a:prstGeom prst="roundRect">
            <a:avLst>
              <a:gd name="adj" fmla="val 50000"/>
            </a:avLst>
          </a:prstGeom>
          <a:solidFill>
            <a:schemeClr val="tx2"/>
          </a:solidFill>
        </p:spPr>
        <p:txBody>
          <a:bodyPr lIns="828000">
            <a:noAutofit/>
          </a:bodyPr>
          <a:lstStyle>
            <a:lvl1pPr algn="l">
              <a:defRPr sz="3200" b="1" i="0">
                <a:solidFill>
                  <a:schemeClr val="bg1"/>
                </a:solidFill>
              </a:defRPr>
            </a:lvl1pPr>
          </a:lstStyle>
          <a:p>
            <a:r>
              <a:rPr lang="en-US"/>
              <a:t>Click to enter Title</a:t>
            </a:r>
            <a:endParaRPr lang="en-GB"/>
          </a:p>
        </p:txBody>
      </p:sp>
      <p:grpSp>
        <p:nvGrpSpPr>
          <p:cNvPr id="24" name="Group 23">
            <a:extLst>
              <a:ext uri="{FF2B5EF4-FFF2-40B4-BE49-F238E27FC236}">
                <a16:creationId xmlns:a16="http://schemas.microsoft.com/office/drawing/2014/main" id="{7C727F14-E239-6942-B8A0-A70600941946}"/>
              </a:ext>
            </a:extLst>
          </p:cNvPr>
          <p:cNvGrpSpPr/>
          <p:nvPr userDrawn="1"/>
        </p:nvGrpSpPr>
        <p:grpSpPr>
          <a:xfrm rot="21182987">
            <a:off x="8014726" y="5163570"/>
            <a:ext cx="3713360" cy="1646681"/>
            <a:chOff x="-521858" y="-813749"/>
            <a:chExt cx="3717094" cy="1586550"/>
          </a:xfrm>
        </p:grpSpPr>
        <p:sp>
          <p:nvSpPr>
            <p:cNvPr id="25" name="Rounded Rectangle 24">
              <a:extLst>
                <a:ext uri="{FF2B5EF4-FFF2-40B4-BE49-F238E27FC236}">
                  <a16:creationId xmlns:a16="http://schemas.microsoft.com/office/drawing/2014/main" id="{1D58FDB4-BB1F-DD4D-BCA3-13E9C6921CF0}"/>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E83B9277-ACB4-A444-821D-932A7264276A}"/>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4634719E-105D-584C-A148-64E9CA866F14}"/>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a:extLst>
              <a:ext uri="{FF2B5EF4-FFF2-40B4-BE49-F238E27FC236}">
                <a16:creationId xmlns:a16="http://schemas.microsoft.com/office/drawing/2014/main" id="{CF704405-3F7C-4AD9-0F8D-75E0BFE650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4348" y="125618"/>
            <a:ext cx="2371580" cy="708582"/>
          </a:xfrm>
          <a:prstGeom prst="rect">
            <a:avLst/>
          </a:prstGeom>
        </p:spPr>
      </p:pic>
      <p:sp>
        <p:nvSpPr>
          <p:cNvPr id="2" name="Text Placeholder 6">
            <a:extLst>
              <a:ext uri="{FF2B5EF4-FFF2-40B4-BE49-F238E27FC236}">
                <a16:creationId xmlns:a16="http://schemas.microsoft.com/office/drawing/2014/main" id="{0F412A6F-7D62-9DC0-7189-8B343EBB94DF}"/>
              </a:ext>
            </a:extLst>
          </p:cNvPr>
          <p:cNvSpPr>
            <a:spLocks noGrp="1"/>
          </p:cNvSpPr>
          <p:nvPr>
            <p:ph type="body" sz="quarter" idx="13" hasCustomPrompt="1"/>
          </p:nvPr>
        </p:nvSpPr>
        <p:spPr>
          <a:xfrm>
            <a:off x="348514" y="4232440"/>
            <a:ext cx="4890438" cy="1120613"/>
          </a:xfrm>
        </p:spPr>
        <p:txBody>
          <a:bodyPr>
            <a:normAutofit/>
          </a:bodyPr>
          <a:lstStyle>
            <a:lvl1pPr marL="0" indent="0" algn="l">
              <a:buNone/>
              <a:defRPr sz="2000" b="0" i="0">
                <a:solidFill>
                  <a:schemeClr val="tx1">
                    <a:lumMod val="85000"/>
                    <a:lumOff val="15000"/>
                  </a:schemeClr>
                </a:solidFill>
              </a:defRPr>
            </a:lvl1pPr>
          </a:lstStyle>
          <a:p>
            <a:pPr lvl="0"/>
            <a:r>
              <a:rPr lang="en-US" dirty="0"/>
              <a:t>Click to enter Subtitle</a:t>
            </a:r>
          </a:p>
        </p:txBody>
      </p:sp>
    </p:spTree>
    <p:extLst>
      <p:ext uri="{BB962C8B-B14F-4D97-AF65-F5344CB8AC3E}">
        <p14:creationId xmlns:p14="http://schemas.microsoft.com/office/powerpoint/2010/main" val="280319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Graphic 22">
            <a:extLst>
              <a:ext uri="{FF2B5EF4-FFF2-40B4-BE49-F238E27FC236}">
                <a16:creationId xmlns:a16="http://schemas.microsoft.com/office/drawing/2014/main" id="{D58E78D5-28BB-83A0-E66C-106FCD558E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57801" y="3724429"/>
            <a:ext cx="2672163" cy="798390"/>
          </a:xfrm>
          <a:prstGeom prst="rect">
            <a:avLst/>
          </a:prstGeom>
        </p:spPr>
      </p:pic>
      <p:sp>
        <p:nvSpPr>
          <p:cNvPr id="24" name="Text Placeholder 6">
            <a:extLst>
              <a:ext uri="{FF2B5EF4-FFF2-40B4-BE49-F238E27FC236}">
                <a16:creationId xmlns:a16="http://schemas.microsoft.com/office/drawing/2014/main" id="{6A0B3C88-04A5-EE46-C072-B8EF1EF0547A}"/>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3363073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23EBF723-43D1-8A73-7A2B-215E482914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57801" y="3724429"/>
            <a:ext cx="2672163" cy="798390"/>
          </a:xfrm>
          <a:prstGeom prst="rect">
            <a:avLst/>
          </a:prstGeom>
        </p:spPr>
      </p:pic>
      <p:sp>
        <p:nvSpPr>
          <p:cNvPr id="15" name="Text Placeholder 6">
            <a:extLst>
              <a:ext uri="{FF2B5EF4-FFF2-40B4-BE49-F238E27FC236}">
                <a16:creationId xmlns:a16="http://schemas.microsoft.com/office/drawing/2014/main" id="{942E3703-068B-788D-BAF4-54A194FB8702}"/>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613746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_05">
    <p:spTree>
      <p:nvGrpSpPr>
        <p:cNvPr id="1" name=""/>
        <p:cNvGrpSpPr/>
        <p:nvPr/>
      </p:nvGrpSpPr>
      <p:grpSpPr>
        <a:xfrm>
          <a:off x="0" y="0"/>
          <a:ext cx="0" cy="0"/>
          <a:chOff x="0" y="0"/>
          <a:chExt cx="0" cy="0"/>
        </a:xfrm>
      </p:grpSpPr>
      <p:sp>
        <p:nvSpPr>
          <p:cNvPr id="19" name="Picture Placeholder 25">
            <a:extLst>
              <a:ext uri="{FF2B5EF4-FFF2-40B4-BE49-F238E27FC236}">
                <a16:creationId xmlns:a16="http://schemas.microsoft.com/office/drawing/2014/main" id="{37FCFC08-6E0E-C14A-A78E-897AE32308FA}"/>
              </a:ext>
            </a:extLst>
          </p:cNvPr>
          <p:cNvSpPr>
            <a:spLocks noGrp="1"/>
          </p:cNvSpPr>
          <p:nvPr>
            <p:ph type="pic" sz="quarter" idx="13"/>
          </p:nvPr>
        </p:nvSpPr>
        <p:spPr>
          <a:xfrm>
            <a:off x="1395462" y="-1"/>
            <a:ext cx="7219027" cy="6286857"/>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 name="connsiteX0" fmla="*/ 364084 w 6504769"/>
              <a:gd name="connsiteY0" fmla="*/ 3915645 h 6318938"/>
              <a:gd name="connsiteX1" fmla="*/ 3513702 w 6504769"/>
              <a:gd name="connsiteY1" fmla="*/ 0 h 6318938"/>
              <a:gd name="connsiteX2" fmla="*/ 6504769 w 6504769"/>
              <a:gd name="connsiteY2" fmla="*/ 12192 h 6318938"/>
              <a:gd name="connsiteX3" fmla="*/ 2843142 w 6504769"/>
              <a:gd name="connsiteY3" fmla="*/ 5638799 h 6318938"/>
              <a:gd name="connsiteX4" fmla="*/ 364084 w 6504769"/>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64084 w 7077328"/>
              <a:gd name="connsiteY0" fmla="*/ 3915645 h 6318938"/>
              <a:gd name="connsiteX1" fmla="*/ 3513702 w 7077328"/>
              <a:gd name="connsiteY1" fmla="*/ 0 h 6318938"/>
              <a:gd name="connsiteX2" fmla="*/ 7077328 w 7077328"/>
              <a:gd name="connsiteY2" fmla="*/ 10 h 6318938"/>
              <a:gd name="connsiteX3" fmla="*/ 2843142 w 7077328"/>
              <a:gd name="connsiteY3" fmla="*/ 5638799 h 6318938"/>
              <a:gd name="connsiteX4" fmla="*/ 364084 w 7077328"/>
              <a:gd name="connsiteY4" fmla="*/ 3915645 h 6318938"/>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786"/>
              <a:gd name="connsiteY0" fmla="*/ 3915645 h 6281757"/>
              <a:gd name="connsiteX1" fmla="*/ 3491160 w 7054786"/>
              <a:gd name="connsiteY1" fmla="*/ 0 h 6281757"/>
              <a:gd name="connsiteX2" fmla="*/ 7054786 w 7054786"/>
              <a:gd name="connsiteY2" fmla="*/ 10 h 6281757"/>
              <a:gd name="connsiteX3" fmla="*/ 2820600 w 7054786"/>
              <a:gd name="connsiteY3" fmla="*/ 5638799 h 6281757"/>
              <a:gd name="connsiteX4" fmla="*/ 341542 w 7054786"/>
              <a:gd name="connsiteY4" fmla="*/ 3915645 h 6281757"/>
              <a:gd name="connsiteX0" fmla="*/ 341542 w 7054803"/>
              <a:gd name="connsiteY0" fmla="*/ 3915645 h 6281757"/>
              <a:gd name="connsiteX1" fmla="*/ 3491160 w 7054803"/>
              <a:gd name="connsiteY1" fmla="*/ 0 h 6281757"/>
              <a:gd name="connsiteX2" fmla="*/ 7054786 w 7054803"/>
              <a:gd name="connsiteY2" fmla="*/ 10 h 6281757"/>
              <a:gd name="connsiteX3" fmla="*/ 2820600 w 7054803"/>
              <a:gd name="connsiteY3" fmla="*/ 5638799 h 6281757"/>
              <a:gd name="connsiteX4" fmla="*/ 341542 w 7054803"/>
              <a:gd name="connsiteY4" fmla="*/ 3915645 h 6281757"/>
              <a:gd name="connsiteX0" fmla="*/ 341542 w 7213170"/>
              <a:gd name="connsiteY0" fmla="*/ 3915645 h 6281757"/>
              <a:gd name="connsiteX1" fmla="*/ 3491160 w 7213170"/>
              <a:gd name="connsiteY1" fmla="*/ 0 h 6281757"/>
              <a:gd name="connsiteX2" fmla="*/ 7213153 w 7213170"/>
              <a:gd name="connsiteY2" fmla="*/ 10 h 6281757"/>
              <a:gd name="connsiteX3" fmla="*/ 2820600 w 7213170"/>
              <a:gd name="connsiteY3" fmla="*/ 5638799 h 6281757"/>
              <a:gd name="connsiteX4" fmla="*/ 341542 w 7213170"/>
              <a:gd name="connsiteY4" fmla="*/ 3915645 h 6281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3170" h="6281757">
                <a:moveTo>
                  <a:pt x="341542" y="3915645"/>
                </a:moveTo>
                <a:lnTo>
                  <a:pt x="3491160" y="0"/>
                </a:lnTo>
                <a:lnTo>
                  <a:pt x="7213153" y="10"/>
                </a:lnTo>
                <a:cubicBezTo>
                  <a:pt x="7223216" y="1788"/>
                  <a:pt x="2808568" y="5658240"/>
                  <a:pt x="2820600" y="5638799"/>
                </a:cubicBezTo>
                <a:cubicBezTo>
                  <a:pt x="1307956" y="7260405"/>
                  <a:pt x="-841082" y="5489071"/>
                  <a:pt x="341542" y="3915645"/>
                </a:cubicBezTo>
                <a:close/>
              </a:path>
            </a:pathLst>
          </a:custGeom>
        </p:spPr>
        <p:txBody>
          <a:bodyPr/>
          <a:lstStyle>
            <a:lvl1pPr marL="0" indent="0" algn="ctr">
              <a:buFontTx/>
              <a:buNone/>
              <a:defRPr/>
            </a:lvl1pPr>
          </a:lstStyle>
          <a:p>
            <a:endParaRPr lang="en-US"/>
          </a:p>
          <a:p>
            <a:endParaRPr lang="en-US"/>
          </a:p>
          <a:p>
            <a:r>
              <a:rPr lang="en-US"/>
              <a:t>Click icon</a:t>
            </a:r>
          </a:p>
          <a:p>
            <a:r>
              <a:rPr lang="en-US"/>
              <a:t>below to</a:t>
            </a:r>
          </a:p>
          <a:p>
            <a:r>
              <a:rPr lang="en-US"/>
              <a:t>add image</a:t>
            </a:r>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grpSp>
        <p:nvGrpSpPr>
          <p:cNvPr id="17" name="Group 16">
            <a:extLst>
              <a:ext uri="{FF2B5EF4-FFF2-40B4-BE49-F238E27FC236}">
                <a16:creationId xmlns:a16="http://schemas.microsoft.com/office/drawing/2014/main" id="{9E1B16AF-0E8A-FCDA-15C0-0893ABF1A991}"/>
              </a:ext>
            </a:extLst>
          </p:cNvPr>
          <p:cNvGrpSpPr/>
          <p:nvPr userDrawn="1"/>
        </p:nvGrpSpPr>
        <p:grpSpPr>
          <a:xfrm rot="21182987">
            <a:off x="564753" y="-375732"/>
            <a:ext cx="4699229" cy="2254911"/>
            <a:chOff x="-521858" y="-813749"/>
            <a:chExt cx="3717094" cy="1586550"/>
          </a:xfrm>
        </p:grpSpPr>
        <p:sp>
          <p:nvSpPr>
            <p:cNvPr id="20" name="Rounded Rectangle 24">
              <a:extLst>
                <a:ext uri="{FF2B5EF4-FFF2-40B4-BE49-F238E27FC236}">
                  <a16:creationId xmlns:a16="http://schemas.microsoft.com/office/drawing/2014/main" id="{C955E0D3-387A-BE75-C467-EFA1D9D581FE}"/>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5">
              <a:extLst>
                <a:ext uri="{FF2B5EF4-FFF2-40B4-BE49-F238E27FC236}">
                  <a16:creationId xmlns:a16="http://schemas.microsoft.com/office/drawing/2014/main" id="{570F106D-E6A2-3B6D-64E9-59FF854E196D}"/>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6">
              <a:extLst>
                <a:ext uri="{FF2B5EF4-FFF2-40B4-BE49-F238E27FC236}">
                  <a16:creationId xmlns:a16="http://schemas.microsoft.com/office/drawing/2014/main" id="{26953DD8-4134-D56A-1801-FCB4BDE17966}"/>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white text on a black background&#10;&#10;AI-generated content may be incorrect.">
            <a:extLst>
              <a:ext uri="{FF2B5EF4-FFF2-40B4-BE49-F238E27FC236}">
                <a16:creationId xmlns:a16="http://schemas.microsoft.com/office/drawing/2014/main" id="{D3A942C9-F3F4-14CB-9977-C6664A5E39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sp>
        <p:nvSpPr>
          <p:cNvPr id="3" name="Text Placeholder 6">
            <a:extLst>
              <a:ext uri="{FF2B5EF4-FFF2-40B4-BE49-F238E27FC236}">
                <a16:creationId xmlns:a16="http://schemas.microsoft.com/office/drawing/2014/main" id="{08339116-F001-4509-7228-1B8E0F889027}"/>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525210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itle_05">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6AA60C4F-0FD1-A2AA-00F9-780C3392ADFA}"/>
              </a:ext>
            </a:extLst>
          </p:cNvPr>
          <p:cNvSpPr/>
          <p:nvPr userDrawn="1"/>
        </p:nvSpPr>
        <p:spPr>
          <a:xfrm>
            <a:off x="1475092" y="0"/>
            <a:ext cx="7337821" cy="6272121"/>
          </a:xfrm>
          <a:custGeom>
            <a:avLst/>
            <a:gdLst>
              <a:gd name="connsiteX0" fmla="*/ 3352131 w 7337821"/>
              <a:gd name="connsiteY0" fmla="*/ 0 h 6272121"/>
              <a:gd name="connsiteX1" fmla="*/ 3339924 w 7337821"/>
              <a:gd name="connsiteY1" fmla="*/ 0 h 6272121"/>
              <a:gd name="connsiteX2" fmla="*/ 351571 w 7337821"/>
              <a:gd name="connsiteY2" fmla="*/ 3717129 h 6272121"/>
              <a:gd name="connsiteX3" fmla="*/ 357675 w 7337821"/>
              <a:gd name="connsiteY3" fmla="*/ 3722012 h 6272121"/>
              <a:gd name="connsiteX4" fmla="*/ 0 w 7337821"/>
              <a:gd name="connsiteY4" fmla="*/ 4714468 h 6272121"/>
              <a:gd name="connsiteX5" fmla="*/ 1557654 w 7337821"/>
              <a:gd name="connsiteY5" fmla="*/ 6272122 h 6272121"/>
              <a:gd name="connsiteX6" fmla="*/ 2866279 w 7337821"/>
              <a:gd name="connsiteY6" fmla="*/ 5559214 h 6272121"/>
              <a:gd name="connsiteX7" fmla="*/ 3034740 w 7337821"/>
              <a:gd name="connsiteY7" fmla="*/ 5349248 h 6272121"/>
              <a:gd name="connsiteX8" fmla="*/ 3035961 w 7337821"/>
              <a:gd name="connsiteY8" fmla="*/ 5349248 h 6272121"/>
              <a:gd name="connsiteX9" fmla="*/ 7337822 w 7337821"/>
              <a:gd name="connsiteY9" fmla="*/ 0 h 6272121"/>
              <a:gd name="connsiteX10" fmla="*/ 3350910 w 7337821"/>
              <a:gd name="connsiteY10" fmla="*/ 0 h 627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37821" h="6272121">
                <a:moveTo>
                  <a:pt x="3352131" y="0"/>
                </a:moveTo>
                <a:lnTo>
                  <a:pt x="3339924" y="0"/>
                </a:lnTo>
                <a:lnTo>
                  <a:pt x="351571" y="3717129"/>
                </a:lnTo>
                <a:lnTo>
                  <a:pt x="357675" y="3722012"/>
                </a:lnTo>
                <a:cubicBezTo>
                  <a:pt x="134281" y="3991794"/>
                  <a:pt x="0" y="4337261"/>
                  <a:pt x="0" y="4714468"/>
                </a:cubicBezTo>
                <a:cubicBezTo>
                  <a:pt x="0" y="5573863"/>
                  <a:pt x="697038" y="6272122"/>
                  <a:pt x="1557654" y="6272122"/>
                </a:cubicBezTo>
                <a:cubicBezTo>
                  <a:pt x="2418271" y="6272122"/>
                  <a:pt x="2485411" y="6030417"/>
                  <a:pt x="2866279" y="5559214"/>
                </a:cubicBezTo>
                <a:lnTo>
                  <a:pt x="3034740" y="5349248"/>
                </a:lnTo>
                <a:lnTo>
                  <a:pt x="3035961" y="5349248"/>
                </a:lnTo>
                <a:cubicBezTo>
                  <a:pt x="3035961" y="5350469"/>
                  <a:pt x="7337822" y="0"/>
                  <a:pt x="7337822" y="0"/>
                </a:cubicBezTo>
                <a:lnTo>
                  <a:pt x="3350910" y="0"/>
                </a:lnTo>
                <a:close/>
              </a:path>
            </a:pathLst>
          </a:custGeom>
          <a:blipFill>
            <a:blip r:embed="rId2" cstate="print">
              <a:extLst>
                <a:ext uri="{28A0092B-C50C-407E-A947-70E740481C1C}">
                  <a14:useLocalDpi xmlns:a14="http://schemas.microsoft.com/office/drawing/2010/main"/>
                </a:ext>
              </a:extLst>
            </a:blip>
            <a:srcRect/>
            <a:stretch>
              <a:fillRect/>
            </a:stretch>
          </a:blipFill>
          <a:ln w="12203" cap="flat">
            <a:noFill/>
            <a:prstDash val="solid"/>
            <a:miter/>
          </a:ln>
        </p:spPr>
        <p:txBody>
          <a:bodyPr rtlCol="0" anchor="ctr"/>
          <a:lstStyle/>
          <a:p>
            <a:endParaRPr lang="en-GB"/>
          </a:p>
        </p:txBody>
      </p:sp>
      <p:sp>
        <p:nvSpPr>
          <p:cNvPr id="8" name="Rounded Rectangle 7">
            <a:extLst>
              <a:ext uri="{FF2B5EF4-FFF2-40B4-BE49-F238E27FC236}">
                <a16:creationId xmlns:a16="http://schemas.microsoft.com/office/drawing/2014/main" id="{E04AE015-5CD9-0242-AB63-A4B2A0E2AA3B}"/>
              </a:ext>
            </a:extLst>
          </p:cNvPr>
          <p:cNvSpPr/>
          <p:nvPr userDrawn="1"/>
        </p:nvSpPr>
        <p:spPr>
          <a:xfrm rot="2768794">
            <a:off x="4531639" y="3123760"/>
            <a:ext cx="9710046" cy="57409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9">
            <a:extLst>
              <a:ext uri="{FF2B5EF4-FFF2-40B4-BE49-F238E27FC236}">
                <a16:creationId xmlns:a16="http://schemas.microsoft.com/office/drawing/2014/main" id="{63FCB2DA-9070-FE43-95AD-4C2F07C18132}"/>
              </a:ext>
            </a:extLst>
          </p:cNvPr>
          <p:cNvSpPr>
            <a:spLocks noGrp="1"/>
          </p:cNvSpPr>
          <p:nvPr>
            <p:ph type="title" hasCustomPrompt="1"/>
          </p:nvPr>
        </p:nvSpPr>
        <p:spPr>
          <a:xfrm>
            <a:off x="6157800" y="4626320"/>
            <a:ext cx="6459073" cy="728477"/>
          </a:xfrm>
          <a:prstGeom prst="roundRect">
            <a:avLst>
              <a:gd name="adj" fmla="val 50000"/>
            </a:avLst>
          </a:prstGeom>
          <a:solidFill>
            <a:schemeClr val="accent2"/>
          </a:solidFill>
          <a:ln>
            <a:noFill/>
          </a:ln>
        </p:spPr>
        <p:txBody>
          <a:bodyPr>
            <a:noAutofit/>
          </a:bodyPr>
          <a:lstStyle>
            <a:lvl1pPr>
              <a:defRPr sz="3200" b="1" i="0">
                <a:solidFill>
                  <a:schemeClr val="bg1"/>
                </a:solidFill>
              </a:defRPr>
            </a:lvl1pPr>
          </a:lstStyle>
          <a:p>
            <a:r>
              <a:rPr lang="en-US"/>
              <a:t>Click to enter Title</a:t>
            </a:r>
          </a:p>
        </p:txBody>
      </p:sp>
      <p:grpSp>
        <p:nvGrpSpPr>
          <p:cNvPr id="5" name="Group 4">
            <a:extLst>
              <a:ext uri="{FF2B5EF4-FFF2-40B4-BE49-F238E27FC236}">
                <a16:creationId xmlns:a16="http://schemas.microsoft.com/office/drawing/2014/main" id="{88076DE5-23E6-5F44-875C-40A375F32404}"/>
              </a:ext>
            </a:extLst>
          </p:cNvPr>
          <p:cNvGrpSpPr/>
          <p:nvPr userDrawn="1"/>
        </p:nvGrpSpPr>
        <p:grpSpPr>
          <a:xfrm>
            <a:off x="7190801" y="147322"/>
            <a:ext cx="2945397" cy="2738804"/>
            <a:chOff x="7190801" y="147322"/>
            <a:chExt cx="2945397" cy="2738804"/>
          </a:xfrm>
        </p:grpSpPr>
        <p:sp>
          <p:nvSpPr>
            <p:cNvPr id="7" name="Oval 6">
              <a:extLst>
                <a:ext uri="{FF2B5EF4-FFF2-40B4-BE49-F238E27FC236}">
                  <a16:creationId xmlns:a16="http://schemas.microsoft.com/office/drawing/2014/main" id="{1D85F2D8-DAD8-3C42-9A51-390C2E457A34}"/>
                </a:ext>
              </a:extLst>
            </p:cNvPr>
            <p:cNvSpPr/>
            <p:nvPr userDrawn="1"/>
          </p:nvSpPr>
          <p:spPr>
            <a:xfrm>
              <a:off x="9518352" y="291959"/>
              <a:ext cx="617846" cy="61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254F643-62D7-784A-9980-919FA22A4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0801" y="147322"/>
              <a:ext cx="2738804" cy="2738804"/>
            </a:xfrm>
            <a:prstGeom prst="rect">
              <a:avLst/>
            </a:prstGeom>
          </p:spPr>
        </p:pic>
      </p:grpSp>
      <p:pic>
        <p:nvPicPr>
          <p:cNvPr id="3" name="Picture 2" descr="A white text on a black background&#10;&#10;AI-generated content may be incorrect.">
            <a:extLst>
              <a:ext uri="{FF2B5EF4-FFF2-40B4-BE49-F238E27FC236}">
                <a16:creationId xmlns:a16="http://schemas.microsoft.com/office/drawing/2014/main" id="{476C06C4-4F1B-5810-1670-E3726D23D18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187330" y="3735001"/>
            <a:ext cx="2625583" cy="785049"/>
          </a:xfrm>
          <a:prstGeom prst="rect">
            <a:avLst/>
          </a:prstGeom>
        </p:spPr>
      </p:pic>
      <p:grpSp>
        <p:nvGrpSpPr>
          <p:cNvPr id="6" name="Group 5">
            <a:extLst>
              <a:ext uri="{FF2B5EF4-FFF2-40B4-BE49-F238E27FC236}">
                <a16:creationId xmlns:a16="http://schemas.microsoft.com/office/drawing/2014/main" id="{2B5C05C2-C03B-19E4-F6C7-A52E96EB0138}"/>
              </a:ext>
            </a:extLst>
          </p:cNvPr>
          <p:cNvGrpSpPr/>
          <p:nvPr userDrawn="1"/>
        </p:nvGrpSpPr>
        <p:grpSpPr>
          <a:xfrm rot="21182987">
            <a:off x="564753" y="-375732"/>
            <a:ext cx="4699229" cy="2254911"/>
            <a:chOff x="-521858" y="-813749"/>
            <a:chExt cx="3717094" cy="1586550"/>
          </a:xfrm>
        </p:grpSpPr>
        <p:sp>
          <p:nvSpPr>
            <p:cNvPr id="9" name="Rounded Rectangle 24">
              <a:extLst>
                <a:ext uri="{FF2B5EF4-FFF2-40B4-BE49-F238E27FC236}">
                  <a16:creationId xmlns:a16="http://schemas.microsoft.com/office/drawing/2014/main" id="{DF75E24F-9DAD-C916-C278-C14640283FA7}"/>
                </a:ext>
              </a:extLst>
            </p:cNvPr>
            <p:cNvSpPr/>
            <p:nvPr userDrawn="1"/>
          </p:nvSpPr>
          <p:spPr>
            <a:xfrm rot="2768794">
              <a:off x="387572" y="-588164"/>
              <a:ext cx="451535" cy="227039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5">
              <a:extLst>
                <a:ext uri="{FF2B5EF4-FFF2-40B4-BE49-F238E27FC236}">
                  <a16:creationId xmlns:a16="http://schemas.microsoft.com/office/drawing/2014/main" id="{F96A8108-5693-4468-8552-4DACC234EBA6}"/>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9BBD996D-577A-6B50-6253-37EF82DD013B}"/>
                </a:ext>
              </a:extLst>
            </p:cNvPr>
            <p:cNvSpPr/>
            <p:nvPr userDrawn="1"/>
          </p:nvSpPr>
          <p:spPr>
            <a:xfrm rot="2768794">
              <a:off x="1789394" y="-1079842"/>
              <a:ext cx="451535" cy="236014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 Placeholder 6">
            <a:extLst>
              <a:ext uri="{FF2B5EF4-FFF2-40B4-BE49-F238E27FC236}">
                <a16:creationId xmlns:a16="http://schemas.microsoft.com/office/drawing/2014/main" id="{67C02A67-6FB3-96A0-A1B6-DC21ECC5F756}"/>
              </a:ext>
            </a:extLst>
          </p:cNvPr>
          <p:cNvSpPr>
            <a:spLocks noGrp="1"/>
          </p:cNvSpPr>
          <p:nvPr>
            <p:ph type="body" sz="quarter" idx="12" hasCustomPrompt="1"/>
          </p:nvPr>
        </p:nvSpPr>
        <p:spPr>
          <a:xfrm>
            <a:off x="6272694" y="5508460"/>
            <a:ext cx="5593976" cy="971549"/>
          </a:xfrm>
        </p:spPr>
        <p:txBody>
          <a:bodyPr>
            <a:normAutofit/>
          </a:bodyPr>
          <a:lstStyle>
            <a:lvl1pPr marL="0" indent="0" algn="l">
              <a:buNone/>
              <a:defRPr sz="2000" b="0" i="0">
                <a:solidFill>
                  <a:schemeClr val="bg1"/>
                </a:solidFill>
              </a:defRPr>
            </a:lvl1pPr>
          </a:lstStyle>
          <a:p>
            <a:pPr lvl="0"/>
            <a:r>
              <a:rPr lang="en-US"/>
              <a:t>Click to enter Subtitle</a:t>
            </a:r>
          </a:p>
        </p:txBody>
      </p:sp>
    </p:spTree>
    <p:extLst>
      <p:ext uri="{BB962C8B-B14F-4D97-AF65-F5344CB8AC3E}">
        <p14:creationId xmlns:p14="http://schemas.microsoft.com/office/powerpoint/2010/main" val="13815803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03_Heading_Content">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468E1B-6316-498D-9A41-7E507D53590B}"/>
              </a:ext>
            </a:extLst>
          </p:cNvPr>
          <p:cNvSpPr txBox="1"/>
          <p:nvPr userDrawn="1"/>
        </p:nvSpPr>
        <p:spPr>
          <a:xfrm>
            <a:off x="867508" y="920621"/>
            <a:ext cx="10261600" cy="5016758"/>
          </a:xfrm>
          <a:prstGeom prst="rect">
            <a:avLst/>
          </a:prstGeom>
          <a:noFill/>
        </p:spPr>
        <p:txBody>
          <a:bodyPr wrap="square" rtlCol="0">
            <a:spAutoFit/>
          </a:bodyPr>
          <a:lstStyle/>
          <a:p>
            <a:pPr algn="ctr"/>
            <a:r>
              <a:rPr lang="en-GB" sz="16000" b="1" dirty="0">
                <a:solidFill>
                  <a:schemeClr val="bg1"/>
                </a:solidFill>
              </a:rPr>
              <a:t>Heading/</a:t>
            </a:r>
          </a:p>
          <a:p>
            <a:pPr algn="ctr"/>
            <a:r>
              <a:rPr lang="en-GB" sz="16000" b="1" dirty="0">
                <a:solidFill>
                  <a:schemeClr val="bg1"/>
                </a:solidFill>
              </a:rPr>
              <a:t>content</a:t>
            </a:r>
          </a:p>
        </p:txBody>
      </p:sp>
    </p:spTree>
    <p:extLst>
      <p:ext uri="{BB962C8B-B14F-4D97-AF65-F5344CB8AC3E}">
        <p14:creationId xmlns:p14="http://schemas.microsoft.com/office/powerpoint/2010/main" val="34446787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01">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Tree>
    <p:extLst>
      <p:ext uri="{BB962C8B-B14F-4D97-AF65-F5344CB8AC3E}">
        <p14:creationId xmlns:p14="http://schemas.microsoft.com/office/powerpoint/2010/main" val="4040557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_02b">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3E07558-B527-4BDD-8E47-77A6ECCCD1D1}"/>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CFE92C82-AE63-6044-9D10-6840BC04A42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44F77E66-2845-754F-5C6A-F2E159C1980C}"/>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BA5903F0-1C3B-9F46-BC37-4499C06ADA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7" name="Group 6">
            <a:extLst>
              <a:ext uri="{FF2B5EF4-FFF2-40B4-BE49-F238E27FC236}">
                <a16:creationId xmlns:a16="http://schemas.microsoft.com/office/drawing/2014/main" id="{B1352688-B2BD-D076-AB4F-D2F4D9229292}"/>
              </a:ext>
            </a:extLst>
          </p:cNvPr>
          <p:cNvGrpSpPr/>
          <p:nvPr userDrawn="1"/>
        </p:nvGrpSpPr>
        <p:grpSpPr>
          <a:xfrm>
            <a:off x="242995" y="837761"/>
            <a:ext cx="838200" cy="109793"/>
            <a:chOff x="571500" y="930335"/>
            <a:chExt cx="838200" cy="120483"/>
          </a:xfrm>
        </p:grpSpPr>
        <p:sp>
          <p:nvSpPr>
            <p:cNvPr id="8" name="Oval 7">
              <a:extLst>
                <a:ext uri="{FF2B5EF4-FFF2-40B4-BE49-F238E27FC236}">
                  <a16:creationId xmlns:a16="http://schemas.microsoft.com/office/drawing/2014/main" id="{7A734AF0-E090-DE1C-F735-C40E39B33060}"/>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486867EE-01AB-FA33-EB95-B057F1F4ED0B}"/>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227F511F-08B4-3AE5-8060-2F05B774A706}"/>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8F9D893C-A24D-7CFC-4A6B-1792BBFC16F4}"/>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9" name="Oval 18">
              <a:extLst>
                <a:ext uri="{FF2B5EF4-FFF2-40B4-BE49-F238E27FC236}">
                  <a16:creationId xmlns:a16="http://schemas.microsoft.com/office/drawing/2014/main" id="{7356E362-EBC0-E827-DF2E-4D2DAFD7668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01126868"/>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1305107"/>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733406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253290" y="693829"/>
            <a:ext cx="5938710" cy="6164171"/>
          </a:xfrm>
          <a:prstGeom prst="rect">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grpSp>
        <p:nvGrpSpPr>
          <p:cNvPr id="3" name="Group 2">
            <a:extLst>
              <a:ext uri="{FF2B5EF4-FFF2-40B4-BE49-F238E27FC236}">
                <a16:creationId xmlns:a16="http://schemas.microsoft.com/office/drawing/2014/main" id="{29A02A01-93FD-3FA3-4529-BA9DF65A4FE2}"/>
              </a:ext>
            </a:extLst>
          </p:cNvPr>
          <p:cNvGrpSpPr/>
          <p:nvPr userDrawn="1"/>
        </p:nvGrpSpPr>
        <p:grpSpPr>
          <a:xfrm>
            <a:off x="242995" y="837761"/>
            <a:ext cx="838200" cy="109793"/>
            <a:chOff x="571500" y="930335"/>
            <a:chExt cx="838200" cy="120483"/>
          </a:xfrm>
        </p:grpSpPr>
        <p:sp>
          <p:nvSpPr>
            <p:cNvPr id="4" name="Oval 3">
              <a:extLst>
                <a:ext uri="{FF2B5EF4-FFF2-40B4-BE49-F238E27FC236}">
                  <a16:creationId xmlns:a16="http://schemas.microsoft.com/office/drawing/2014/main" id="{383AEF0B-FC94-7939-995A-26BF067193CF}"/>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5" name="Oval 4">
              <a:extLst>
                <a:ext uri="{FF2B5EF4-FFF2-40B4-BE49-F238E27FC236}">
                  <a16:creationId xmlns:a16="http://schemas.microsoft.com/office/drawing/2014/main" id="{45DE37C8-3738-04C3-E447-59B1FAB12ED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7" name="Oval 6">
              <a:extLst>
                <a:ext uri="{FF2B5EF4-FFF2-40B4-BE49-F238E27FC236}">
                  <a16:creationId xmlns:a16="http://schemas.microsoft.com/office/drawing/2014/main" id="{95991F5C-DA47-0AF3-18B4-A68136CC29BE}"/>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19336B19-4B81-D567-18D8-EFDED5BDD71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5B19EF45-1B22-7C76-F3E6-46EF8F99DF1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300145" y="1411490"/>
            <a:ext cx="5422900"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17633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ing_Content_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431B442-D13E-7CDB-4DE1-A6C2879A15F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DB988B7-C297-4C39-86C0-45E3F80150B3}"/>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sp>
        <p:nvSpPr>
          <p:cNvPr id="8" name="Picture Placeholder 7">
            <a:extLst>
              <a:ext uri="{FF2B5EF4-FFF2-40B4-BE49-F238E27FC236}">
                <a16:creationId xmlns:a16="http://schemas.microsoft.com/office/drawing/2014/main" id="{F19808ED-F726-6648-95A7-37C276CAE49A}"/>
              </a:ext>
            </a:extLst>
          </p:cNvPr>
          <p:cNvSpPr>
            <a:spLocks noGrp="1"/>
          </p:cNvSpPr>
          <p:nvPr>
            <p:ph type="pic" sz="quarter" idx="10"/>
          </p:nvPr>
        </p:nvSpPr>
        <p:spPr>
          <a:xfrm>
            <a:off x="604945" y="1358298"/>
            <a:ext cx="5020220" cy="4800631"/>
          </a:xfrm>
          <a:prstGeom prst="ellipse">
            <a:avLst/>
          </a:prstGeom>
        </p:spPr>
        <p:txBody>
          <a:bodyPr/>
          <a:lstStyle>
            <a:lvl1pPr marL="0" indent="0" algn="ctr">
              <a:buNone/>
              <a:defRPr/>
            </a:lvl1pPr>
          </a:lstStyle>
          <a:p>
            <a:r>
              <a:rPr lang="en-US"/>
              <a:t>Click icon</a:t>
            </a:r>
          </a:p>
          <a:p>
            <a:r>
              <a:rPr lang="en-US"/>
              <a:t>below to</a:t>
            </a:r>
          </a:p>
          <a:p>
            <a:r>
              <a:rPr lang="en-US"/>
              <a:t>add image</a:t>
            </a:r>
          </a:p>
          <a:p>
            <a:endParaRPr lang="en-US"/>
          </a:p>
        </p:txBody>
      </p:sp>
      <p:sp>
        <p:nvSpPr>
          <p:cNvPr id="16" name="Slide Number Placeholder 5">
            <a:extLst>
              <a:ext uri="{FF2B5EF4-FFF2-40B4-BE49-F238E27FC236}">
                <a16:creationId xmlns:a16="http://schemas.microsoft.com/office/drawing/2014/main" id="{A0355144-6648-49D1-9012-8CC8D30D3775}"/>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pic>
        <p:nvPicPr>
          <p:cNvPr id="14" name="Graphic 13">
            <a:extLst>
              <a:ext uri="{FF2B5EF4-FFF2-40B4-BE49-F238E27FC236}">
                <a16:creationId xmlns:a16="http://schemas.microsoft.com/office/drawing/2014/main" id="{4AA53737-0CB9-FDC8-C68A-84B7230FC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sp>
        <p:nvSpPr>
          <p:cNvPr id="60" name="Content Placeholder 6">
            <a:extLst>
              <a:ext uri="{FF2B5EF4-FFF2-40B4-BE49-F238E27FC236}">
                <a16:creationId xmlns:a16="http://schemas.microsoft.com/office/drawing/2014/main" id="{B3E92E98-B362-3BB9-E8DC-2E73DD71FF60}"/>
              </a:ext>
            </a:extLst>
          </p:cNvPr>
          <p:cNvSpPr>
            <a:spLocks noGrp="1"/>
          </p:cNvSpPr>
          <p:nvPr>
            <p:ph sz="quarter" idx="12" hasCustomPrompt="1"/>
          </p:nvPr>
        </p:nvSpPr>
        <p:spPr>
          <a:xfrm>
            <a:off x="6253290" y="1411490"/>
            <a:ext cx="5329109" cy="4694248"/>
          </a:xfrm>
        </p:spPr>
        <p:txBody>
          <a:bodyPr/>
          <a:lstStyle>
            <a:lvl1pPr marL="447675" indent="-447675">
              <a:buClr>
                <a:schemeClr val="tx1"/>
              </a:buClr>
              <a:buFont typeface="Arial" panose="020B0604020202020204" pitchFamily="34" charset="0"/>
              <a:buChar char="•"/>
              <a:defRPr/>
            </a:lvl1pPr>
            <a:lvl2pPr marL="685800" indent="-228600">
              <a:buClr>
                <a:schemeClr val="tx1"/>
              </a:buClr>
              <a:buFont typeface="Arial" panose="020B0604020202020204" pitchFamily="34" charset="0"/>
              <a:buChar char="•"/>
              <a:defRPr/>
            </a:lvl2pPr>
            <a:lvl3pPr marL="1143000" indent="-228600">
              <a:buClr>
                <a:schemeClr val="tx1"/>
              </a:buClr>
              <a:buFont typeface="Arial" panose="020B0604020202020204" pitchFamily="34" charset="0"/>
              <a:buChar char="•"/>
              <a:defRPr/>
            </a:lvl3pPr>
            <a:lvl4pPr marL="1600200" indent="-228600">
              <a:buClr>
                <a:schemeClr val="tx1"/>
              </a:buClr>
              <a:buFont typeface="Arial" panose="020B0604020202020204" pitchFamily="34" charset="0"/>
              <a:buChar char="•"/>
              <a:defRPr/>
            </a:lvl4pPr>
            <a:lvl5pPr marL="2057400" indent="-228600">
              <a:buClr>
                <a:schemeClr val="tx1"/>
              </a:buClr>
              <a:buFont typeface="Arial" panose="020B0604020202020204" pitchFamily="34" charset="0"/>
              <a:buChar char="•"/>
              <a:defRPr/>
            </a:lvl5pPr>
          </a:lstStyle>
          <a:p>
            <a:pPr lvl="0"/>
            <a:r>
              <a:rPr lang="en-US" dirty="0"/>
              <a:t>Click to enter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85B58B1A-F029-AFCE-42AF-B8CC7FE126F5}"/>
              </a:ext>
            </a:extLst>
          </p:cNvPr>
          <p:cNvGrpSpPr/>
          <p:nvPr userDrawn="1"/>
        </p:nvGrpSpPr>
        <p:grpSpPr>
          <a:xfrm>
            <a:off x="242995" y="837761"/>
            <a:ext cx="838200" cy="109793"/>
            <a:chOff x="571500" y="930335"/>
            <a:chExt cx="838200" cy="120483"/>
          </a:xfrm>
        </p:grpSpPr>
        <p:sp>
          <p:nvSpPr>
            <p:cNvPr id="11" name="Oval 10">
              <a:extLst>
                <a:ext uri="{FF2B5EF4-FFF2-40B4-BE49-F238E27FC236}">
                  <a16:creationId xmlns:a16="http://schemas.microsoft.com/office/drawing/2014/main" id="{1CE52470-FE4B-B09A-1529-C53BD4F2B154}"/>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2" name="Oval 11">
              <a:extLst>
                <a:ext uri="{FF2B5EF4-FFF2-40B4-BE49-F238E27FC236}">
                  <a16:creationId xmlns:a16="http://schemas.microsoft.com/office/drawing/2014/main" id="{872063B2-9527-0997-2FFD-5022CE98F7B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5" name="Oval 14">
              <a:extLst>
                <a:ext uri="{FF2B5EF4-FFF2-40B4-BE49-F238E27FC236}">
                  <a16:creationId xmlns:a16="http://schemas.microsoft.com/office/drawing/2014/main" id="{75147330-1E3A-7606-C50A-E3EDBDE3285B}"/>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7" name="Oval 16">
              <a:extLst>
                <a:ext uri="{FF2B5EF4-FFF2-40B4-BE49-F238E27FC236}">
                  <a16:creationId xmlns:a16="http://schemas.microsoft.com/office/drawing/2014/main" id="{BCC90353-0BA4-C067-C410-332FA6162CCC}"/>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8" name="Oval 17">
              <a:extLst>
                <a:ext uri="{FF2B5EF4-FFF2-40B4-BE49-F238E27FC236}">
                  <a16:creationId xmlns:a16="http://schemas.microsoft.com/office/drawing/2014/main" id="{E5CF34F0-A4C7-8D61-940B-1279E83A787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1476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pecial_06">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8852794"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2" name="Picture Placeholder 7"/>
          <p:cNvSpPr>
            <a:spLocks noGrp="1"/>
          </p:cNvSpPr>
          <p:nvPr>
            <p:ph type="pic" sz="quarter" idx="15" hasCustomPrompt="1"/>
          </p:nvPr>
        </p:nvSpPr>
        <p:spPr>
          <a:xfrm>
            <a:off x="6367758"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13" name="Picture Placeholder 7"/>
          <p:cNvSpPr>
            <a:spLocks noGrp="1"/>
          </p:cNvSpPr>
          <p:nvPr>
            <p:ph type="pic" sz="quarter" idx="16" hasCustomPrompt="1"/>
          </p:nvPr>
        </p:nvSpPr>
        <p:spPr>
          <a:xfrm>
            <a:off x="6367758" y="1572175"/>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9" name="Picture Placeholder 7"/>
          <p:cNvSpPr>
            <a:spLocks noGrp="1"/>
          </p:cNvSpPr>
          <p:nvPr>
            <p:ph type="pic" sz="quarter" idx="13" hasCustomPrompt="1"/>
          </p:nvPr>
        </p:nvSpPr>
        <p:spPr>
          <a:xfrm>
            <a:off x="8852794" y="4065768"/>
            <a:ext cx="2285703" cy="2286001"/>
          </a:xfrm>
          <a:custGeom>
            <a:avLst/>
            <a:gdLst>
              <a:gd name="connsiteX0" fmla="*/ 0 w 6344847"/>
              <a:gd name="connsiteY0" fmla="*/ 0 h 5138058"/>
              <a:gd name="connsiteX1" fmla="*/ 6344847 w 6344847"/>
              <a:gd name="connsiteY1" fmla="*/ 0 h 5138058"/>
              <a:gd name="connsiteX2" fmla="*/ 6344847 w 6344847"/>
              <a:gd name="connsiteY2" fmla="*/ 5138058 h 5138058"/>
              <a:gd name="connsiteX3" fmla="*/ 0 w 6344847"/>
              <a:gd name="connsiteY3" fmla="*/ 5138058 h 5138058"/>
            </a:gdLst>
            <a:ahLst/>
            <a:cxnLst>
              <a:cxn ang="0">
                <a:pos x="connsiteX0" y="connsiteY0"/>
              </a:cxn>
              <a:cxn ang="0">
                <a:pos x="connsiteX1" y="connsiteY1"/>
              </a:cxn>
              <a:cxn ang="0">
                <a:pos x="connsiteX2" y="connsiteY2"/>
              </a:cxn>
              <a:cxn ang="0">
                <a:pos x="connsiteX3" y="connsiteY3"/>
              </a:cxn>
            </a:cxnLst>
            <a:rect l="l" t="t" r="r" b="b"/>
            <a:pathLst>
              <a:path w="6344847" h="5138058">
                <a:moveTo>
                  <a:pt x="0" y="0"/>
                </a:moveTo>
                <a:lnTo>
                  <a:pt x="6344847" y="0"/>
                </a:lnTo>
                <a:lnTo>
                  <a:pt x="6344847" y="5138058"/>
                </a:lnTo>
                <a:lnTo>
                  <a:pt x="0" y="5138058"/>
                </a:lnTo>
                <a:close/>
              </a:path>
            </a:pathLst>
          </a:custGeom>
        </p:spPr>
        <p:txBody>
          <a:bodyPr wrap="square">
            <a:noAutofit/>
          </a:bodyPr>
          <a:lstStyle>
            <a:lvl1pPr marL="0" indent="0" algn="ctr">
              <a:buNone/>
              <a:defRPr sz="1400" b="0" i="0"/>
            </a:lvl1pPr>
          </a:lstStyle>
          <a:p>
            <a:pPr marL="0" marR="0" lvl="0" indent="0" algn="ctr" defTabSz="914400" rtl="0" eaLnBrk="1" fontAlgn="auto" latinLnBrk="0" hangingPunct="1">
              <a:lnSpc>
                <a:spcPct val="90000"/>
              </a:lnSpc>
              <a:spcBef>
                <a:spcPts val="1000"/>
              </a:spcBef>
              <a:spcAft>
                <a:spcPts val="0"/>
              </a:spcAft>
              <a:buClr>
                <a:schemeClr val="accent3"/>
              </a:buClr>
              <a:buSzPct val="110000"/>
              <a:buFont typeface="Century Gothic" panose="020B0502020202020204" pitchFamily="34" charset="0"/>
              <a:buNone/>
              <a:tabLst/>
              <a:defRPr/>
            </a:pPr>
            <a:r>
              <a:rPr lang="en-US"/>
              <a:t>Click icon to add image</a:t>
            </a:r>
          </a:p>
          <a:p>
            <a:endParaRPr lang="en-US"/>
          </a:p>
        </p:txBody>
      </p:sp>
      <p:sp>
        <p:nvSpPr>
          <p:cNvPr id="7" name="Text Placeholder 6">
            <a:extLst>
              <a:ext uri="{FF2B5EF4-FFF2-40B4-BE49-F238E27FC236}">
                <a16:creationId xmlns:a16="http://schemas.microsoft.com/office/drawing/2014/main" id="{EAFF275A-3B32-6646-BFFA-2ECBA7D7F306}"/>
              </a:ext>
            </a:extLst>
          </p:cNvPr>
          <p:cNvSpPr>
            <a:spLocks noGrp="1"/>
          </p:cNvSpPr>
          <p:nvPr>
            <p:ph type="body" sz="quarter" idx="20" hasCustomPrompt="1"/>
          </p:nvPr>
        </p:nvSpPr>
        <p:spPr>
          <a:xfrm>
            <a:off x="736430" y="1572175"/>
            <a:ext cx="5359570" cy="4779594"/>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7E693727-245D-4400-93E8-1CD002C4003C}"/>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6" name="Rectangle 15">
            <a:extLst>
              <a:ext uri="{FF2B5EF4-FFF2-40B4-BE49-F238E27FC236}">
                <a16:creationId xmlns:a16="http://schemas.microsoft.com/office/drawing/2014/main" id="{D1CED151-A53D-1F71-A38C-F2D6C8083659}"/>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4E5A19FB-B42F-13F4-AA36-CCD5CFA034F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18" name="Graphic 17">
            <a:extLst>
              <a:ext uri="{FF2B5EF4-FFF2-40B4-BE49-F238E27FC236}">
                <a16:creationId xmlns:a16="http://schemas.microsoft.com/office/drawing/2014/main" id="{D142B954-E20F-55EC-5F62-CDE524121E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19" name="Group 18">
            <a:extLst>
              <a:ext uri="{FF2B5EF4-FFF2-40B4-BE49-F238E27FC236}">
                <a16:creationId xmlns:a16="http://schemas.microsoft.com/office/drawing/2014/main" id="{7ABBA8AB-0CB4-F4A0-F1D6-CA045EB178B2}"/>
              </a:ext>
            </a:extLst>
          </p:cNvPr>
          <p:cNvGrpSpPr/>
          <p:nvPr userDrawn="1"/>
        </p:nvGrpSpPr>
        <p:grpSpPr>
          <a:xfrm>
            <a:off x="242995" y="837761"/>
            <a:ext cx="838200" cy="109793"/>
            <a:chOff x="571500" y="930335"/>
            <a:chExt cx="838200" cy="120483"/>
          </a:xfrm>
        </p:grpSpPr>
        <p:sp>
          <p:nvSpPr>
            <p:cNvPr id="20" name="Oval 19">
              <a:extLst>
                <a:ext uri="{FF2B5EF4-FFF2-40B4-BE49-F238E27FC236}">
                  <a16:creationId xmlns:a16="http://schemas.microsoft.com/office/drawing/2014/main" id="{80828365-C416-86FC-BEA7-89E7CA7CBEDB}"/>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1" name="Oval 20">
              <a:extLst>
                <a:ext uri="{FF2B5EF4-FFF2-40B4-BE49-F238E27FC236}">
                  <a16:creationId xmlns:a16="http://schemas.microsoft.com/office/drawing/2014/main" id="{35646296-2191-7ED3-0D34-CFB8D76FAB67}"/>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2" name="Oval 21">
              <a:extLst>
                <a:ext uri="{FF2B5EF4-FFF2-40B4-BE49-F238E27FC236}">
                  <a16:creationId xmlns:a16="http://schemas.microsoft.com/office/drawing/2014/main" id="{57BE9A52-1E9E-DC2E-6731-C583C5A27ACC}"/>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96EC8B9C-E461-2036-B03B-2444F0D405E2}"/>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6299EAB2-F1E2-AFFE-1EE0-56D5D5409B6B}"/>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4335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_Content_05">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3FA8211-55BB-3F16-B316-4BD66FF05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21360064">
            <a:off x="6310378" y="2320973"/>
            <a:ext cx="5567056" cy="6011509"/>
          </a:xfrm>
          <a:custGeom>
            <a:avLst/>
            <a:gdLst>
              <a:gd name="connsiteX0" fmla="*/ 5567056 w 5567056"/>
              <a:gd name="connsiteY0" fmla="*/ 0 h 6011509"/>
              <a:gd name="connsiteX1" fmla="*/ 5567056 w 5567056"/>
              <a:gd name="connsiteY1" fmla="*/ 6011509 h 6011509"/>
              <a:gd name="connsiteX2" fmla="*/ 0 w 5567056"/>
              <a:gd name="connsiteY2" fmla="*/ 6011509 h 6011509"/>
              <a:gd name="connsiteX3" fmla="*/ 0 w 5567056"/>
              <a:gd name="connsiteY3" fmla="*/ 5664422 h 6011509"/>
              <a:gd name="connsiteX4" fmla="*/ 4136865 w 5567056"/>
              <a:gd name="connsiteY4" fmla="*/ 5953622 h 6011509"/>
              <a:gd name="connsiteX5" fmla="*/ 4228573 w 5567056"/>
              <a:gd name="connsiteY5" fmla="*/ 4641785 h 6011509"/>
              <a:gd name="connsiteX6" fmla="*/ 0 w 5567056"/>
              <a:gd name="connsiteY6" fmla="*/ 4346173 h 6011509"/>
              <a:gd name="connsiteX7" fmla="*/ 0 w 5567056"/>
              <a:gd name="connsiteY7" fmla="*/ 0 h 601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7056" h="6011509">
                <a:moveTo>
                  <a:pt x="5567056" y="0"/>
                </a:moveTo>
                <a:lnTo>
                  <a:pt x="5567056" y="6011509"/>
                </a:lnTo>
                <a:lnTo>
                  <a:pt x="0" y="6011509"/>
                </a:lnTo>
                <a:lnTo>
                  <a:pt x="0" y="5664422"/>
                </a:lnTo>
                <a:lnTo>
                  <a:pt x="4136865" y="5953622"/>
                </a:lnTo>
                <a:lnTo>
                  <a:pt x="4228573" y="4641785"/>
                </a:lnTo>
                <a:lnTo>
                  <a:pt x="0" y="4346173"/>
                </a:lnTo>
                <a:lnTo>
                  <a:pt x="0" y="0"/>
                </a:lnTo>
                <a:close/>
              </a:path>
            </a:pathLst>
          </a:custGeom>
        </p:spPr>
      </p:pic>
      <p:sp>
        <p:nvSpPr>
          <p:cNvPr id="3" name="Rectangle 2">
            <a:extLst>
              <a:ext uri="{FF2B5EF4-FFF2-40B4-BE49-F238E27FC236}">
                <a16:creationId xmlns:a16="http://schemas.microsoft.com/office/drawing/2014/main" id="{F181728D-3892-5D42-A9D7-687B5C69EC51}"/>
              </a:ext>
            </a:extLst>
          </p:cNvPr>
          <p:cNvSpPr/>
          <p:nvPr userDrawn="1"/>
        </p:nvSpPr>
        <p:spPr>
          <a:xfrm>
            <a:off x="10229850" y="0"/>
            <a:ext cx="1962150" cy="1443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entury Gothic" panose="020B0502020202020204" pitchFamily="34" charset="0"/>
            </a:endParaRPr>
          </a:p>
        </p:txBody>
      </p:sp>
      <p:sp>
        <p:nvSpPr>
          <p:cNvPr id="9" name="Content Placeholder 8">
            <a:extLst>
              <a:ext uri="{FF2B5EF4-FFF2-40B4-BE49-F238E27FC236}">
                <a16:creationId xmlns:a16="http://schemas.microsoft.com/office/drawing/2014/main" id="{5AC52D7A-EF38-3C43-860E-E4FB1900D07B}"/>
              </a:ext>
            </a:extLst>
          </p:cNvPr>
          <p:cNvSpPr>
            <a:spLocks noGrp="1"/>
          </p:cNvSpPr>
          <p:nvPr>
            <p:ph sz="quarter" idx="11" hasCustomPrompt="1"/>
          </p:nvPr>
        </p:nvSpPr>
        <p:spPr>
          <a:xfrm>
            <a:off x="531676" y="1976650"/>
            <a:ext cx="6089523" cy="3108387"/>
          </a:xfrm>
        </p:spPr>
        <p:txBody>
          <a:bodyPr>
            <a:normAutofit/>
          </a:bodyPr>
          <a:lstStyle>
            <a:lvl1pPr marL="514350" indent="-514350">
              <a:buFont typeface="Century Gothic" panose="020B0502020202020204" pitchFamily="34" charset="0"/>
              <a:buChar char="●"/>
              <a:defRPr sz="2400" b="0" i="0"/>
            </a:lvl1pPr>
            <a:lvl2pPr>
              <a:defRPr sz="2000" b="0" i="0"/>
            </a:lvl2pPr>
            <a:lvl3pPr>
              <a:defRPr sz="1800" b="0" i="0"/>
            </a:lvl3pPr>
            <a:lvl4pPr>
              <a:defRPr sz="1600" b="0" i="0"/>
            </a:lvl4pPr>
            <a:lvl5pPr>
              <a:defRPr sz="1600"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A63551CA-556B-41CC-B934-CDD1E67C0136}"/>
              </a:ext>
            </a:extLst>
          </p:cNvPr>
          <p:cNvSpPr>
            <a:spLocks noGrp="1"/>
          </p:cNvSpPr>
          <p:nvPr>
            <p:ph type="sldNum" sz="quarter" idx="4"/>
          </p:nvPr>
        </p:nvSpPr>
        <p:spPr>
          <a:xfrm>
            <a:off x="11138497" y="6351769"/>
            <a:ext cx="773762" cy="365125"/>
          </a:xfrm>
          <a:prstGeom prst="rect">
            <a:avLst/>
          </a:prstGeom>
        </p:spPr>
        <p:txBody>
          <a:bodyPr vert="horz" lIns="91440" tIns="45720" rIns="91440" bIns="45720" rtlCol="0" anchor="ctr"/>
          <a:lstStyle>
            <a:lvl1pPr algn="r">
              <a:defRPr sz="1200" b="0" i="0">
                <a:solidFill>
                  <a:schemeClr val="tx1">
                    <a:tint val="75000"/>
                  </a:schemeClr>
                </a:solidFill>
              </a:defRPr>
            </a:lvl1pPr>
          </a:lstStyle>
          <a:p>
            <a:fld id="{B97DCD48-F2F0-436C-978D-7C4D59D5E31F}" type="slidenum">
              <a:rPr lang="en-US" smtClean="0"/>
              <a:pPr/>
              <a:t>‹#›</a:t>
            </a:fld>
            <a:endParaRPr lang="en-US"/>
          </a:p>
        </p:txBody>
      </p:sp>
      <p:sp>
        <p:nvSpPr>
          <p:cNvPr id="19" name="Picture Placeholder 25">
            <a:extLst>
              <a:ext uri="{FF2B5EF4-FFF2-40B4-BE49-F238E27FC236}">
                <a16:creationId xmlns:a16="http://schemas.microsoft.com/office/drawing/2014/main" id="{37734D4A-19CA-4199-BC77-59DC6E051F9E}"/>
              </a:ext>
            </a:extLst>
          </p:cNvPr>
          <p:cNvSpPr>
            <a:spLocks noGrp="1"/>
          </p:cNvSpPr>
          <p:nvPr>
            <p:ph type="pic" sz="quarter" idx="13"/>
          </p:nvPr>
        </p:nvSpPr>
        <p:spPr>
          <a:xfrm>
            <a:off x="5357454" y="0"/>
            <a:ext cx="6826952" cy="6619509"/>
          </a:xfrm>
          <a:custGeom>
            <a:avLst/>
            <a:gdLst>
              <a:gd name="connsiteX0" fmla="*/ 0 w 5437631"/>
              <a:gd name="connsiteY0" fmla="*/ 906290 h 6857999"/>
              <a:gd name="connsiteX1" fmla="*/ 906290 w 5437631"/>
              <a:gd name="connsiteY1" fmla="*/ 0 h 6857999"/>
              <a:gd name="connsiteX2" fmla="*/ 4531341 w 5437631"/>
              <a:gd name="connsiteY2" fmla="*/ 0 h 6857999"/>
              <a:gd name="connsiteX3" fmla="*/ 5437631 w 5437631"/>
              <a:gd name="connsiteY3" fmla="*/ 906290 h 6857999"/>
              <a:gd name="connsiteX4" fmla="*/ 5437631 w 5437631"/>
              <a:gd name="connsiteY4" fmla="*/ 5951709 h 6857999"/>
              <a:gd name="connsiteX5" fmla="*/ 4531341 w 5437631"/>
              <a:gd name="connsiteY5" fmla="*/ 6857999 h 6857999"/>
              <a:gd name="connsiteX6" fmla="*/ 906290 w 5437631"/>
              <a:gd name="connsiteY6" fmla="*/ 6857999 h 6857999"/>
              <a:gd name="connsiteX7" fmla="*/ 0 w 5437631"/>
              <a:gd name="connsiteY7" fmla="*/ 5951709 h 6857999"/>
              <a:gd name="connsiteX8" fmla="*/ 0 w 5437631"/>
              <a:gd name="connsiteY8" fmla="*/ 906290 h 6857999"/>
              <a:gd name="connsiteX0" fmla="*/ 0 w 5437631"/>
              <a:gd name="connsiteY0" fmla="*/ 918482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0 w 5437631"/>
              <a:gd name="connsiteY8" fmla="*/ 918482 h 6870191"/>
              <a:gd name="connsiteX0" fmla="*/ 560832 w 5437631"/>
              <a:gd name="connsiteY0" fmla="*/ 4112786 h 6870191"/>
              <a:gd name="connsiteX1" fmla="*/ 2430290 w 5437631"/>
              <a:gd name="connsiteY1" fmla="*/ 0 h 6870191"/>
              <a:gd name="connsiteX2" fmla="*/ 4531341 w 5437631"/>
              <a:gd name="connsiteY2" fmla="*/ 12192 h 6870191"/>
              <a:gd name="connsiteX3" fmla="*/ 5437631 w 5437631"/>
              <a:gd name="connsiteY3" fmla="*/ 918482 h 6870191"/>
              <a:gd name="connsiteX4" fmla="*/ 5437631 w 5437631"/>
              <a:gd name="connsiteY4" fmla="*/ 5963901 h 6870191"/>
              <a:gd name="connsiteX5" fmla="*/ 4531341 w 5437631"/>
              <a:gd name="connsiteY5" fmla="*/ 6870191 h 6870191"/>
              <a:gd name="connsiteX6" fmla="*/ 906290 w 5437631"/>
              <a:gd name="connsiteY6" fmla="*/ 6870191 h 6870191"/>
              <a:gd name="connsiteX7" fmla="*/ 0 w 5437631"/>
              <a:gd name="connsiteY7" fmla="*/ 5963901 h 6870191"/>
              <a:gd name="connsiteX8" fmla="*/ 560832 w 5437631"/>
              <a:gd name="connsiteY8" fmla="*/ 4112786 h 6870191"/>
              <a:gd name="connsiteX0" fmla="*/ 560832 w 5437631"/>
              <a:gd name="connsiteY0" fmla="*/ 4117615 h 6875020"/>
              <a:gd name="connsiteX1" fmla="*/ 2430290 w 5437631"/>
              <a:gd name="connsiteY1" fmla="*/ 4829 h 6875020"/>
              <a:gd name="connsiteX2" fmla="*/ 4531341 w 5437631"/>
              <a:gd name="connsiteY2" fmla="*/ 17021 h 6875020"/>
              <a:gd name="connsiteX3" fmla="*/ 5437631 w 5437631"/>
              <a:gd name="connsiteY3" fmla="*/ 923311 h 6875020"/>
              <a:gd name="connsiteX4" fmla="*/ 5437631 w 5437631"/>
              <a:gd name="connsiteY4" fmla="*/ 5968730 h 6875020"/>
              <a:gd name="connsiteX5" fmla="*/ 4531341 w 5437631"/>
              <a:gd name="connsiteY5" fmla="*/ 6875020 h 6875020"/>
              <a:gd name="connsiteX6" fmla="*/ 906290 w 5437631"/>
              <a:gd name="connsiteY6" fmla="*/ 6875020 h 6875020"/>
              <a:gd name="connsiteX7" fmla="*/ 0 w 5437631"/>
              <a:gd name="connsiteY7" fmla="*/ 5968730 h 6875020"/>
              <a:gd name="connsiteX8" fmla="*/ 560832 w 5437631"/>
              <a:gd name="connsiteY8" fmla="*/ 4117615 h 6875020"/>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531341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080237 w 5437631"/>
              <a:gd name="connsiteY5" fmla="*/ 68814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3421869 w 5437631"/>
              <a:gd name="connsiteY5" fmla="*/ 4747839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5437631 w 5437631"/>
              <a:gd name="connsiteY4" fmla="*/ 5975149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364735 w 5437631"/>
              <a:gd name="connsiteY4" fmla="*/ 647245 h 6881439"/>
              <a:gd name="connsiteX5" fmla="*/ 4104621 w 5437631"/>
              <a:gd name="connsiteY5" fmla="*/ 1663263 h 6881439"/>
              <a:gd name="connsiteX6" fmla="*/ 906290 w 5437631"/>
              <a:gd name="connsiteY6" fmla="*/ 6881439 h 6881439"/>
              <a:gd name="connsiteX7" fmla="*/ 0 w 5437631"/>
              <a:gd name="connsiteY7" fmla="*/ 5975149 h 6881439"/>
              <a:gd name="connsiteX8" fmla="*/ 560832 w 5437631"/>
              <a:gd name="connsiteY8" fmla="*/ 4124034 h 6881439"/>
              <a:gd name="connsiteX0" fmla="*/ 560832 w 5437631"/>
              <a:gd name="connsiteY0" fmla="*/ 4124034 h 6881439"/>
              <a:gd name="connsiteX1" fmla="*/ 2430290 w 5437631"/>
              <a:gd name="connsiteY1" fmla="*/ 11248 h 6881439"/>
              <a:gd name="connsiteX2" fmla="*/ 4531341 w 5437631"/>
              <a:gd name="connsiteY2" fmla="*/ 23440 h 6881439"/>
              <a:gd name="connsiteX3" fmla="*/ 5437631 w 5437631"/>
              <a:gd name="connsiteY3" fmla="*/ 929730 h 6881439"/>
              <a:gd name="connsiteX4" fmla="*/ 4104621 w 5437631"/>
              <a:gd name="connsiteY4" fmla="*/ 1663263 h 6881439"/>
              <a:gd name="connsiteX5" fmla="*/ 906290 w 5437631"/>
              <a:gd name="connsiteY5" fmla="*/ 6881439 h 6881439"/>
              <a:gd name="connsiteX6" fmla="*/ 0 w 5437631"/>
              <a:gd name="connsiteY6" fmla="*/ 5975149 h 6881439"/>
              <a:gd name="connsiteX7" fmla="*/ 560832 w 5437631"/>
              <a:gd name="connsiteY7" fmla="*/ 4124034 h 6881439"/>
              <a:gd name="connsiteX0" fmla="*/ 560832 w 4679240"/>
              <a:gd name="connsiteY0" fmla="*/ 4124034 h 6881439"/>
              <a:gd name="connsiteX1" fmla="*/ 2430290 w 4679240"/>
              <a:gd name="connsiteY1" fmla="*/ 11248 h 6881439"/>
              <a:gd name="connsiteX2" fmla="*/ 4531341 w 4679240"/>
              <a:gd name="connsiteY2" fmla="*/ 23440 h 6881439"/>
              <a:gd name="connsiteX3" fmla="*/ 4104621 w 4679240"/>
              <a:gd name="connsiteY3" fmla="*/ 1663263 h 6881439"/>
              <a:gd name="connsiteX4" fmla="*/ 906290 w 4679240"/>
              <a:gd name="connsiteY4" fmla="*/ 6881439 h 6881439"/>
              <a:gd name="connsiteX5" fmla="*/ 0 w 4679240"/>
              <a:gd name="connsiteY5" fmla="*/ 5975149 h 6881439"/>
              <a:gd name="connsiteX6" fmla="*/ 560832 w 4679240"/>
              <a:gd name="connsiteY6" fmla="*/ 4124034 h 6881439"/>
              <a:gd name="connsiteX0" fmla="*/ 560832 w 5598685"/>
              <a:gd name="connsiteY0" fmla="*/ 4124034 h 6881439"/>
              <a:gd name="connsiteX1" fmla="*/ 2430290 w 5598685"/>
              <a:gd name="connsiteY1" fmla="*/ 11248 h 6881439"/>
              <a:gd name="connsiteX2" fmla="*/ 4531341 w 5598685"/>
              <a:gd name="connsiteY2" fmla="*/ 23440 h 6881439"/>
              <a:gd name="connsiteX3" fmla="*/ 5433549 w 5598685"/>
              <a:gd name="connsiteY3" fmla="*/ 1065855 h 6881439"/>
              <a:gd name="connsiteX4" fmla="*/ 906290 w 5598685"/>
              <a:gd name="connsiteY4" fmla="*/ 6881439 h 6881439"/>
              <a:gd name="connsiteX5" fmla="*/ 0 w 5598685"/>
              <a:gd name="connsiteY5" fmla="*/ 5975149 h 6881439"/>
              <a:gd name="connsiteX6" fmla="*/ 560832 w 5598685"/>
              <a:gd name="connsiteY6" fmla="*/ 4124034 h 6881439"/>
              <a:gd name="connsiteX0" fmla="*/ 560832 w 5770795"/>
              <a:gd name="connsiteY0" fmla="*/ 4124034 h 6881439"/>
              <a:gd name="connsiteX1" fmla="*/ 2430290 w 5770795"/>
              <a:gd name="connsiteY1" fmla="*/ 11248 h 6881439"/>
              <a:gd name="connsiteX2" fmla="*/ 5421357 w 5770795"/>
              <a:gd name="connsiteY2" fmla="*/ 23440 h 6881439"/>
              <a:gd name="connsiteX3" fmla="*/ 5433549 w 5770795"/>
              <a:gd name="connsiteY3" fmla="*/ 1065855 h 6881439"/>
              <a:gd name="connsiteX4" fmla="*/ 906290 w 5770795"/>
              <a:gd name="connsiteY4" fmla="*/ 6881439 h 6881439"/>
              <a:gd name="connsiteX5" fmla="*/ 0 w 5770795"/>
              <a:gd name="connsiteY5" fmla="*/ 5975149 h 6881439"/>
              <a:gd name="connsiteX6" fmla="*/ 560832 w 5770795"/>
              <a:gd name="connsiteY6" fmla="*/ 4124034 h 6881439"/>
              <a:gd name="connsiteX0" fmla="*/ 560832 w 5770795"/>
              <a:gd name="connsiteY0" fmla="*/ 4124034 h 6881439"/>
              <a:gd name="connsiteX1" fmla="*/ 2430290 w 5770795"/>
              <a:gd name="connsiteY1" fmla="*/ 11248 h 6881439"/>
              <a:gd name="connsiteX2" fmla="*/ 4328160 w 5770795"/>
              <a:gd name="connsiteY2" fmla="*/ 328241 h 6881439"/>
              <a:gd name="connsiteX3" fmla="*/ 5421357 w 5770795"/>
              <a:gd name="connsiteY3" fmla="*/ 23440 h 6881439"/>
              <a:gd name="connsiteX4" fmla="*/ 5433549 w 5770795"/>
              <a:gd name="connsiteY4" fmla="*/ 1065855 h 6881439"/>
              <a:gd name="connsiteX5" fmla="*/ 906290 w 5770795"/>
              <a:gd name="connsiteY5" fmla="*/ 6881439 h 6881439"/>
              <a:gd name="connsiteX6" fmla="*/ 0 w 5770795"/>
              <a:gd name="connsiteY6" fmla="*/ 5975149 h 6881439"/>
              <a:gd name="connsiteX7" fmla="*/ 560832 w 5770795"/>
              <a:gd name="connsiteY7" fmla="*/ 4124034 h 6881439"/>
              <a:gd name="connsiteX0" fmla="*/ 560832 w 5770795"/>
              <a:gd name="connsiteY0" fmla="*/ 4455612 h 7213017"/>
              <a:gd name="connsiteX1" fmla="*/ 2430290 w 5770795"/>
              <a:gd name="connsiteY1" fmla="*/ 342826 h 7213017"/>
              <a:gd name="connsiteX2" fmla="*/ 5421357 w 5770795"/>
              <a:gd name="connsiteY2" fmla="*/ 355018 h 7213017"/>
              <a:gd name="connsiteX3" fmla="*/ 5433549 w 5770795"/>
              <a:gd name="connsiteY3" fmla="*/ 1397433 h 7213017"/>
              <a:gd name="connsiteX4" fmla="*/ 906290 w 5770795"/>
              <a:gd name="connsiteY4" fmla="*/ 7213017 h 7213017"/>
              <a:gd name="connsiteX5" fmla="*/ 0 w 5770795"/>
              <a:gd name="connsiteY5" fmla="*/ 6306727 h 7213017"/>
              <a:gd name="connsiteX6" fmla="*/ 560832 w 5770795"/>
              <a:gd name="connsiteY6" fmla="*/ 4455612 h 7213017"/>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79327 h 6936732"/>
              <a:gd name="connsiteX1" fmla="*/ 2430290 w 5770795"/>
              <a:gd name="connsiteY1" fmla="*/ 66541 h 6936732"/>
              <a:gd name="connsiteX2" fmla="*/ 5421357 w 5770795"/>
              <a:gd name="connsiteY2" fmla="*/ 78733 h 6936732"/>
              <a:gd name="connsiteX3" fmla="*/ 5433549 w 5770795"/>
              <a:gd name="connsiteY3" fmla="*/ 1121148 h 6936732"/>
              <a:gd name="connsiteX4" fmla="*/ 906290 w 5770795"/>
              <a:gd name="connsiteY4" fmla="*/ 6936732 h 6936732"/>
              <a:gd name="connsiteX5" fmla="*/ 0 w 5770795"/>
              <a:gd name="connsiteY5" fmla="*/ 6030442 h 6936732"/>
              <a:gd name="connsiteX6" fmla="*/ 560832 w 5770795"/>
              <a:gd name="connsiteY6" fmla="*/ 4179327 h 6936732"/>
              <a:gd name="connsiteX0" fmla="*/ 560832 w 5770795"/>
              <a:gd name="connsiteY0" fmla="*/ 4124035 h 6881440"/>
              <a:gd name="connsiteX1" fmla="*/ 2430290 w 5770795"/>
              <a:gd name="connsiteY1" fmla="*/ 11249 h 6881440"/>
              <a:gd name="connsiteX2" fmla="*/ 5421357 w 5770795"/>
              <a:gd name="connsiteY2" fmla="*/ 23441 h 6881440"/>
              <a:gd name="connsiteX3" fmla="*/ 5433549 w 5770795"/>
              <a:gd name="connsiteY3" fmla="*/ 1065856 h 6881440"/>
              <a:gd name="connsiteX4" fmla="*/ 906290 w 5770795"/>
              <a:gd name="connsiteY4" fmla="*/ 6881440 h 6881440"/>
              <a:gd name="connsiteX5" fmla="*/ 0 w 5770795"/>
              <a:gd name="connsiteY5" fmla="*/ 5975150 h 6881440"/>
              <a:gd name="connsiteX6" fmla="*/ 560832 w 5770795"/>
              <a:gd name="connsiteY6" fmla="*/ 4124035 h 6881440"/>
              <a:gd name="connsiteX0" fmla="*/ 560832 w 5704032"/>
              <a:gd name="connsiteY0" fmla="*/ 4124035 h 6881440"/>
              <a:gd name="connsiteX1" fmla="*/ 2430290 w 5704032"/>
              <a:gd name="connsiteY1" fmla="*/ 11249 h 6881440"/>
              <a:gd name="connsiteX2" fmla="*/ 5421357 w 5704032"/>
              <a:gd name="connsiteY2" fmla="*/ 23441 h 6881440"/>
              <a:gd name="connsiteX3" fmla="*/ 5433549 w 5704032"/>
              <a:gd name="connsiteY3" fmla="*/ 1065856 h 6881440"/>
              <a:gd name="connsiteX4" fmla="*/ 906290 w 5704032"/>
              <a:gd name="connsiteY4" fmla="*/ 6881440 h 6881440"/>
              <a:gd name="connsiteX5" fmla="*/ 0 w 5704032"/>
              <a:gd name="connsiteY5" fmla="*/ 5975150 h 6881440"/>
              <a:gd name="connsiteX6" fmla="*/ 560832 w 5704032"/>
              <a:gd name="connsiteY6" fmla="*/ 4124035 h 6881440"/>
              <a:gd name="connsiteX0" fmla="*/ 560832 w 5434131"/>
              <a:gd name="connsiteY0" fmla="*/ 4124035 h 6881440"/>
              <a:gd name="connsiteX1" fmla="*/ 2430290 w 5434131"/>
              <a:gd name="connsiteY1" fmla="*/ 11249 h 6881440"/>
              <a:gd name="connsiteX2" fmla="*/ 5421357 w 5434131"/>
              <a:gd name="connsiteY2" fmla="*/ 23441 h 6881440"/>
              <a:gd name="connsiteX3" fmla="*/ 5433549 w 5434131"/>
              <a:gd name="connsiteY3" fmla="*/ 1065856 h 6881440"/>
              <a:gd name="connsiteX4" fmla="*/ 906290 w 5434131"/>
              <a:gd name="connsiteY4" fmla="*/ 6881440 h 6881440"/>
              <a:gd name="connsiteX5" fmla="*/ 0 w 5434131"/>
              <a:gd name="connsiteY5" fmla="*/ 5975150 h 6881440"/>
              <a:gd name="connsiteX6" fmla="*/ 560832 w 5434131"/>
              <a:gd name="connsiteY6" fmla="*/ 4124035 h 6881440"/>
              <a:gd name="connsiteX0" fmla="*/ 0 w 5434131"/>
              <a:gd name="connsiteY0" fmla="*/ 5963901 h 6870191"/>
              <a:gd name="connsiteX1" fmla="*/ 2430290 w 5434131"/>
              <a:gd name="connsiteY1" fmla="*/ 0 h 6870191"/>
              <a:gd name="connsiteX2" fmla="*/ 5421357 w 5434131"/>
              <a:gd name="connsiteY2" fmla="*/ 12192 h 6870191"/>
              <a:gd name="connsiteX3" fmla="*/ 5433549 w 5434131"/>
              <a:gd name="connsiteY3" fmla="*/ 1054607 h 6870191"/>
              <a:gd name="connsiteX4" fmla="*/ 906290 w 5434131"/>
              <a:gd name="connsiteY4" fmla="*/ 6870191 h 6870191"/>
              <a:gd name="connsiteX5" fmla="*/ 0 w 5434131"/>
              <a:gd name="connsiteY5" fmla="*/ 5963901 h 6870191"/>
              <a:gd name="connsiteX0" fmla="*/ 0 w 5702355"/>
              <a:gd name="connsiteY0" fmla="*/ 4269213 h 6870191"/>
              <a:gd name="connsiteX1" fmla="*/ 2698514 w 5702355"/>
              <a:gd name="connsiteY1" fmla="*/ 0 h 6870191"/>
              <a:gd name="connsiteX2" fmla="*/ 5689581 w 5702355"/>
              <a:gd name="connsiteY2" fmla="*/ 12192 h 6870191"/>
              <a:gd name="connsiteX3" fmla="*/ 5701773 w 5702355"/>
              <a:gd name="connsiteY3" fmla="*/ 1054607 h 6870191"/>
              <a:gd name="connsiteX4" fmla="*/ 1174514 w 5702355"/>
              <a:gd name="connsiteY4" fmla="*/ 6870191 h 6870191"/>
              <a:gd name="connsiteX5" fmla="*/ 0 w 5702355"/>
              <a:gd name="connsiteY5" fmla="*/ 4269213 h 6870191"/>
              <a:gd name="connsiteX0" fmla="*/ 0 w 5702355"/>
              <a:gd name="connsiteY0" fmla="*/ 4269213 h 5894831"/>
              <a:gd name="connsiteX1" fmla="*/ 2698514 w 5702355"/>
              <a:gd name="connsiteY1" fmla="*/ 0 h 5894831"/>
              <a:gd name="connsiteX2" fmla="*/ 5689581 w 5702355"/>
              <a:gd name="connsiteY2" fmla="*/ 12192 h 5894831"/>
              <a:gd name="connsiteX3" fmla="*/ 5701773 w 5702355"/>
              <a:gd name="connsiteY3" fmla="*/ 1054607 h 5894831"/>
              <a:gd name="connsiteX4" fmla="*/ 1747538 w 5702355"/>
              <a:gd name="connsiteY4" fmla="*/ 5894831 h 5894831"/>
              <a:gd name="connsiteX5" fmla="*/ 0 w 5702355"/>
              <a:gd name="connsiteY5" fmla="*/ 4269213 h 5894831"/>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165184 w 5867539"/>
              <a:gd name="connsiteY0" fmla="*/ 4269213 h 6181672"/>
              <a:gd name="connsiteX1" fmla="*/ 2863698 w 5867539"/>
              <a:gd name="connsiteY1" fmla="*/ 0 h 6181672"/>
              <a:gd name="connsiteX2" fmla="*/ 5854765 w 5867539"/>
              <a:gd name="connsiteY2" fmla="*/ 12192 h 6181672"/>
              <a:gd name="connsiteX3" fmla="*/ 5866957 w 5867539"/>
              <a:gd name="connsiteY3" fmla="*/ 1054607 h 6181672"/>
              <a:gd name="connsiteX4" fmla="*/ 1912722 w 5867539"/>
              <a:gd name="connsiteY4" fmla="*/ 5894831 h 6181672"/>
              <a:gd name="connsiteX5" fmla="*/ 165184 w 5867539"/>
              <a:gd name="connsiteY5" fmla="*/ 4269213 h 6181672"/>
              <a:gd name="connsiteX0" fmla="*/ 0 w 5702355"/>
              <a:gd name="connsiteY0" fmla="*/ 4269213 h 5937016"/>
              <a:gd name="connsiteX1" fmla="*/ 2698514 w 5702355"/>
              <a:gd name="connsiteY1" fmla="*/ 0 h 5937016"/>
              <a:gd name="connsiteX2" fmla="*/ 5689581 w 5702355"/>
              <a:gd name="connsiteY2" fmla="*/ 12192 h 5937016"/>
              <a:gd name="connsiteX3" fmla="*/ 5701773 w 5702355"/>
              <a:gd name="connsiteY3" fmla="*/ 1054607 h 5937016"/>
              <a:gd name="connsiteX4" fmla="*/ 1747538 w 5702355"/>
              <a:gd name="connsiteY4" fmla="*/ 5894831 h 5937016"/>
              <a:gd name="connsiteX5" fmla="*/ 0 w 5702355"/>
              <a:gd name="connsiteY5" fmla="*/ 4269213 h 5937016"/>
              <a:gd name="connsiteX0" fmla="*/ 0 w 6068115"/>
              <a:gd name="connsiteY0" fmla="*/ 3927837 h 5929850"/>
              <a:gd name="connsiteX1" fmla="*/ 3064274 w 6068115"/>
              <a:gd name="connsiteY1" fmla="*/ 0 h 5929850"/>
              <a:gd name="connsiteX2" fmla="*/ 6055341 w 6068115"/>
              <a:gd name="connsiteY2" fmla="*/ 12192 h 5929850"/>
              <a:gd name="connsiteX3" fmla="*/ 6067533 w 6068115"/>
              <a:gd name="connsiteY3" fmla="*/ 1054607 h 5929850"/>
              <a:gd name="connsiteX4" fmla="*/ 2113298 w 6068115"/>
              <a:gd name="connsiteY4" fmla="*/ 5894831 h 5929850"/>
              <a:gd name="connsiteX5" fmla="*/ 0 w 6068115"/>
              <a:gd name="connsiteY5" fmla="*/ 3927837 h 5929850"/>
              <a:gd name="connsiteX0" fmla="*/ 0 w 6068115"/>
              <a:gd name="connsiteY0" fmla="*/ 3927837 h 5667023"/>
              <a:gd name="connsiteX1" fmla="*/ 3064274 w 6068115"/>
              <a:gd name="connsiteY1" fmla="*/ 0 h 5667023"/>
              <a:gd name="connsiteX2" fmla="*/ 6055341 w 6068115"/>
              <a:gd name="connsiteY2" fmla="*/ 12192 h 5667023"/>
              <a:gd name="connsiteX3" fmla="*/ 6067533 w 6068115"/>
              <a:gd name="connsiteY3" fmla="*/ 1054607 h 5667023"/>
              <a:gd name="connsiteX4" fmla="*/ 2320562 w 6068115"/>
              <a:gd name="connsiteY4" fmla="*/ 5626607 h 5667023"/>
              <a:gd name="connsiteX5" fmla="*/ 0 w 6068115"/>
              <a:gd name="connsiteY5" fmla="*/ 3927837 h 5667023"/>
              <a:gd name="connsiteX0" fmla="*/ 0 w 6068115"/>
              <a:gd name="connsiteY0" fmla="*/ 3927837 h 6262613"/>
              <a:gd name="connsiteX1" fmla="*/ 3064274 w 6068115"/>
              <a:gd name="connsiteY1" fmla="*/ 0 h 6262613"/>
              <a:gd name="connsiteX2" fmla="*/ 6055341 w 6068115"/>
              <a:gd name="connsiteY2" fmla="*/ 12192 h 6262613"/>
              <a:gd name="connsiteX3" fmla="*/ 6067533 w 6068115"/>
              <a:gd name="connsiteY3" fmla="*/ 1054607 h 6262613"/>
              <a:gd name="connsiteX4" fmla="*/ 2320562 w 6068115"/>
              <a:gd name="connsiteY4" fmla="*/ 5626607 h 6262613"/>
              <a:gd name="connsiteX5" fmla="*/ 0 w 6068115"/>
              <a:gd name="connsiteY5" fmla="*/ 3927837 h 6262613"/>
              <a:gd name="connsiteX0" fmla="*/ 388132 w 6456247"/>
              <a:gd name="connsiteY0" fmla="*/ 3927837 h 6423592"/>
              <a:gd name="connsiteX1" fmla="*/ 3452406 w 6456247"/>
              <a:gd name="connsiteY1" fmla="*/ 0 h 6423592"/>
              <a:gd name="connsiteX2" fmla="*/ 6443473 w 6456247"/>
              <a:gd name="connsiteY2" fmla="*/ 12192 h 6423592"/>
              <a:gd name="connsiteX3" fmla="*/ 6455665 w 6456247"/>
              <a:gd name="connsiteY3" fmla="*/ 1054607 h 6423592"/>
              <a:gd name="connsiteX4" fmla="*/ 2708694 w 6456247"/>
              <a:gd name="connsiteY4" fmla="*/ 5626607 h 6423592"/>
              <a:gd name="connsiteX5" fmla="*/ 388132 w 6456247"/>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8132 w 6455666"/>
              <a:gd name="connsiteY0" fmla="*/ 3927837 h 6423592"/>
              <a:gd name="connsiteX1" fmla="*/ 3452406 w 6455666"/>
              <a:gd name="connsiteY1" fmla="*/ 0 h 6423592"/>
              <a:gd name="connsiteX2" fmla="*/ 6443473 w 6455666"/>
              <a:gd name="connsiteY2" fmla="*/ 12192 h 6423592"/>
              <a:gd name="connsiteX3" fmla="*/ 6455665 w 6455666"/>
              <a:gd name="connsiteY3" fmla="*/ 1054607 h 6423592"/>
              <a:gd name="connsiteX4" fmla="*/ 2708694 w 6455666"/>
              <a:gd name="connsiteY4" fmla="*/ 5626607 h 6423592"/>
              <a:gd name="connsiteX5" fmla="*/ 388132 w 6455666"/>
              <a:gd name="connsiteY5" fmla="*/ 3927837 h 6423592"/>
              <a:gd name="connsiteX0" fmla="*/ 383753 w 6451287"/>
              <a:gd name="connsiteY0" fmla="*/ 3927837 h 6311517"/>
              <a:gd name="connsiteX1" fmla="*/ 3448027 w 6451287"/>
              <a:gd name="connsiteY1" fmla="*/ 0 h 6311517"/>
              <a:gd name="connsiteX2" fmla="*/ 6439094 w 6451287"/>
              <a:gd name="connsiteY2" fmla="*/ 12192 h 6311517"/>
              <a:gd name="connsiteX3" fmla="*/ 6451286 w 6451287"/>
              <a:gd name="connsiteY3" fmla="*/ 1054607 h 6311517"/>
              <a:gd name="connsiteX4" fmla="*/ 2704315 w 6451287"/>
              <a:gd name="connsiteY4" fmla="*/ 5626607 h 6311517"/>
              <a:gd name="connsiteX5" fmla="*/ 383753 w 6451287"/>
              <a:gd name="connsiteY5" fmla="*/ 3927837 h 6311517"/>
              <a:gd name="connsiteX0" fmla="*/ 372925 w 6525803"/>
              <a:gd name="connsiteY0" fmla="*/ 3915645 h 6309124"/>
              <a:gd name="connsiteX1" fmla="*/ 3522543 w 6525803"/>
              <a:gd name="connsiteY1" fmla="*/ 0 h 6309124"/>
              <a:gd name="connsiteX2" fmla="*/ 6513610 w 6525803"/>
              <a:gd name="connsiteY2" fmla="*/ 12192 h 6309124"/>
              <a:gd name="connsiteX3" fmla="*/ 6525802 w 6525803"/>
              <a:gd name="connsiteY3" fmla="*/ 1054607 h 6309124"/>
              <a:gd name="connsiteX4" fmla="*/ 2778831 w 6525803"/>
              <a:gd name="connsiteY4" fmla="*/ 5626607 h 6309124"/>
              <a:gd name="connsiteX5" fmla="*/ 372925 w 6525803"/>
              <a:gd name="connsiteY5" fmla="*/ 3915645 h 6309124"/>
              <a:gd name="connsiteX0" fmla="*/ 364084 w 6516962"/>
              <a:gd name="connsiteY0" fmla="*/ 3915645 h 6318938"/>
              <a:gd name="connsiteX1" fmla="*/ 3513702 w 6516962"/>
              <a:gd name="connsiteY1" fmla="*/ 0 h 6318938"/>
              <a:gd name="connsiteX2" fmla="*/ 6504769 w 6516962"/>
              <a:gd name="connsiteY2" fmla="*/ 12192 h 6318938"/>
              <a:gd name="connsiteX3" fmla="*/ 6516961 w 6516962"/>
              <a:gd name="connsiteY3" fmla="*/ 1054607 h 6318938"/>
              <a:gd name="connsiteX4" fmla="*/ 2843142 w 6516962"/>
              <a:gd name="connsiteY4" fmla="*/ 5638799 h 6318938"/>
              <a:gd name="connsiteX5" fmla="*/ 364084 w 6516962"/>
              <a:gd name="connsiteY5" fmla="*/ 3915645 h 63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6962" h="6318938">
                <a:moveTo>
                  <a:pt x="364084" y="3915645"/>
                </a:moveTo>
                <a:lnTo>
                  <a:pt x="3513702" y="0"/>
                </a:lnTo>
                <a:lnTo>
                  <a:pt x="6504769" y="12192"/>
                </a:lnTo>
                <a:cubicBezTo>
                  <a:pt x="6515600" y="872744"/>
                  <a:pt x="6511536" y="106679"/>
                  <a:pt x="6516961" y="1054607"/>
                </a:cubicBezTo>
                <a:cubicBezTo>
                  <a:pt x="6519683" y="1066799"/>
                  <a:pt x="2876996" y="5626607"/>
                  <a:pt x="2843142" y="5638799"/>
                </a:cubicBezTo>
                <a:cubicBezTo>
                  <a:pt x="1111220" y="7345679"/>
                  <a:pt x="-818540" y="5489071"/>
                  <a:pt x="364084" y="3915645"/>
                </a:cubicBezTo>
                <a:close/>
              </a:path>
            </a:pathLst>
          </a:custGeom>
        </p:spPr>
        <p:txBody>
          <a:bodyPr anchor="ctr"/>
          <a:lstStyle>
            <a:lvl1pPr marL="0" indent="0" algn="ctr">
              <a:buFontTx/>
              <a:buNone/>
              <a:defRPr/>
            </a:lvl1pPr>
          </a:lstStyle>
          <a:p>
            <a:r>
              <a:rPr lang="en-US" dirty="0"/>
              <a:t>Click icon</a:t>
            </a:r>
          </a:p>
          <a:p>
            <a:r>
              <a:rPr lang="en-US" dirty="0"/>
              <a:t>Below to</a:t>
            </a:r>
          </a:p>
          <a:p>
            <a:r>
              <a:rPr lang="en-US" dirty="0"/>
              <a:t>Add image</a:t>
            </a:r>
          </a:p>
        </p:txBody>
      </p:sp>
      <p:sp>
        <p:nvSpPr>
          <p:cNvPr id="4" name="Rectangle 3">
            <a:extLst>
              <a:ext uri="{FF2B5EF4-FFF2-40B4-BE49-F238E27FC236}">
                <a16:creationId xmlns:a16="http://schemas.microsoft.com/office/drawing/2014/main" id="{5D4E5319-CEDE-CB13-62FF-9ED06D724C86}"/>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28A08194-A1CF-58C7-8452-9E29423CEB26}"/>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6" name="Graphic 5">
            <a:extLst>
              <a:ext uri="{FF2B5EF4-FFF2-40B4-BE49-F238E27FC236}">
                <a16:creationId xmlns:a16="http://schemas.microsoft.com/office/drawing/2014/main" id="{F1E510E2-DF14-0D68-D29A-5A578A262C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9" name="Group 28">
            <a:extLst>
              <a:ext uri="{FF2B5EF4-FFF2-40B4-BE49-F238E27FC236}">
                <a16:creationId xmlns:a16="http://schemas.microsoft.com/office/drawing/2014/main" id="{C11D9C7E-9DF5-9B20-524F-81850ECF7E29}"/>
              </a:ext>
            </a:extLst>
          </p:cNvPr>
          <p:cNvGrpSpPr>
            <a:grpSpLocks noChangeAspect="1"/>
          </p:cNvGrpSpPr>
          <p:nvPr userDrawn="1"/>
        </p:nvGrpSpPr>
        <p:grpSpPr>
          <a:xfrm>
            <a:off x="9668145" y="4725797"/>
            <a:ext cx="1568637" cy="2468996"/>
            <a:chOff x="9668145" y="4725797"/>
            <a:chExt cx="1568637" cy="2468996"/>
          </a:xfrm>
        </p:grpSpPr>
        <p:sp>
          <p:nvSpPr>
            <p:cNvPr id="28" name="Freeform: Shape 27">
              <a:extLst>
                <a:ext uri="{FF2B5EF4-FFF2-40B4-BE49-F238E27FC236}">
                  <a16:creationId xmlns:a16="http://schemas.microsoft.com/office/drawing/2014/main" id="{CE72A1F2-E918-0A9B-3F2B-EC1FC5D1465A}"/>
                </a:ext>
              </a:extLst>
            </p:cNvPr>
            <p:cNvSpPr/>
            <p:nvPr userDrawn="1"/>
          </p:nvSpPr>
          <p:spPr>
            <a:xfrm rot="2351781">
              <a:off x="9668145" y="5361500"/>
              <a:ext cx="413092" cy="1833293"/>
            </a:xfrm>
            <a:custGeom>
              <a:avLst/>
              <a:gdLst>
                <a:gd name="connsiteX0" fmla="*/ 91064 w 413092"/>
                <a:gd name="connsiteY0" fmla="*/ 35275 h 1833293"/>
                <a:gd name="connsiteX1" fmla="*/ 206546 w 413092"/>
                <a:gd name="connsiteY1" fmla="*/ 0 h 1833293"/>
                <a:gd name="connsiteX2" fmla="*/ 413092 w 413092"/>
                <a:gd name="connsiteY2" fmla="*/ 206546 h 1833293"/>
                <a:gd name="connsiteX3" fmla="*/ 413091 w 413092"/>
                <a:gd name="connsiteY3" fmla="*/ 1496427 h 1833293"/>
                <a:gd name="connsiteX4" fmla="*/ 0 w 413092"/>
                <a:gd name="connsiteY4" fmla="*/ 1833293 h 1833293"/>
                <a:gd name="connsiteX5" fmla="*/ 0 w 413092"/>
                <a:gd name="connsiteY5" fmla="*/ 206546 h 1833293"/>
                <a:gd name="connsiteX6" fmla="*/ 91064 w 413092"/>
                <a:gd name="connsiteY6" fmla="*/ 35275 h 183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2" h="1833293">
                  <a:moveTo>
                    <a:pt x="91064" y="35275"/>
                  </a:moveTo>
                  <a:cubicBezTo>
                    <a:pt x="124029" y="13004"/>
                    <a:pt x="163768" y="0"/>
                    <a:pt x="206546" y="0"/>
                  </a:cubicBezTo>
                  <a:cubicBezTo>
                    <a:pt x="320618" y="0"/>
                    <a:pt x="413092" y="92474"/>
                    <a:pt x="413092" y="206546"/>
                  </a:cubicBezTo>
                  <a:lnTo>
                    <a:pt x="413091" y="1496427"/>
                  </a:lnTo>
                  <a:lnTo>
                    <a:pt x="0" y="1833293"/>
                  </a:lnTo>
                  <a:lnTo>
                    <a:pt x="0" y="206546"/>
                  </a:lnTo>
                  <a:cubicBezTo>
                    <a:pt x="0" y="135251"/>
                    <a:pt x="36123" y="72393"/>
                    <a:pt x="91064" y="35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ounded Rectangle 25">
              <a:extLst>
                <a:ext uri="{FF2B5EF4-FFF2-40B4-BE49-F238E27FC236}">
                  <a16:creationId xmlns:a16="http://schemas.microsoft.com/office/drawing/2014/main" id="{9D3FD03D-6D2D-AB8D-7E49-267692480AD6}"/>
                </a:ext>
              </a:extLst>
            </p:cNvPr>
            <p:cNvSpPr/>
            <p:nvPr userDrawn="1"/>
          </p:nvSpPr>
          <p:spPr>
            <a:xfrm rot="2351781">
              <a:off x="9705079" y="4753598"/>
              <a:ext cx="413091" cy="11392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3B0BD669-A9F3-72F7-AA53-DA23490BC8A8}"/>
                </a:ext>
              </a:extLst>
            </p:cNvPr>
            <p:cNvSpPr/>
            <p:nvPr userDrawn="1"/>
          </p:nvSpPr>
          <p:spPr>
            <a:xfrm rot="2351781">
              <a:off x="10823691" y="4725797"/>
              <a:ext cx="413091" cy="219071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8E639339-91AD-C93A-57F8-843B626627A0}"/>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C096CF84-ED49-D34C-F7D7-144E356037C9}"/>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7B684B4A-DC63-5CC7-6DB8-EECF15487DAD}"/>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0E3E59AC-17D1-AB31-B18B-F53FD24F3C65}"/>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13E29724-6699-94FD-99F0-3B3C6957CFE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40" name="Oval 39">
              <a:extLst>
                <a:ext uri="{FF2B5EF4-FFF2-40B4-BE49-F238E27FC236}">
                  <a16:creationId xmlns:a16="http://schemas.microsoft.com/office/drawing/2014/main" id="{E2344B2C-67DC-A345-B498-4A57E49E4E1D}"/>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130831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ing_Content_07">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18182" y="1732383"/>
            <a:ext cx="6476909" cy="4371433"/>
          </a:xfrm>
          <a:custGeom>
            <a:avLst/>
            <a:gdLst>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385908 w 17216847"/>
              <a:gd name="connsiteY0" fmla="*/ 0 h 7230830"/>
              <a:gd name="connsiteX1" fmla="*/ 13830939 w 17216847"/>
              <a:gd name="connsiteY1" fmla="*/ 0 h 7230830"/>
              <a:gd name="connsiteX2" fmla="*/ 17216847 w 17216847"/>
              <a:gd name="connsiteY2" fmla="*/ 3385908 h 7230830"/>
              <a:gd name="connsiteX3" fmla="*/ 17216847 w 17216847"/>
              <a:gd name="connsiteY3" fmla="*/ 3844922 h 7230830"/>
              <a:gd name="connsiteX4" fmla="*/ 13830939 w 17216847"/>
              <a:gd name="connsiteY4" fmla="*/ 7230830 h 7230830"/>
              <a:gd name="connsiteX5" fmla="*/ 3385908 w 17216847"/>
              <a:gd name="connsiteY5" fmla="*/ 7230830 h 7230830"/>
              <a:gd name="connsiteX6" fmla="*/ 0 w 17216847"/>
              <a:gd name="connsiteY6" fmla="*/ 3844922 h 7230830"/>
              <a:gd name="connsiteX7" fmla="*/ 0 w 17216847"/>
              <a:gd name="connsiteY7" fmla="*/ 3385908 h 7230830"/>
              <a:gd name="connsiteX8" fmla="*/ 3385908 w 17216847"/>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43923 w 17560770"/>
              <a:gd name="connsiteY6" fmla="*/ 3844922 h 7230830"/>
              <a:gd name="connsiteX7" fmla="*/ 0 w 17560770"/>
              <a:gd name="connsiteY7" fmla="*/ 3411719 h 7230830"/>
              <a:gd name="connsiteX8" fmla="*/ 3729831 w 17560770"/>
              <a:gd name="connsiteY8" fmla="*/ 0 h 7230830"/>
              <a:gd name="connsiteX0" fmla="*/ 3729831 w 17560770"/>
              <a:gd name="connsiteY0" fmla="*/ 0 h 7230830"/>
              <a:gd name="connsiteX1" fmla="*/ 14174862 w 17560770"/>
              <a:gd name="connsiteY1" fmla="*/ 0 h 7230830"/>
              <a:gd name="connsiteX2" fmla="*/ 17560770 w 17560770"/>
              <a:gd name="connsiteY2" fmla="*/ 3385908 h 7230830"/>
              <a:gd name="connsiteX3" fmla="*/ 17560770 w 17560770"/>
              <a:gd name="connsiteY3" fmla="*/ 3844922 h 7230830"/>
              <a:gd name="connsiteX4" fmla="*/ 14174862 w 17560770"/>
              <a:gd name="connsiteY4" fmla="*/ 7230830 h 7230830"/>
              <a:gd name="connsiteX5" fmla="*/ 3729831 w 17560770"/>
              <a:gd name="connsiteY5" fmla="*/ 7230830 h 7230830"/>
              <a:gd name="connsiteX6" fmla="*/ 31266 w 17560770"/>
              <a:gd name="connsiteY6" fmla="*/ 3857829 h 7230830"/>
              <a:gd name="connsiteX7" fmla="*/ 0 w 17560770"/>
              <a:gd name="connsiteY7" fmla="*/ 3411719 h 7230830"/>
              <a:gd name="connsiteX8" fmla="*/ 3729831 w 17560770"/>
              <a:gd name="connsiteY8" fmla="*/ 0 h 7230830"/>
              <a:gd name="connsiteX0" fmla="*/ 3745463 w 17576402"/>
              <a:gd name="connsiteY0" fmla="*/ 0 h 7230830"/>
              <a:gd name="connsiteX1" fmla="*/ 14190494 w 17576402"/>
              <a:gd name="connsiteY1" fmla="*/ 0 h 7230830"/>
              <a:gd name="connsiteX2" fmla="*/ 17576402 w 17576402"/>
              <a:gd name="connsiteY2" fmla="*/ 3385908 h 7230830"/>
              <a:gd name="connsiteX3" fmla="*/ 17576402 w 17576402"/>
              <a:gd name="connsiteY3" fmla="*/ 3844922 h 7230830"/>
              <a:gd name="connsiteX4" fmla="*/ 14190494 w 17576402"/>
              <a:gd name="connsiteY4" fmla="*/ 7230830 h 7230830"/>
              <a:gd name="connsiteX5" fmla="*/ 3745463 w 17576402"/>
              <a:gd name="connsiteY5" fmla="*/ 7230830 h 7230830"/>
              <a:gd name="connsiteX6" fmla="*/ 0 w 17576402"/>
              <a:gd name="connsiteY6" fmla="*/ 3857829 h 7230830"/>
              <a:gd name="connsiteX7" fmla="*/ 15632 w 17576402"/>
              <a:gd name="connsiteY7" fmla="*/ 3411719 h 7230830"/>
              <a:gd name="connsiteX8" fmla="*/ 3745463 w 17576402"/>
              <a:gd name="connsiteY8" fmla="*/ 0 h 7230830"/>
              <a:gd name="connsiteX0" fmla="*/ 3745463 w 17576402"/>
              <a:gd name="connsiteY0" fmla="*/ 0 h 7230830"/>
              <a:gd name="connsiteX1" fmla="*/ 14190494 w 17576402"/>
              <a:gd name="connsiteY1" fmla="*/ 0 h 7230830"/>
              <a:gd name="connsiteX2" fmla="*/ 17576402 w 17576402"/>
              <a:gd name="connsiteY2" fmla="*/ 3844922 h 7230830"/>
              <a:gd name="connsiteX3" fmla="*/ 14190494 w 17576402"/>
              <a:gd name="connsiteY3" fmla="*/ 7230830 h 7230830"/>
              <a:gd name="connsiteX4" fmla="*/ 3745463 w 17576402"/>
              <a:gd name="connsiteY4" fmla="*/ 7230830 h 7230830"/>
              <a:gd name="connsiteX5" fmla="*/ 0 w 17576402"/>
              <a:gd name="connsiteY5" fmla="*/ 3857829 h 7230830"/>
              <a:gd name="connsiteX6" fmla="*/ 15632 w 17576402"/>
              <a:gd name="connsiteY6" fmla="*/ 3411719 h 7230830"/>
              <a:gd name="connsiteX7" fmla="*/ 3745463 w 17576402"/>
              <a:gd name="connsiteY7" fmla="*/ 0 h 7230830"/>
              <a:gd name="connsiteX0" fmla="*/ 3745463 w 15496121"/>
              <a:gd name="connsiteY0" fmla="*/ 0 h 7230830"/>
              <a:gd name="connsiteX1" fmla="*/ 14190494 w 15496121"/>
              <a:gd name="connsiteY1" fmla="*/ 0 h 7230830"/>
              <a:gd name="connsiteX2" fmla="*/ 14190494 w 15496121"/>
              <a:gd name="connsiteY2" fmla="*/ 7230830 h 7230830"/>
              <a:gd name="connsiteX3" fmla="*/ 3745463 w 15496121"/>
              <a:gd name="connsiteY3" fmla="*/ 7230830 h 7230830"/>
              <a:gd name="connsiteX4" fmla="*/ 0 w 15496121"/>
              <a:gd name="connsiteY4" fmla="*/ 3857829 h 7230830"/>
              <a:gd name="connsiteX5" fmla="*/ 15632 w 15496121"/>
              <a:gd name="connsiteY5" fmla="*/ 3411719 h 7230830"/>
              <a:gd name="connsiteX6" fmla="*/ 3745463 w 15496121"/>
              <a:gd name="connsiteY6" fmla="*/ 0 h 7230830"/>
              <a:gd name="connsiteX0" fmla="*/ 3745463 w 14190493"/>
              <a:gd name="connsiteY0" fmla="*/ 0 h 7230830"/>
              <a:gd name="connsiteX1" fmla="*/ 14190494 w 14190493"/>
              <a:gd name="connsiteY1" fmla="*/ 0 h 7230830"/>
              <a:gd name="connsiteX2" fmla="*/ 14190494 w 14190493"/>
              <a:gd name="connsiteY2" fmla="*/ 7230830 h 7230830"/>
              <a:gd name="connsiteX3" fmla="*/ 3745463 w 14190493"/>
              <a:gd name="connsiteY3" fmla="*/ 7230830 h 7230830"/>
              <a:gd name="connsiteX4" fmla="*/ 0 w 14190493"/>
              <a:gd name="connsiteY4" fmla="*/ 3857829 h 7230830"/>
              <a:gd name="connsiteX5" fmla="*/ 15632 w 14190493"/>
              <a:gd name="connsiteY5" fmla="*/ 3411719 h 7230830"/>
              <a:gd name="connsiteX6" fmla="*/ 3745463 w 14190493"/>
              <a:gd name="connsiteY6" fmla="*/ 0 h 7230830"/>
              <a:gd name="connsiteX0" fmla="*/ 3745463 w 14190493"/>
              <a:gd name="connsiteY0" fmla="*/ 0 h 7243782"/>
              <a:gd name="connsiteX1" fmla="*/ 14190494 w 14190493"/>
              <a:gd name="connsiteY1" fmla="*/ 0 h 7243782"/>
              <a:gd name="connsiteX2" fmla="*/ 12955504 w 14190493"/>
              <a:gd name="connsiteY2" fmla="*/ 7243782 h 7243782"/>
              <a:gd name="connsiteX3" fmla="*/ 3745463 w 14190493"/>
              <a:gd name="connsiteY3" fmla="*/ 7230830 h 7243782"/>
              <a:gd name="connsiteX4" fmla="*/ 0 w 14190493"/>
              <a:gd name="connsiteY4" fmla="*/ 3857829 h 7243782"/>
              <a:gd name="connsiteX5" fmla="*/ 15632 w 14190493"/>
              <a:gd name="connsiteY5" fmla="*/ 3411719 h 7243782"/>
              <a:gd name="connsiteX6" fmla="*/ 3745463 w 14190493"/>
              <a:gd name="connsiteY6" fmla="*/ 0 h 7243782"/>
              <a:gd name="connsiteX0" fmla="*/ 3745463 w 12955504"/>
              <a:gd name="connsiteY0" fmla="*/ 0 h 7243782"/>
              <a:gd name="connsiteX1" fmla="*/ 12939870 w 12955504"/>
              <a:gd name="connsiteY1" fmla="*/ 0 h 7243782"/>
              <a:gd name="connsiteX2" fmla="*/ 12955504 w 12955504"/>
              <a:gd name="connsiteY2" fmla="*/ 7243782 h 7243782"/>
              <a:gd name="connsiteX3" fmla="*/ 3745463 w 12955504"/>
              <a:gd name="connsiteY3" fmla="*/ 7230830 h 7243782"/>
              <a:gd name="connsiteX4" fmla="*/ 0 w 12955504"/>
              <a:gd name="connsiteY4" fmla="*/ 3857829 h 7243782"/>
              <a:gd name="connsiteX5" fmla="*/ 15632 w 12955504"/>
              <a:gd name="connsiteY5" fmla="*/ 3411719 h 7243782"/>
              <a:gd name="connsiteX6" fmla="*/ 3745463 w 12955504"/>
              <a:gd name="connsiteY6" fmla="*/ 0 h 724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5504" h="7243782">
                <a:moveTo>
                  <a:pt x="3745463" y="0"/>
                </a:moveTo>
                <a:lnTo>
                  <a:pt x="12939870" y="0"/>
                </a:lnTo>
                <a:cubicBezTo>
                  <a:pt x="12945081" y="2414594"/>
                  <a:pt x="12950293" y="4829188"/>
                  <a:pt x="12955504" y="7243782"/>
                </a:cubicBezTo>
                <a:lnTo>
                  <a:pt x="3745463" y="7230830"/>
                </a:lnTo>
                <a:cubicBezTo>
                  <a:pt x="1875478" y="7230830"/>
                  <a:pt x="0" y="5727814"/>
                  <a:pt x="0" y="3857829"/>
                </a:cubicBezTo>
                <a:lnTo>
                  <a:pt x="15632" y="3411719"/>
                </a:lnTo>
                <a:cubicBezTo>
                  <a:pt x="15632" y="1541734"/>
                  <a:pt x="1875478" y="0"/>
                  <a:pt x="3745463" y="0"/>
                </a:cubicBezTo>
                <a:close/>
              </a:path>
            </a:pathLst>
          </a:custGeom>
        </p:spPr>
        <p:txBody>
          <a:bodyPr wrap="square">
            <a:noAutofit/>
          </a:bodyPr>
          <a:lstStyle>
            <a:lvl1pPr marL="0" indent="0" algn="ctr">
              <a:buNone/>
              <a:defRPr sz="2800" b="0" i="0"/>
            </a:lvl1pPr>
          </a:lstStyle>
          <a:p>
            <a:r>
              <a:rPr lang="en-US"/>
              <a:t>Click icon to</a:t>
            </a:r>
          </a:p>
          <a:p>
            <a:r>
              <a:rPr lang="en-US"/>
              <a:t>add image</a:t>
            </a:r>
          </a:p>
        </p:txBody>
      </p:sp>
      <p:sp>
        <p:nvSpPr>
          <p:cNvPr id="8" name="Text Placeholder 7">
            <a:extLst>
              <a:ext uri="{FF2B5EF4-FFF2-40B4-BE49-F238E27FC236}">
                <a16:creationId xmlns:a16="http://schemas.microsoft.com/office/drawing/2014/main" id="{0E552174-8962-0640-8E00-050ACB4416E3}"/>
              </a:ext>
            </a:extLst>
          </p:cNvPr>
          <p:cNvSpPr>
            <a:spLocks noGrp="1"/>
          </p:cNvSpPr>
          <p:nvPr>
            <p:ph type="body" sz="quarter" idx="14"/>
          </p:nvPr>
        </p:nvSpPr>
        <p:spPr>
          <a:xfrm>
            <a:off x="533400" y="1732382"/>
            <a:ext cx="4741985" cy="4371433"/>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9A310B-6171-4313-96A8-5CF813755561}"/>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8" name="Rectangle 17">
            <a:extLst>
              <a:ext uri="{FF2B5EF4-FFF2-40B4-BE49-F238E27FC236}">
                <a16:creationId xmlns:a16="http://schemas.microsoft.com/office/drawing/2014/main" id="{480A6F62-2691-8B9A-F675-2AEF6840D2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EA360F4A-9361-D0DD-7E60-BEE280D678D4}"/>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A968543B-AE86-5F82-60D2-A03754ECC0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33" name="Group 32">
            <a:extLst>
              <a:ext uri="{FF2B5EF4-FFF2-40B4-BE49-F238E27FC236}">
                <a16:creationId xmlns:a16="http://schemas.microsoft.com/office/drawing/2014/main" id="{F77B8502-8D7C-1E1A-00B4-D3BB72A839DD}"/>
              </a:ext>
            </a:extLst>
          </p:cNvPr>
          <p:cNvGrpSpPr/>
          <p:nvPr userDrawn="1"/>
        </p:nvGrpSpPr>
        <p:grpSpPr>
          <a:xfrm>
            <a:off x="8311695" y="4635494"/>
            <a:ext cx="2755589" cy="2936641"/>
            <a:chOff x="4371290" y="4616796"/>
            <a:chExt cx="2755589" cy="2936641"/>
          </a:xfrm>
        </p:grpSpPr>
        <p:pic>
          <p:nvPicPr>
            <p:cNvPr id="32" name="Picture 31">
              <a:extLst>
                <a:ext uri="{FF2B5EF4-FFF2-40B4-BE49-F238E27FC236}">
                  <a16:creationId xmlns:a16="http://schemas.microsoft.com/office/drawing/2014/main" id="{61D99BC3-4242-7CE8-2B37-75A66BBEFE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rot="21360064">
              <a:off x="4371290" y="4616796"/>
              <a:ext cx="2755589" cy="2340138"/>
            </a:xfrm>
            <a:custGeom>
              <a:avLst/>
              <a:gdLst>
                <a:gd name="connsiteX0" fmla="*/ 2755589 w 2755589"/>
                <a:gd name="connsiteY0" fmla="*/ 0 h 2340138"/>
                <a:gd name="connsiteX1" fmla="*/ 2755589 w 2755589"/>
                <a:gd name="connsiteY1" fmla="*/ 2340138 h 2340138"/>
                <a:gd name="connsiteX2" fmla="*/ 0 w 2755589"/>
                <a:gd name="connsiteY2" fmla="*/ 2147500 h 2340138"/>
                <a:gd name="connsiteX3" fmla="*/ 0 w 2755589"/>
                <a:gd name="connsiteY3" fmla="*/ 0 h 2340138"/>
              </a:gdLst>
              <a:ahLst/>
              <a:cxnLst>
                <a:cxn ang="0">
                  <a:pos x="connsiteX0" y="connsiteY0"/>
                </a:cxn>
                <a:cxn ang="0">
                  <a:pos x="connsiteX1" y="connsiteY1"/>
                </a:cxn>
                <a:cxn ang="0">
                  <a:pos x="connsiteX2" y="connsiteY2"/>
                </a:cxn>
                <a:cxn ang="0">
                  <a:pos x="connsiteX3" y="connsiteY3"/>
                </a:cxn>
              </a:cxnLst>
              <a:rect l="l" t="t" r="r" b="b"/>
              <a:pathLst>
                <a:path w="2755589" h="2340138">
                  <a:moveTo>
                    <a:pt x="2755589" y="0"/>
                  </a:moveTo>
                  <a:lnTo>
                    <a:pt x="2755589" y="2340138"/>
                  </a:lnTo>
                  <a:lnTo>
                    <a:pt x="0" y="2147500"/>
                  </a:lnTo>
                  <a:lnTo>
                    <a:pt x="0" y="0"/>
                  </a:lnTo>
                  <a:close/>
                </a:path>
              </a:pathLst>
            </a:custGeom>
          </p:spPr>
        </p:pic>
        <p:sp>
          <p:nvSpPr>
            <p:cNvPr id="30" name="Freeform: Shape 29">
              <a:extLst>
                <a:ext uri="{FF2B5EF4-FFF2-40B4-BE49-F238E27FC236}">
                  <a16:creationId xmlns:a16="http://schemas.microsoft.com/office/drawing/2014/main" id="{E4E148A8-7960-5414-63E5-04CA381B0E36}"/>
                </a:ext>
              </a:extLst>
            </p:cNvPr>
            <p:cNvSpPr/>
            <p:nvPr userDrawn="1"/>
          </p:nvSpPr>
          <p:spPr>
            <a:xfrm rot="18633027">
              <a:off x="5255174" y="5808703"/>
              <a:ext cx="2140958" cy="1348510"/>
            </a:xfrm>
            <a:custGeom>
              <a:avLst/>
              <a:gdLst>
                <a:gd name="connsiteX0" fmla="*/ 1943473 w 2140958"/>
                <a:gd name="connsiteY0" fmla="*/ 197484 h 1348510"/>
                <a:gd name="connsiteX1" fmla="*/ 2140958 w 2140958"/>
                <a:gd name="connsiteY1" fmla="*/ 674255 h 1348510"/>
                <a:gd name="connsiteX2" fmla="*/ 1466703 w 2140958"/>
                <a:gd name="connsiteY2" fmla="*/ 1348510 h 1348510"/>
                <a:gd name="connsiteX3" fmla="*/ 1153791 w 2140958"/>
                <a:gd name="connsiteY3" fmla="*/ 1348510 h 1348510"/>
                <a:gd name="connsiteX4" fmla="*/ 0 w 2140958"/>
                <a:gd name="connsiteY4" fmla="*/ 0 h 1348510"/>
                <a:gd name="connsiteX5" fmla="*/ 1466703 w 2140958"/>
                <a:gd name="connsiteY5" fmla="*/ 0 h 1348510"/>
                <a:gd name="connsiteX6" fmla="*/ 1943473 w 2140958"/>
                <a:gd name="connsiteY6" fmla="*/ 197484 h 134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0958" h="1348510">
                  <a:moveTo>
                    <a:pt x="1943473" y="197484"/>
                  </a:moveTo>
                  <a:cubicBezTo>
                    <a:pt x="2065490" y="319501"/>
                    <a:pt x="2140958" y="488065"/>
                    <a:pt x="2140958" y="674255"/>
                  </a:cubicBezTo>
                  <a:cubicBezTo>
                    <a:pt x="2140958" y="1046636"/>
                    <a:pt x="1839084" y="1348510"/>
                    <a:pt x="1466703" y="1348510"/>
                  </a:cubicBezTo>
                  <a:lnTo>
                    <a:pt x="1153791" y="1348510"/>
                  </a:lnTo>
                  <a:lnTo>
                    <a:pt x="0" y="0"/>
                  </a:lnTo>
                  <a:lnTo>
                    <a:pt x="1466703" y="0"/>
                  </a:lnTo>
                  <a:cubicBezTo>
                    <a:pt x="1652894" y="0"/>
                    <a:pt x="1821457" y="75469"/>
                    <a:pt x="1943473" y="19748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34" name="Group 33">
            <a:extLst>
              <a:ext uri="{FF2B5EF4-FFF2-40B4-BE49-F238E27FC236}">
                <a16:creationId xmlns:a16="http://schemas.microsoft.com/office/drawing/2014/main" id="{E8950F67-C6B9-2CA5-D7CD-C1865E34EE7C}"/>
              </a:ext>
            </a:extLst>
          </p:cNvPr>
          <p:cNvGrpSpPr/>
          <p:nvPr userDrawn="1"/>
        </p:nvGrpSpPr>
        <p:grpSpPr>
          <a:xfrm>
            <a:off x="242995" y="837761"/>
            <a:ext cx="838200" cy="109793"/>
            <a:chOff x="571500" y="930335"/>
            <a:chExt cx="838200" cy="120483"/>
          </a:xfrm>
        </p:grpSpPr>
        <p:sp>
          <p:nvSpPr>
            <p:cNvPr id="35" name="Oval 34">
              <a:extLst>
                <a:ext uri="{FF2B5EF4-FFF2-40B4-BE49-F238E27FC236}">
                  <a16:creationId xmlns:a16="http://schemas.microsoft.com/office/drawing/2014/main" id="{299D1E88-F9FA-7E23-8220-EB666BF847ED}"/>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6" name="Oval 35">
              <a:extLst>
                <a:ext uri="{FF2B5EF4-FFF2-40B4-BE49-F238E27FC236}">
                  <a16:creationId xmlns:a16="http://schemas.microsoft.com/office/drawing/2014/main" id="{23E186C0-DDD3-FD98-AA02-8C6368E74A8C}"/>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7" name="Oval 36">
              <a:extLst>
                <a:ext uri="{FF2B5EF4-FFF2-40B4-BE49-F238E27FC236}">
                  <a16:creationId xmlns:a16="http://schemas.microsoft.com/office/drawing/2014/main" id="{E81A71B2-3968-5D58-2A17-338489F81E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8" name="Oval 37">
              <a:extLst>
                <a:ext uri="{FF2B5EF4-FFF2-40B4-BE49-F238E27FC236}">
                  <a16:creationId xmlns:a16="http://schemas.microsoft.com/office/drawing/2014/main" id="{8C5BFBB5-7268-FF97-9727-CE30389866DE}"/>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39" name="Oval 38">
              <a:extLst>
                <a:ext uri="{FF2B5EF4-FFF2-40B4-BE49-F238E27FC236}">
                  <a16:creationId xmlns:a16="http://schemas.microsoft.com/office/drawing/2014/main" id="{53E1E560-080E-C960-52E6-2FF6ECFC615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072716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_Content_0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AEBAECB-52A0-4F8C-BCA3-24F7DCB57E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1360064">
            <a:off x="7628249" y="4877966"/>
            <a:ext cx="4315346" cy="2045086"/>
          </a:xfrm>
          <a:prstGeom prst="rect">
            <a:avLst/>
          </a:pr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193418">
            <a:off x="8660755" y="5405662"/>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462824" y="1738163"/>
            <a:ext cx="7360376"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4" name="Picture Placeholder 3">
            <a:extLst>
              <a:ext uri="{FF2B5EF4-FFF2-40B4-BE49-F238E27FC236}">
                <a16:creationId xmlns:a16="http://schemas.microsoft.com/office/drawing/2014/main" id="{6BAF6E46-FDB4-4D20-85F2-1DA2CA075137}"/>
              </a:ext>
            </a:extLst>
          </p:cNvPr>
          <p:cNvSpPr>
            <a:spLocks noGrp="1"/>
          </p:cNvSpPr>
          <p:nvPr>
            <p:ph type="pic" sz="quarter" idx="10"/>
          </p:nvPr>
        </p:nvSpPr>
        <p:spPr>
          <a:xfrm>
            <a:off x="8039356" y="1738163"/>
            <a:ext cx="3436681" cy="4183666"/>
          </a:xfrm>
          <a:custGeom>
            <a:avLst/>
            <a:gdLst>
              <a:gd name="connsiteX0" fmla="*/ 0 w 5834745"/>
              <a:gd name="connsiteY0" fmla="*/ 0 h 8418838"/>
              <a:gd name="connsiteX1" fmla="*/ 4862267 w 5834745"/>
              <a:gd name="connsiteY1" fmla="*/ 0 h 8418838"/>
              <a:gd name="connsiteX2" fmla="*/ 5834745 w 5834745"/>
              <a:gd name="connsiteY2" fmla="*/ 972477 h 8418838"/>
              <a:gd name="connsiteX3" fmla="*/ 5834745 w 5834745"/>
              <a:gd name="connsiteY3" fmla="*/ 8418838 h 8418838"/>
              <a:gd name="connsiteX4" fmla="*/ 972477 w 5834745"/>
              <a:gd name="connsiteY4" fmla="*/ 8418838 h 8418838"/>
              <a:gd name="connsiteX5" fmla="*/ 0 w 5834745"/>
              <a:gd name="connsiteY5" fmla="*/ 7446361 h 841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745" h="8418838">
                <a:moveTo>
                  <a:pt x="0" y="0"/>
                </a:moveTo>
                <a:lnTo>
                  <a:pt x="4862267" y="0"/>
                </a:lnTo>
                <a:cubicBezTo>
                  <a:pt x="5399351" y="0"/>
                  <a:pt x="5834745" y="435393"/>
                  <a:pt x="5834745" y="972477"/>
                </a:cubicBezTo>
                <a:lnTo>
                  <a:pt x="5834745" y="8418838"/>
                </a:lnTo>
                <a:lnTo>
                  <a:pt x="972477" y="8418838"/>
                </a:lnTo>
                <a:cubicBezTo>
                  <a:pt x="435393" y="8418838"/>
                  <a:pt x="0" y="7983445"/>
                  <a:pt x="0" y="7446361"/>
                </a:cubicBezTo>
                <a:close/>
              </a:path>
            </a:pathLst>
          </a:custGeom>
        </p:spPr>
        <p:txBody>
          <a:bodyPr wrap="square">
            <a:noAutofit/>
          </a:bodyPr>
          <a:lstStyle>
            <a:lvl1pPr algn="ctr">
              <a:defRPr sz="1400" b="0" i="0"/>
            </a:lvl1pPr>
          </a:lstStyle>
          <a:p>
            <a:endParaRPr lang="en-US"/>
          </a:p>
        </p:txBody>
      </p:sp>
      <p:sp>
        <p:nvSpPr>
          <p:cNvPr id="10" name="Rectangle 9">
            <a:extLst>
              <a:ext uri="{FF2B5EF4-FFF2-40B4-BE49-F238E27FC236}">
                <a16:creationId xmlns:a16="http://schemas.microsoft.com/office/drawing/2014/main" id="{A74615DD-79C7-D161-D3CD-297AE11165AC}"/>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1E46D4D9-E562-E760-5B07-75D4512D6A2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0" name="Graphic 19">
            <a:extLst>
              <a:ext uri="{FF2B5EF4-FFF2-40B4-BE49-F238E27FC236}">
                <a16:creationId xmlns:a16="http://schemas.microsoft.com/office/drawing/2014/main" id="{1EF6D862-6A44-F1D9-EAE4-1FB5F72E45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1" name="Group 20">
            <a:extLst>
              <a:ext uri="{FF2B5EF4-FFF2-40B4-BE49-F238E27FC236}">
                <a16:creationId xmlns:a16="http://schemas.microsoft.com/office/drawing/2014/main" id="{17E6D3D1-AB14-CDAF-7037-8A6164889C9E}"/>
              </a:ext>
            </a:extLst>
          </p:cNvPr>
          <p:cNvGrpSpPr/>
          <p:nvPr userDrawn="1"/>
        </p:nvGrpSpPr>
        <p:grpSpPr>
          <a:xfrm>
            <a:off x="242995" y="837761"/>
            <a:ext cx="838200" cy="109793"/>
            <a:chOff x="571500" y="930335"/>
            <a:chExt cx="838200" cy="120483"/>
          </a:xfrm>
        </p:grpSpPr>
        <p:sp>
          <p:nvSpPr>
            <p:cNvPr id="22" name="Oval 21">
              <a:extLst>
                <a:ext uri="{FF2B5EF4-FFF2-40B4-BE49-F238E27FC236}">
                  <a16:creationId xmlns:a16="http://schemas.microsoft.com/office/drawing/2014/main" id="{79DC3CFE-BFA5-7157-50CD-5C6B099C229C}"/>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3" name="Oval 22">
              <a:extLst>
                <a:ext uri="{FF2B5EF4-FFF2-40B4-BE49-F238E27FC236}">
                  <a16:creationId xmlns:a16="http://schemas.microsoft.com/office/drawing/2014/main" id="{5307935B-D21E-00D5-80AC-E79D4197BBA6}"/>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4" name="Oval 23">
              <a:extLst>
                <a:ext uri="{FF2B5EF4-FFF2-40B4-BE49-F238E27FC236}">
                  <a16:creationId xmlns:a16="http://schemas.microsoft.com/office/drawing/2014/main" id="{016E84B2-AE90-8BD6-B895-D34845A20D43}"/>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5" name="Oval 24">
              <a:extLst>
                <a:ext uri="{FF2B5EF4-FFF2-40B4-BE49-F238E27FC236}">
                  <a16:creationId xmlns:a16="http://schemas.microsoft.com/office/drawing/2014/main" id="{1C964DF6-1D18-AE24-37FF-AE61C0443ADB}"/>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79FA3EE5-6DF9-C3A8-BA0E-77A8D6699AB1}"/>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2295323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pecial_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479378-E967-A84F-B622-04A6605633F9}"/>
              </a:ext>
            </a:extLst>
          </p:cNvPr>
          <p:cNvSpPr>
            <a:spLocks noGrp="1"/>
          </p:cNvSpPr>
          <p:nvPr>
            <p:ph type="pic" sz="quarter" idx="15"/>
          </p:nvPr>
        </p:nvSpPr>
        <p:spPr>
          <a:xfrm>
            <a:off x="754383"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27" name="Text Placeholder 26">
            <a:extLst>
              <a:ext uri="{FF2B5EF4-FFF2-40B4-BE49-F238E27FC236}">
                <a16:creationId xmlns:a16="http://schemas.microsoft.com/office/drawing/2014/main" id="{D5594187-B2C7-0D43-9EE2-2CF987DA1DB5}"/>
              </a:ext>
            </a:extLst>
          </p:cNvPr>
          <p:cNvSpPr>
            <a:spLocks noGrp="1"/>
          </p:cNvSpPr>
          <p:nvPr>
            <p:ph type="body" sz="quarter" idx="17" hasCustomPrompt="1"/>
          </p:nvPr>
        </p:nvSpPr>
        <p:spPr>
          <a:xfrm>
            <a:off x="55292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1" name="Picture Placeholder 2">
            <a:extLst>
              <a:ext uri="{FF2B5EF4-FFF2-40B4-BE49-F238E27FC236}">
                <a16:creationId xmlns:a16="http://schemas.microsoft.com/office/drawing/2014/main" id="{1FE0756A-392B-3D41-8095-61C2E21F5780}"/>
              </a:ext>
            </a:extLst>
          </p:cNvPr>
          <p:cNvSpPr>
            <a:spLocks noGrp="1"/>
          </p:cNvSpPr>
          <p:nvPr>
            <p:ph type="pic" sz="quarter" idx="18"/>
          </p:nvPr>
        </p:nvSpPr>
        <p:spPr>
          <a:xfrm>
            <a:off x="3465314"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3" name="Text Placeholder 26">
            <a:extLst>
              <a:ext uri="{FF2B5EF4-FFF2-40B4-BE49-F238E27FC236}">
                <a16:creationId xmlns:a16="http://schemas.microsoft.com/office/drawing/2014/main" id="{0CBAF152-847A-1540-8967-49E26190C189}"/>
              </a:ext>
            </a:extLst>
          </p:cNvPr>
          <p:cNvSpPr>
            <a:spLocks noGrp="1"/>
          </p:cNvSpPr>
          <p:nvPr>
            <p:ph type="body" sz="quarter" idx="20" hasCustomPrompt="1"/>
          </p:nvPr>
        </p:nvSpPr>
        <p:spPr>
          <a:xfrm>
            <a:off x="333996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4" name="Picture Placeholder 2">
            <a:extLst>
              <a:ext uri="{FF2B5EF4-FFF2-40B4-BE49-F238E27FC236}">
                <a16:creationId xmlns:a16="http://schemas.microsoft.com/office/drawing/2014/main" id="{E1973F83-2B99-2D47-B223-CD02C749D08D}"/>
              </a:ext>
            </a:extLst>
          </p:cNvPr>
          <p:cNvSpPr>
            <a:spLocks noGrp="1"/>
          </p:cNvSpPr>
          <p:nvPr>
            <p:ph type="pic" sz="quarter" idx="21"/>
          </p:nvPr>
        </p:nvSpPr>
        <p:spPr>
          <a:xfrm>
            <a:off x="6283768"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6" name="Text Placeholder 26">
            <a:extLst>
              <a:ext uri="{FF2B5EF4-FFF2-40B4-BE49-F238E27FC236}">
                <a16:creationId xmlns:a16="http://schemas.microsoft.com/office/drawing/2014/main" id="{30361622-0EBF-5046-BC37-F4CCD2D28D86}"/>
              </a:ext>
            </a:extLst>
          </p:cNvPr>
          <p:cNvSpPr>
            <a:spLocks noGrp="1"/>
          </p:cNvSpPr>
          <p:nvPr>
            <p:ph type="body" sz="quarter" idx="23" hasCustomPrompt="1"/>
          </p:nvPr>
        </p:nvSpPr>
        <p:spPr>
          <a:xfrm>
            <a:off x="6103050"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37" name="Picture Placeholder 2">
            <a:extLst>
              <a:ext uri="{FF2B5EF4-FFF2-40B4-BE49-F238E27FC236}">
                <a16:creationId xmlns:a16="http://schemas.microsoft.com/office/drawing/2014/main" id="{210009E0-B2EF-5247-BE30-EFA7DE964510}"/>
              </a:ext>
            </a:extLst>
          </p:cNvPr>
          <p:cNvSpPr>
            <a:spLocks noGrp="1"/>
          </p:cNvSpPr>
          <p:nvPr>
            <p:ph type="pic" sz="quarter" idx="24"/>
          </p:nvPr>
        </p:nvSpPr>
        <p:spPr>
          <a:xfrm>
            <a:off x="8994699" y="1413894"/>
            <a:ext cx="2368244" cy="2292731"/>
          </a:xfrm>
          <a:prstGeom prst="ellipse">
            <a:avLst/>
          </a:prstGeom>
        </p:spPr>
        <p:txBody>
          <a:bodyPr/>
          <a:lstStyle>
            <a:lvl1pPr marL="0" indent="0" algn="ctr">
              <a:buFont typeface="Arial" panose="020B0604020202020204" pitchFamily="34" charset="0"/>
              <a:buNone/>
              <a:defRPr/>
            </a:lvl1pPr>
          </a:lstStyle>
          <a:p>
            <a:endParaRPr lang="en-US"/>
          </a:p>
        </p:txBody>
      </p:sp>
      <p:sp>
        <p:nvSpPr>
          <p:cNvPr id="39" name="Text Placeholder 26">
            <a:extLst>
              <a:ext uri="{FF2B5EF4-FFF2-40B4-BE49-F238E27FC236}">
                <a16:creationId xmlns:a16="http://schemas.microsoft.com/office/drawing/2014/main" id="{DF9AA2B3-98B7-D04F-AEE4-57B8533C7B73}"/>
              </a:ext>
            </a:extLst>
          </p:cNvPr>
          <p:cNvSpPr>
            <a:spLocks noGrp="1"/>
          </p:cNvSpPr>
          <p:nvPr>
            <p:ph type="body" sz="quarter" idx="26" hasCustomPrompt="1"/>
          </p:nvPr>
        </p:nvSpPr>
        <p:spPr>
          <a:xfrm>
            <a:off x="8914904" y="4352925"/>
            <a:ext cx="2706815" cy="2389251"/>
          </a:xfrm>
          <a:solidFill>
            <a:schemeClr val="tx2"/>
          </a:solidFill>
        </p:spPr>
        <p:txBody>
          <a:bodyPr>
            <a:noAutofit/>
          </a:bodyPr>
          <a:lstStyle>
            <a:lvl1pPr>
              <a:defRPr sz="1600">
                <a:solidFill>
                  <a:schemeClr val="bg1"/>
                </a:solidFill>
              </a:defRPr>
            </a:lvl1pPr>
            <a:lvl2pPr>
              <a:defRPr sz="1400"/>
            </a:lvl2pPr>
            <a:lvl3pPr>
              <a:defRPr sz="1200"/>
            </a:lvl3pPr>
            <a:lvl4pPr>
              <a:defRPr sz="1100"/>
            </a:lvl4pPr>
            <a:lvl5pPr>
              <a:defRPr sz="1100"/>
            </a:lvl5pPr>
          </a:lstStyle>
          <a:p>
            <a:pPr lvl="0"/>
            <a:r>
              <a:rPr lang="en-US"/>
              <a:t>Click to enter Text</a:t>
            </a:r>
          </a:p>
        </p:txBody>
      </p:sp>
      <p:sp>
        <p:nvSpPr>
          <p:cNvPr id="41" name="Text Placeholder 40">
            <a:extLst>
              <a:ext uri="{FF2B5EF4-FFF2-40B4-BE49-F238E27FC236}">
                <a16:creationId xmlns:a16="http://schemas.microsoft.com/office/drawing/2014/main" id="{4F3A698D-F3EC-EA40-A9CF-F9469D460DCD}"/>
              </a:ext>
            </a:extLst>
          </p:cNvPr>
          <p:cNvSpPr>
            <a:spLocks noGrp="1"/>
          </p:cNvSpPr>
          <p:nvPr>
            <p:ph type="body" sz="quarter" idx="27" hasCustomPrompt="1"/>
          </p:nvPr>
        </p:nvSpPr>
        <p:spPr>
          <a:xfrm>
            <a:off x="55335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3" name="Text Placeholder 40">
            <a:extLst>
              <a:ext uri="{FF2B5EF4-FFF2-40B4-BE49-F238E27FC236}">
                <a16:creationId xmlns:a16="http://schemas.microsoft.com/office/drawing/2014/main" id="{B37770F6-50C5-3A49-8298-87989A224153}"/>
              </a:ext>
            </a:extLst>
          </p:cNvPr>
          <p:cNvSpPr>
            <a:spLocks noGrp="1"/>
          </p:cNvSpPr>
          <p:nvPr>
            <p:ph type="body" sz="quarter" idx="28" hasCustomPrompt="1"/>
          </p:nvPr>
        </p:nvSpPr>
        <p:spPr>
          <a:xfrm>
            <a:off x="3328202"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4" name="Text Placeholder 40">
            <a:extLst>
              <a:ext uri="{FF2B5EF4-FFF2-40B4-BE49-F238E27FC236}">
                <a16:creationId xmlns:a16="http://schemas.microsoft.com/office/drawing/2014/main" id="{B77AC844-39F9-0645-815D-E99BEC4E2733}"/>
              </a:ext>
            </a:extLst>
          </p:cNvPr>
          <p:cNvSpPr>
            <a:spLocks noGrp="1"/>
          </p:cNvSpPr>
          <p:nvPr>
            <p:ph type="body" sz="quarter" idx="29" hasCustomPrompt="1"/>
          </p:nvPr>
        </p:nvSpPr>
        <p:spPr>
          <a:xfrm>
            <a:off x="6110314"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5" name="Text Placeholder 40">
            <a:extLst>
              <a:ext uri="{FF2B5EF4-FFF2-40B4-BE49-F238E27FC236}">
                <a16:creationId xmlns:a16="http://schemas.microsoft.com/office/drawing/2014/main" id="{322B121B-6CA2-6848-8D7C-CAB8725B29EE}"/>
              </a:ext>
            </a:extLst>
          </p:cNvPr>
          <p:cNvSpPr>
            <a:spLocks noGrp="1"/>
          </p:cNvSpPr>
          <p:nvPr>
            <p:ph type="body" sz="quarter" idx="30" hasCustomPrompt="1"/>
          </p:nvPr>
        </p:nvSpPr>
        <p:spPr>
          <a:xfrm>
            <a:off x="8922168" y="3864863"/>
            <a:ext cx="2706815" cy="488061"/>
          </a:xfrm>
          <a:solidFill>
            <a:schemeClr val="tx2"/>
          </a:solidFill>
          <a:ln>
            <a:solidFill>
              <a:schemeClr val="bg1"/>
            </a:solidFill>
          </a:ln>
        </p:spPr>
        <p:txBody>
          <a:bodyPr anchor="ctr">
            <a:normAutofit/>
          </a:bodyPr>
          <a:lstStyle>
            <a:lvl1pPr marL="0" indent="0" algn="ctr">
              <a:buNone/>
              <a:defRPr sz="1600" b="1">
                <a:solidFill>
                  <a:schemeClr val="bg1"/>
                </a:solidFill>
              </a:defRPr>
            </a:lvl1pPr>
          </a:lstStyle>
          <a:p>
            <a:pPr lvl="0"/>
            <a:r>
              <a:rPr lang="en-US"/>
              <a:t>Click to enter Heading</a:t>
            </a:r>
          </a:p>
        </p:txBody>
      </p:sp>
      <p:sp>
        <p:nvSpPr>
          <p:cNvPr id="47" name="Text Placeholder 46">
            <a:extLst>
              <a:ext uri="{FF2B5EF4-FFF2-40B4-BE49-F238E27FC236}">
                <a16:creationId xmlns:a16="http://schemas.microsoft.com/office/drawing/2014/main" id="{9FD570A1-75A9-4D4A-B5EA-5D16CFBE3633}"/>
              </a:ext>
            </a:extLst>
          </p:cNvPr>
          <p:cNvSpPr>
            <a:spLocks noGrp="1"/>
          </p:cNvSpPr>
          <p:nvPr>
            <p:ph type="body" sz="quarter" idx="31" hasCustomPrompt="1"/>
          </p:nvPr>
        </p:nvSpPr>
        <p:spPr>
          <a:xfrm>
            <a:off x="494045" y="3376803"/>
            <a:ext cx="2710931" cy="378712"/>
          </a:xfrm>
          <a:prstGeom prst="roundRect">
            <a:avLst>
              <a:gd name="adj" fmla="val 50000"/>
            </a:avLst>
          </a:prstGeom>
          <a:solidFill>
            <a:schemeClr val="accent6"/>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8" name="Text Placeholder 46">
            <a:extLst>
              <a:ext uri="{FF2B5EF4-FFF2-40B4-BE49-F238E27FC236}">
                <a16:creationId xmlns:a16="http://schemas.microsoft.com/office/drawing/2014/main" id="{3231A04A-4488-4E4B-9455-9FDDF5125A49}"/>
              </a:ext>
            </a:extLst>
          </p:cNvPr>
          <p:cNvSpPr>
            <a:spLocks noGrp="1"/>
          </p:cNvSpPr>
          <p:nvPr>
            <p:ph type="body" sz="quarter" idx="32" hasCustomPrompt="1"/>
          </p:nvPr>
        </p:nvSpPr>
        <p:spPr>
          <a:xfrm>
            <a:off x="3320405" y="3376803"/>
            <a:ext cx="2710931" cy="378712"/>
          </a:xfrm>
          <a:prstGeom prst="roundRect">
            <a:avLst>
              <a:gd name="adj" fmla="val 50000"/>
            </a:avLst>
          </a:prstGeom>
          <a:solidFill>
            <a:schemeClr val="accent1"/>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49" name="Text Placeholder 46">
            <a:extLst>
              <a:ext uri="{FF2B5EF4-FFF2-40B4-BE49-F238E27FC236}">
                <a16:creationId xmlns:a16="http://schemas.microsoft.com/office/drawing/2014/main" id="{04622C4D-E594-944D-920C-1CC4C9FB7835}"/>
              </a:ext>
            </a:extLst>
          </p:cNvPr>
          <p:cNvSpPr>
            <a:spLocks noGrp="1"/>
          </p:cNvSpPr>
          <p:nvPr>
            <p:ph type="body" sz="quarter" idx="33" hasCustomPrompt="1"/>
          </p:nvPr>
        </p:nvSpPr>
        <p:spPr>
          <a:xfrm>
            <a:off x="6112476" y="3376803"/>
            <a:ext cx="2710931" cy="378712"/>
          </a:xfrm>
          <a:prstGeom prst="roundRect">
            <a:avLst>
              <a:gd name="adj" fmla="val 50000"/>
            </a:avLst>
          </a:prstGeom>
          <a:solidFill>
            <a:schemeClr val="accent3"/>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50" name="Text Placeholder 46">
            <a:extLst>
              <a:ext uri="{FF2B5EF4-FFF2-40B4-BE49-F238E27FC236}">
                <a16:creationId xmlns:a16="http://schemas.microsoft.com/office/drawing/2014/main" id="{7E4F4AB8-41CD-5D44-9710-99A030E70078}"/>
              </a:ext>
            </a:extLst>
          </p:cNvPr>
          <p:cNvSpPr>
            <a:spLocks noGrp="1"/>
          </p:cNvSpPr>
          <p:nvPr>
            <p:ph type="body" sz="quarter" idx="34" hasCustomPrompt="1"/>
          </p:nvPr>
        </p:nvSpPr>
        <p:spPr>
          <a:xfrm>
            <a:off x="8904444" y="3376803"/>
            <a:ext cx="2710931" cy="378712"/>
          </a:xfrm>
          <a:prstGeom prst="roundRect">
            <a:avLst>
              <a:gd name="adj" fmla="val 50000"/>
            </a:avLst>
          </a:prstGeom>
          <a:solidFill>
            <a:schemeClr val="accent2"/>
          </a:solidFill>
        </p:spPr>
        <p:txBody>
          <a:bodyPr>
            <a:noAutofit/>
          </a:bodyPr>
          <a:lstStyle>
            <a:lvl1pPr marL="0" indent="0" algn="ctr">
              <a:buNone/>
              <a:defRPr sz="1600" b="1">
                <a:solidFill>
                  <a:schemeClr val="bg1"/>
                </a:solidFill>
              </a:defRPr>
            </a:lvl1pPr>
          </a:lstStyle>
          <a:p>
            <a:pPr lvl="0"/>
            <a:r>
              <a:rPr lang="en-US"/>
              <a:t>Click to enter Title</a:t>
            </a:r>
          </a:p>
        </p:txBody>
      </p:sp>
      <p:sp>
        <p:nvSpPr>
          <p:cNvPr id="20" name="Slide Number Placeholder 5">
            <a:extLst>
              <a:ext uri="{FF2B5EF4-FFF2-40B4-BE49-F238E27FC236}">
                <a16:creationId xmlns:a16="http://schemas.microsoft.com/office/drawing/2014/main" id="{F16B603E-7086-42ED-B148-2D3B620C8FC4}"/>
              </a:ext>
            </a:extLst>
          </p:cNvPr>
          <p:cNvSpPr txBox="1">
            <a:spLocks/>
          </p:cNvSpPr>
          <p:nvPr userDrawn="1"/>
        </p:nvSpPr>
        <p:spPr>
          <a:xfrm>
            <a:off x="11332613" y="6377051"/>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2" name="Rectangle 1">
            <a:extLst>
              <a:ext uri="{FF2B5EF4-FFF2-40B4-BE49-F238E27FC236}">
                <a16:creationId xmlns:a16="http://schemas.microsoft.com/office/drawing/2014/main" id="{2D600DA2-BA95-2C44-9261-03520E5E82F8}"/>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EB9A6995-CD45-6F30-4116-1EFB8F6BBAD1}"/>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5" name="Graphic 4">
            <a:extLst>
              <a:ext uri="{FF2B5EF4-FFF2-40B4-BE49-F238E27FC236}">
                <a16:creationId xmlns:a16="http://schemas.microsoft.com/office/drawing/2014/main" id="{960F1908-CBDA-284B-FCF3-AAB4012C17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3304" y="57200"/>
            <a:ext cx="601352" cy="601352"/>
          </a:xfrm>
          <a:prstGeom prst="rect">
            <a:avLst/>
          </a:prstGeom>
        </p:spPr>
      </p:pic>
      <p:grpSp>
        <p:nvGrpSpPr>
          <p:cNvPr id="6" name="Group 5">
            <a:extLst>
              <a:ext uri="{FF2B5EF4-FFF2-40B4-BE49-F238E27FC236}">
                <a16:creationId xmlns:a16="http://schemas.microsoft.com/office/drawing/2014/main" id="{149318FC-262C-6B72-D354-F8A3993D33F2}"/>
              </a:ext>
            </a:extLst>
          </p:cNvPr>
          <p:cNvGrpSpPr/>
          <p:nvPr userDrawn="1"/>
        </p:nvGrpSpPr>
        <p:grpSpPr>
          <a:xfrm>
            <a:off x="242995" y="837761"/>
            <a:ext cx="838200" cy="109793"/>
            <a:chOff x="571500" y="930335"/>
            <a:chExt cx="838200" cy="120483"/>
          </a:xfrm>
        </p:grpSpPr>
        <p:sp>
          <p:nvSpPr>
            <p:cNvPr id="7" name="Oval 6">
              <a:extLst>
                <a:ext uri="{FF2B5EF4-FFF2-40B4-BE49-F238E27FC236}">
                  <a16:creationId xmlns:a16="http://schemas.microsoft.com/office/drawing/2014/main" id="{5EB9D334-6AF2-B81B-945C-DCCC6E732F1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8" name="Oval 7">
              <a:extLst>
                <a:ext uri="{FF2B5EF4-FFF2-40B4-BE49-F238E27FC236}">
                  <a16:creationId xmlns:a16="http://schemas.microsoft.com/office/drawing/2014/main" id="{D1345770-B160-FE6A-781C-04706BF9473F}"/>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9" name="Oval 8">
              <a:extLst>
                <a:ext uri="{FF2B5EF4-FFF2-40B4-BE49-F238E27FC236}">
                  <a16:creationId xmlns:a16="http://schemas.microsoft.com/office/drawing/2014/main" id="{C05BF842-1C7F-B717-6581-423DAF559C3D}"/>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0" name="Oval 9">
              <a:extLst>
                <a:ext uri="{FF2B5EF4-FFF2-40B4-BE49-F238E27FC236}">
                  <a16:creationId xmlns:a16="http://schemas.microsoft.com/office/drawing/2014/main" id="{405B93F0-8048-9298-4771-F337BDC5F7A5}"/>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11" name="Oval 10">
              <a:extLst>
                <a:ext uri="{FF2B5EF4-FFF2-40B4-BE49-F238E27FC236}">
                  <a16:creationId xmlns:a16="http://schemas.microsoft.com/office/drawing/2014/main" id="{098F5F9E-0E15-F3A2-9CDA-325FB90F83B2}"/>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spTree>
    <p:extLst>
      <p:ext uri="{BB962C8B-B14F-4D97-AF65-F5344CB8AC3E}">
        <p14:creationId xmlns:p14="http://schemas.microsoft.com/office/powerpoint/2010/main" val="252837087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212"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pecial_0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BA0B78-9B0E-42B5-8448-9437C73938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782"/>
          <a:stretch/>
        </p:blipFill>
        <p:spPr>
          <a:xfrm>
            <a:off x="-1" y="910454"/>
            <a:ext cx="8693465" cy="5806440"/>
          </a:xfrm>
          <a:prstGeom prst="rect">
            <a:avLst/>
          </a:prstGeom>
        </p:spPr>
      </p:pic>
      <p:sp>
        <p:nvSpPr>
          <p:cNvPr id="8" name="Picture Placeholder 7">
            <a:extLst>
              <a:ext uri="{FF2B5EF4-FFF2-40B4-BE49-F238E27FC236}">
                <a16:creationId xmlns:a16="http://schemas.microsoft.com/office/drawing/2014/main" id="{1CD0ECC3-0CC8-424C-8B78-F1E921AACD56}"/>
              </a:ext>
            </a:extLst>
          </p:cNvPr>
          <p:cNvSpPr>
            <a:spLocks noGrp="1"/>
          </p:cNvSpPr>
          <p:nvPr>
            <p:ph type="pic" sz="quarter" idx="11" hasCustomPrompt="1"/>
          </p:nvPr>
        </p:nvSpPr>
        <p:spPr>
          <a:xfrm>
            <a:off x="137360" y="2112155"/>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9" name="Content Placeholder 8">
            <a:extLst>
              <a:ext uri="{FF2B5EF4-FFF2-40B4-BE49-F238E27FC236}">
                <a16:creationId xmlns:a16="http://schemas.microsoft.com/office/drawing/2014/main" id="{8E08FB05-33F1-D942-B6F0-85398E25660E}"/>
              </a:ext>
            </a:extLst>
          </p:cNvPr>
          <p:cNvSpPr>
            <a:spLocks noGrp="1"/>
          </p:cNvSpPr>
          <p:nvPr>
            <p:ph sz="quarter" idx="17" hasCustomPrompt="1"/>
          </p:nvPr>
        </p:nvSpPr>
        <p:spPr>
          <a:xfrm>
            <a:off x="7389812" y="1956235"/>
            <a:ext cx="4086225" cy="4075112"/>
          </a:xfrm>
        </p:spPr>
        <p:txBody>
          <a:bodyPr/>
          <a:lstStyle>
            <a:lvl1pPr>
              <a:defRPr b="0" i="0"/>
            </a:lvl1pPr>
            <a:lvl2pPr>
              <a:defRPr b="0" i="0"/>
            </a:lvl2pPr>
            <a:lvl3pPr>
              <a:defRPr b="0" i="0"/>
            </a:lvl3pPr>
            <a:lvl4pPr>
              <a:defRPr b="0" i="0"/>
            </a:lvl4pPr>
            <a:lvl5pPr>
              <a:defRPr b="0" i="0"/>
            </a:lvl5pPr>
          </a:lstStyle>
          <a:p>
            <a:pPr lvl="0"/>
            <a:r>
              <a:rPr lang="en-US"/>
              <a:t>Click to enter Text</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F912DC8E-C44F-4707-966D-88F90F27AB09}"/>
              </a:ext>
            </a:extLst>
          </p:cNvPr>
          <p:cNvSpPr txBox="1">
            <a:spLocks/>
          </p:cNvSpPr>
          <p:nvPr userDrawn="1"/>
        </p:nvSpPr>
        <p:spPr>
          <a:xfrm>
            <a:off x="11138497" y="6351769"/>
            <a:ext cx="773762"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DCD48-F2F0-436C-978D-7C4D59D5E31F}" type="slidenum">
              <a:rPr lang="en-US" smtClean="0"/>
              <a:pPr/>
              <a:t>‹#›</a:t>
            </a:fld>
            <a:endParaRPr lang="en-US"/>
          </a:p>
        </p:txBody>
      </p:sp>
      <p:sp>
        <p:nvSpPr>
          <p:cNvPr id="19" name="Picture Placeholder 7">
            <a:extLst>
              <a:ext uri="{FF2B5EF4-FFF2-40B4-BE49-F238E27FC236}">
                <a16:creationId xmlns:a16="http://schemas.microsoft.com/office/drawing/2014/main" id="{F37F6B21-6CFA-444C-87D9-D550A7FCE3AF}"/>
              </a:ext>
            </a:extLst>
          </p:cNvPr>
          <p:cNvSpPr>
            <a:spLocks noGrp="1"/>
          </p:cNvSpPr>
          <p:nvPr>
            <p:ph type="pic" sz="quarter" idx="18" hasCustomPrompt="1"/>
          </p:nvPr>
        </p:nvSpPr>
        <p:spPr>
          <a:xfrm>
            <a:off x="2154548" y="1955598"/>
            <a:ext cx="2729602" cy="3648788"/>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0" name="Picture Placeholder 7">
            <a:extLst>
              <a:ext uri="{FF2B5EF4-FFF2-40B4-BE49-F238E27FC236}">
                <a16:creationId xmlns:a16="http://schemas.microsoft.com/office/drawing/2014/main" id="{A1F66B56-1C09-4ABB-88D8-CEE946A0ED8B}"/>
              </a:ext>
            </a:extLst>
          </p:cNvPr>
          <p:cNvSpPr>
            <a:spLocks noGrp="1"/>
          </p:cNvSpPr>
          <p:nvPr>
            <p:ph type="pic" sz="quarter" idx="19" hasCustomPrompt="1"/>
          </p:nvPr>
        </p:nvSpPr>
        <p:spPr>
          <a:xfrm>
            <a:off x="5056253" y="2147442"/>
            <a:ext cx="1842968" cy="3334066"/>
          </a:xfrm>
          <a:custGeom>
            <a:avLst/>
            <a:gdLst>
              <a:gd name="connsiteX0" fmla="*/ 0 w 1842968"/>
              <a:gd name="connsiteY0" fmla="*/ 0 h 3334066"/>
              <a:gd name="connsiteX1" fmla="*/ 1842968 w 1842968"/>
              <a:gd name="connsiteY1" fmla="*/ 0 h 3334066"/>
              <a:gd name="connsiteX2" fmla="*/ 1842968 w 1842968"/>
              <a:gd name="connsiteY2" fmla="*/ 3334066 h 3334066"/>
              <a:gd name="connsiteX3" fmla="*/ 0 w 1842968"/>
              <a:gd name="connsiteY3" fmla="*/ 3334066 h 3334066"/>
            </a:gdLst>
            <a:ahLst/>
            <a:cxnLst>
              <a:cxn ang="0">
                <a:pos x="connsiteX0" y="connsiteY0"/>
              </a:cxn>
              <a:cxn ang="0">
                <a:pos x="connsiteX1" y="connsiteY1"/>
              </a:cxn>
              <a:cxn ang="0">
                <a:pos x="connsiteX2" y="connsiteY2"/>
              </a:cxn>
              <a:cxn ang="0">
                <a:pos x="connsiteX3" y="connsiteY3"/>
              </a:cxn>
            </a:cxnLst>
            <a:rect l="l" t="t" r="r" b="b"/>
            <a:pathLst>
              <a:path w="1842968" h="3334066">
                <a:moveTo>
                  <a:pt x="0" y="0"/>
                </a:moveTo>
                <a:lnTo>
                  <a:pt x="1842968" y="0"/>
                </a:lnTo>
                <a:lnTo>
                  <a:pt x="1842968" y="3334066"/>
                </a:lnTo>
                <a:lnTo>
                  <a:pt x="0" y="3334066"/>
                </a:lnTo>
                <a:close/>
              </a:path>
            </a:pathLst>
          </a:custGeom>
          <a:solidFill>
            <a:schemeClr val="bg1">
              <a:lumMod val="50000"/>
            </a:schemeClr>
          </a:solidFill>
        </p:spPr>
        <p:txBody>
          <a:bodyPr wrap="square">
            <a:noAutofit/>
          </a:bodyPr>
          <a:lstStyle>
            <a:lvl1pPr marL="0" indent="0" algn="ctr">
              <a:buNone/>
              <a:defRPr b="0" i="0"/>
            </a:lvl1pPr>
          </a:lstStyle>
          <a:p>
            <a:r>
              <a:rPr lang="en-US"/>
              <a:t>Click to add image</a:t>
            </a:r>
          </a:p>
        </p:txBody>
      </p:sp>
      <p:sp>
        <p:nvSpPr>
          <p:cNvPr id="21" name="Rectangle 20">
            <a:extLst>
              <a:ext uri="{FF2B5EF4-FFF2-40B4-BE49-F238E27FC236}">
                <a16:creationId xmlns:a16="http://schemas.microsoft.com/office/drawing/2014/main" id="{1C87D2A9-C759-92EC-FEEB-2712421A6067}"/>
              </a:ext>
            </a:extLst>
          </p:cNvPr>
          <p:cNvSpPr/>
          <p:nvPr userDrawn="1"/>
        </p:nvSpPr>
        <p:spPr>
          <a:xfrm>
            <a:off x="0" y="0"/>
            <a:ext cx="12192000" cy="69382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77AEF4DC-7F43-76D2-2144-AD8752652109}"/>
              </a:ext>
            </a:extLst>
          </p:cNvPr>
          <p:cNvSpPr>
            <a:spLocks noGrp="1"/>
          </p:cNvSpPr>
          <p:nvPr>
            <p:ph type="title" hasCustomPrompt="1"/>
          </p:nvPr>
        </p:nvSpPr>
        <p:spPr>
          <a:xfrm>
            <a:off x="242995" y="81362"/>
            <a:ext cx="10406531" cy="573024"/>
          </a:xfrm>
          <a:prstGeom prst="rect">
            <a:avLst/>
          </a:prstGeom>
          <a:noFill/>
        </p:spPr>
        <p:txBody>
          <a:bodyPr>
            <a:noAutofit/>
          </a:bodyPr>
          <a:lstStyle>
            <a:lvl1pPr>
              <a:defRPr sz="2400" b="1" i="0">
                <a:solidFill>
                  <a:schemeClr val="bg1"/>
                </a:solidFill>
              </a:defRPr>
            </a:lvl1pPr>
          </a:lstStyle>
          <a:p>
            <a:r>
              <a:rPr lang="en-US"/>
              <a:t>Click to enter Heading</a:t>
            </a:r>
          </a:p>
        </p:txBody>
      </p:sp>
      <p:pic>
        <p:nvPicPr>
          <p:cNvPr id="23" name="Graphic 22">
            <a:extLst>
              <a:ext uri="{FF2B5EF4-FFF2-40B4-BE49-F238E27FC236}">
                <a16:creationId xmlns:a16="http://schemas.microsoft.com/office/drawing/2014/main" id="{31916AB8-CC92-F997-9EC6-645AB3B635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53304" y="57200"/>
            <a:ext cx="601352" cy="601352"/>
          </a:xfrm>
          <a:prstGeom prst="rect">
            <a:avLst/>
          </a:prstGeom>
        </p:spPr>
      </p:pic>
      <p:grpSp>
        <p:nvGrpSpPr>
          <p:cNvPr id="24" name="Group 23">
            <a:extLst>
              <a:ext uri="{FF2B5EF4-FFF2-40B4-BE49-F238E27FC236}">
                <a16:creationId xmlns:a16="http://schemas.microsoft.com/office/drawing/2014/main" id="{17D8BF66-6EB9-30F5-DC25-46A9963B0A4C}"/>
              </a:ext>
            </a:extLst>
          </p:cNvPr>
          <p:cNvGrpSpPr/>
          <p:nvPr userDrawn="1"/>
        </p:nvGrpSpPr>
        <p:grpSpPr>
          <a:xfrm>
            <a:off x="242995" y="837761"/>
            <a:ext cx="838200" cy="109793"/>
            <a:chOff x="571500" y="930335"/>
            <a:chExt cx="838200" cy="120483"/>
          </a:xfrm>
        </p:grpSpPr>
        <p:sp>
          <p:nvSpPr>
            <p:cNvPr id="25" name="Oval 24">
              <a:extLst>
                <a:ext uri="{FF2B5EF4-FFF2-40B4-BE49-F238E27FC236}">
                  <a16:creationId xmlns:a16="http://schemas.microsoft.com/office/drawing/2014/main" id="{50117176-B90E-40C2-FE66-6D61678FF4EE}"/>
                </a:ext>
              </a:extLst>
            </p:cNvPr>
            <p:cNvSpPr/>
            <p:nvPr/>
          </p:nvSpPr>
          <p:spPr>
            <a:xfrm flipV="1">
              <a:off x="571500" y="930335"/>
              <a:ext cx="114300" cy="12048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6" name="Oval 25">
              <a:extLst>
                <a:ext uri="{FF2B5EF4-FFF2-40B4-BE49-F238E27FC236}">
                  <a16:creationId xmlns:a16="http://schemas.microsoft.com/office/drawing/2014/main" id="{FFDF1B85-7216-9517-CE9C-48A225399CE0}"/>
                </a:ext>
              </a:extLst>
            </p:cNvPr>
            <p:cNvSpPr/>
            <p:nvPr/>
          </p:nvSpPr>
          <p:spPr>
            <a:xfrm flipV="1">
              <a:off x="752475" y="930335"/>
              <a:ext cx="114300" cy="1204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7" name="Oval 26">
              <a:extLst>
                <a:ext uri="{FF2B5EF4-FFF2-40B4-BE49-F238E27FC236}">
                  <a16:creationId xmlns:a16="http://schemas.microsoft.com/office/drawing/2014/main" id="{4DC5F58B-9A11-B825-E791-ADD36BC1CA08}"/>
                </a:ext>
              </a:extLst>
            </p:cNvPr>
            <p:cNvSpPr/>
            <p:nvPr/>
          </p:nvSpPr>
          <p:spPr>
            <a:xfrm flipV="1">
              <a:off x="933450" y="930335"/>
              <a:ext cx="114300" cy="12048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8" name="Oval 27">
              <a:extLst>
                <a:ext uri="{FF2B5EF4-FFF2-40B4-BE49-F238E27FC236}">
                  <a16:creationId xmlns:a16="http://schemas.microsoft.com/office/drawing/2014/main" id="{1A570EE7-1547-F123-D448-FFC76A58CF21}"/>
                </a:ext>
              </a:extLst>
            </p:cNvPr>
            <p:cNvSpPr/>
            <p:nvPr/>
          </p:nvSpPr>
          <p:spPr>
            <a:xfrm flipV="1">
              <a:off x="1114425" y="930335"/>
              <a:ext cx="114300" cy="12048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sp>
          <p:nvSpPr>
            <p:cNvPr id="29" name="Oval 28">
              <a:extLst>
                <a:ext uri="{FF2B5EF4-FFF2-40B4-BE49-F238E27FC236}">
                  <a16:creationId xmlns:a16="http://schemas.microsoft.com/office/drawing/2014/main" id="{E953BDDE-EE71-C4AC-CBDC-1CCA9244EF3F}"/>
                </a:ext>
              </a:extLst>
            </p:cNvPr>
            <p:cNvSpPr/>
            <p:nvPr/>
          </p:nvSpPr>
          <p:spPr>
            <a:xfrm flipV="1">
              <a:off x="1295400" y="930335"/>
              <a:ext cx="114300" cy="120483"/>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700">
                <a:latin typeface="Century Gothic" panose="020B0502020202020204" pitchFamily="34" charset="0"/>
              </a:endParaRPr>
            </a:p>
          </p:txBody>
        </p:sp>
      </p:grpSp>
      <p:pic>
        <p:nvPicPr>
          <p:cNvPr id="33" name="Picture 32">
            <a:extLst>
              <a:ext uri="{FF2B5EF4-FFF2-40B4-BE49-F238E27FC236}">
                <a16:creationId xmlns:a16="http://schemas.microsoft.com/office/drawing/2014/main" id="{024C3493-7F18-79C5-00FA-9D406063B7E8}"/>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3" name="Group 12">
            <a:extLst>
              <a:ext uri="{FF2B5EF4-FFF2-40B4-BE49-F238E27FC236}">
                <a16:creationId xmlns:a16="http://schemas.microsoft.com/office/drawing/2014/main" id="{D35A4377-92B9-4403-BD2E-9F3337A3AB9F}"/>
              </a:ext>
            </a:extLst>
          </p:cNvPr>
          <p:cNvGrpSpPr/>
          <p:nvPr userDrawn="1"/>
        </p:nvGrpSpPr>
        <p:grpSpPr>
          <a:xfrm rot="21270235">
            <a:off x="-506260" y="5457099"/>
            <a:ext cx="2584359" cy="1032333"/>
            <a:chOff x="-521858" y="-813749"/>
            <a:chExt cx="3717094" cy="1586550"/>
          </a:xfrm>
        </p:grpSpPr>
        <p:sp>
          <p:nvSpPr>
            <p:cNvPr id="15" name="Rounded Rectangle 15">
              <a:extLst>
                <a:ext uri="{FF2B5EF4-FFF2-40B4-BE49-F238E27FC236}">
                  <a16:creationId xmlns:a16="http://schemas.microsoft.com/office/drawing/2014/main" id="{F618EE3E-0AEA-40BE-907F-E7B63E2942FB}"/>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6">
              <a:extLst>
                <a:ext uri="{FF2B5EF4-FFF2-40B4-BE49-F238E27FC236}">
                  <a16:creationId xmlns:a16="http://schemas.microsoft.com/office/drawing/2014/main" id="{5E5341BC-A7B6-4073-AF88-725381450FDF}"/>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5F46BBD3-E15D-4277-95F7-9665937F3003}"/>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38804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0C2ED-1548-456F-9ADF-150E0B4EC125}"/>
              </a:ext>
            </a:extLst>
          </p:cNvPr>
          <p:cNvSpPr>
            <a:spLocks noGrp="1"/>
          </p:cNvSpPr>
          <p:nvPr>
            <p:ph type="title"/>
          </p:nvPr>
        </p:nvSpPr>
        <p:spPr>
          <a:xfrm>
            <a:off x="838200" y="57200"/>
            <a:ext cx="10515600" cy="1325563"/>
          </a:xfrm>
          <a:prstGeom prst="rect">
            <a:avLst/>
          </a:prstGeom>
        </p:spPr>
        <p:txBody>
          <a:bodyPr vert="horz" lIns="91440" tIns="45720" rIns="91440" bIns="45720" rtlCol="0" anchor="ctr">
            <a:normAutofit/>
          </a:bodyPr>
          <a:lstStyle/>
          <a:p>
            <a:r>
              <a:rPr lang="en-US"/>
              <a:t>Click to edit Title</a:t>
            </a:r>
          </a:p>
        </p:txBody>
      </p:sp>
      <p:sp>
        <p:nvSpPr>
          <p:cNvPr id="3" name="Text Placeholder 2">
            <a:extLst>
              <a:ext uri="{FF2B5EF4-FFF2-40B4-BE49-F238E27FC236}">
                <a16:creationId xmlns:a16="http://schemas.microsoft.com/office/drawing/2014/main" id="{7F0C97F3-202A-4641-84B9-4146DCDCF3B5}"/>
              </a:ext>
            </a:extLst>
          </p:cNvPr>
          <p:cNvSpPr>
            <a:spLocks noGrp="1"/>
          </p:cNvSpPr>
          <p:nvPr>
            <p:ph type="body" idx="1"/>
          </p:nvPr>
        </p:nvSpPr>
        <p:spPr>
          <a:xfrm>
            <a:off x="838200" y="1825624"/>
            <a:ext cx="10515600" cy="4648327"/>
          </a:xfrm>
          <a:prstGeom prst="rect">
            <a:avLst/>
          </a:prstGeom>
        </p:spPr>
        <p:txBody>
          <a:bodyPr vert="horz" lIns="91440" tIns="45720" rIns="91440" bIns="45720" rtlCol="0">
            <a:normAutofit/>
          </a:body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42496779"/>
      </p:ext>
    </p:extLst>
  </p:cSld>
  <p:clrMap bg1="lt1" tx1="dk1" bg2="lt2" tx2="dk2" accent1="accent1" accent2="accent2" accent3="accent3" accent4="accent4" accent5="accent5" accent6="accent6" hlink="hlink" folHlink="folHlink"/>
  <p:sldLayoutIdLst>
    <p:sldLayoutId id="2147483750" r:id="rId1"/>
    <p:sldLayoutId id="2147483902" r:id="rId2"/>
    <p:sldLayoutId id="2147483901" r:id="rId3"/>
    <p:sldLayoutId id="2147483715" r:id="rId4"/>
    <p:sldLayoutId id="2147483891" r:id="rId5"/>
    <p:sldLayoutId id="2147483884" r:id="rId6"/>
    <p:sldLayoutId id="2147483886" r:id="rId7"/>
    <p:sldLayoutId id="2147483881" r:id="rId8"/>
    <p:sldLayoutId id="2147483887" r:id="rId9"/>
    <p:sldLayoutId id="2147483882" r:id="rId10"/>
    <p:sldLayoutId id="2147483888" r:id="rId11"/>
    <p:sldLayoutId id="2147483885" r:id="rId12"/>
    <p:sldLayoutId id="2147483889" r:id="rId13"/>
    <p:sldLayoutId id="2147483883" r:id="rId14"/>
    <p:sldLayoutId id="2147483890" r:id="rId15"/>
    <p:sldLayoutId id="2147483892" r:id="rId16"/>
    <p:sldLayoutId id="2147483716" r:id="rId17"/>
    <p:sldLayoutId id="2147483893" r:id="rId18"/>
    <p:sldLayoutId id="2147483894" r:id="rId19"/>
    <p:sldLayoutId id="2147483895" r:id="rId20"/>
    <p:sldLayoutId id="2147483896" r:id="rId21"/>
    <p:sldLayoutId id="2147483705" r:id="rId22"/>
    <p:sldLayoutId id="2147483897" r:id="rId23"/>
    <p:sldLayoutId id="2147483899" r:id="rId24"/>
    <p:sldLayoutId id="2147483898" r:id="rId25"/>
    <p:sldLayoutId id="2147483752" r:id="rId26"/>
    <p:sldLayoutId id="2147483737" r:id="rId27"/>
    <p:sldLayoutId id="2147483843" r:id="rId28"/>
    <p:sldLayoutId id="2147483654" r:id="rId29"/>
    <p:sldLayoutId id="2147483905" r:id="rId30"/>
    <p:sldLayoutId id="2147483900" r:id="rId31"/>
    <p:sldLayoutId id="2147483691" r:id="rId32"/>
    <p:sldLayoutId id="2147483680" r:id="rId33"/>
    <p:sldLayoutId id="2147483685" r:id="rId34"/>
    <p:sldLayoutId id="2147483756" r:id="rId35"/>
    <p:sldLayoutId id="2147483703" r:id="rId36"/>
    <p:sldLayoutId id="2147483668" r:id="rId37"/>
  </p:sldLayoutIdLst>
  <p:hf hdr="0" ftr="0" dt="0"/>
  <p:txStyles>
    <p:titleStyle>
      <a:lvl1pPr algn="l" defTabSz="914400" rtl="0" eaLnBrk="1" latinLnBrk="0" hangingPunct="1">
        <a:lnSpc>
          <a:spcPct val="90000"/>
        </a:lnSpc>
        <a:spcBef>
          <a:spcPct val="0"/>
        </a:spcBef>
        <a:buNone/>
        <a:defRPr sz="4400" b="1" i="0" kern="1200">
          <a:solidFill>
            <a:schemeClr val="tx2"/>
          </a:solidFill>
          <a:latin typeface="Century Gothic" panose="020B0502020202020204" pitchFamily="34" charset="0"/>
          <a:ea typeface="+mj-ea"/>
          <a:cs typeface="Arial" panose="020B0604020202020204" pitchFamily="34" charset="0"/>
        </a:defRPr>
      </a:lvl1pPr>
    </p:titleStyle>
    <p:body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28.xml"/><Relationship Id="rId6" Type="http://schemas.openxmlformats.org/officeDocument/2006/relationships/image" Target="../media/image32.png"/><Relationship Id="rId11" Type="http://schemas.openxmlformats.org/officeDocument/2006/relationships/image" Target="../media/image4.svg"/><Relationship Id="rId5" Type="http://schemas.openxmlformats.org/officeDocument/2006/relationships/image" Target="../media/image31.svg"/><Relationship Id="rId10" Type="http://schemas.openxmlformats.org/officeDocument/2006/relationships/image" Target="../media/image3.png"/><Relationship Id="rId4" Type="http://schemas.openxmlformats.org/officeDocument/2006/relationships/image" Target="../media/image30.png"/><Relationship Id="rId9" Type="http://schemas.openxmlformats.org/officeDocument/2006/relationships/image" Target="../media/image35.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28.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43.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28.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image" Target="../media/image51.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image" Target="../media/image27.png"/><Relationship Id="rId1" Type="http://schemas.openxmlformats.org/officeDocument/2006/relationships/slideLayout" Target="../slideLayouts/slideLayout29.xml"/><Relationship Id="rId6" Type="http://schemas.openxmlformats.org/officeDocument/2006/relationships/image" Target="../media/image57.jpeg"/><Relationship Id="rId5" Type="http://schemas.openxmlformats.org/officeDocument/2006/relationships/image" Target="../media/image56.sv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D6E4BB-BC3A-4E84-D6D8-577F748DECA8}"/>
              </a:ext>
            </a:extLst>
          </p:cNvPr>
          <p:cNvSpPr>
            <a:spLocks noGrp="1"/>
          </p:cNvSpPr>
          <p:nvPr>
            <p:ph type="sldNum" sz="quarter" idx="4"/>
          </p:nvPr>
        </p:nvSpPr>
        <p:spPr/>
        <p:txBody>
          <a:bodyPr/>
          <a:lstStyle/>
          <a:p>
            <a:fld id="{B97DCD48-F2F0-436C-978D-7C4D59D5E31F}" type="slidenum">
              <a:rPr lang="en-US" smtClean="0"/>
              <a:pPr/>
              <a:t>1</a:t>
            </a:fld>
            <a:endParaRPr lang="en-US"/>
          </a:p>
        </p:txBody>
      </p:sp>
      <p:sp>
        <p:nvSpPr>
          <p:cNvPr id="3" name="Title 2">
            <a:extLst>
              <a:ext uri="{FF2B5EF4-FFF2-40B4-BE49-F238E27FC236}">
                <a16:creationId xmlns:a16="http://schemas.microsoft.com/office/drawing/2014/main" id="{0419FC7C-A705-3B3F-2723-EDA942FEF53F}"/>
              </a:ext>
            </a:extLst>
          </p:cNvPr>
          <p:cNvSpPr>
            <a:spLocks noGrp="1"/>
          </p:cNvSpPr>
          <p:nvPr>
            <p:ph type="title"/>
          </p:nvPr>
        </p:nvSpPr>
        <p:spPr/>
        <p:txBody>
          <a:bodyPr/>
          <a:lstStyle/>
          <a:p>
            <a:r>
              <a:rPr lang="en-US" dirty="0"/>
              <a:t>Instructions</a:t>
            </a:r>
            <a:endParaRPr lang="en-GB" dirty="0"/>
          </a:p>
        </p:txBody>
      </p:sp>
      <p:sp>
        <p:nvSpPr>
          <p:cNvPr id="4" name="Content Placeholder 2">
            <a:extLst>
              <a:ext uri="{FF2B5EF4-FFF2-40B4-BE49-F238E27FC236}">
                <a16:creationId xmlns:a16="http://schemas.microsoft.com/office/drawing/2014/main" id="{68661DF0-142E-7DFC-F9B5-CC984C788896}"/>
              </a:ext>
            </a:extLst>
          </p:cNvPr>
          <p:cNvSpPr txBox="1">
            <a:spLocks/>
          </p:cNvSpPr>
          <p:nvPr/>
        </p:nvSpPr>
        <p:spPr>
          <a:xfrm>
            <a:off x="546100" y="1441450"/>
            <a:ext cx="11046528" cy="4670425"/>
          </a:xfrm>
          <a:prstGeom prst="rect">
            <a:avLst/>
          </a:prstGeom>
        </p:spPr>
        <p:txBody>
          <a:bodyPr vert="horz" lIns="91440" tIns="45720" rIns="91440" bIns="45720" rtlCol="0" anchor="t">
            <a:normAutofit/>
          </a:bodyPr>
          <a:lstStyle>
            <a:lvl1pPr marL="447675" indent="-447675" algn="l" defTabSz="914400" rtl="0" eaLnBrk="1" latinLnBrk="0" hangingPunct="1">
              <a:lnSpc>
                <a:spcPct val="90000"/>
              </a:lnSpc>
              <a:spcBef>
                <a:spcPts val="1000"/>
              </a:spcBef>
              <a:buClr>
                <a:schemeClr val="accent2"/>
              </a:buClr>
              <a:buSzPct val="110000"/>
              <a:buFont typeface="Century Gothic" panose="020B0502020202020204" pitchFamily="34" charset="0"/>
              <a:buChar char="●"/>
              <a:defRPr sz="2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SzPct val="125000"/>
              <a:buFont typeface="Arial" panose="020B0604020202020204" pitchFamily="34" charset="0"/>
              <a:buChar char="•"/>
              <a:defRPr sz="24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85000"/>
                    <a:lumOff val="15000"/>
                  </a:schemeClr>
                </a:solidFill>
                <a:latin typeface="Century Gothic" panose="020B0502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Century Gothic" panose="020B0502020202020204" pitchFamily="34" charset="0"/>
              <a:buAutoNum type="arabicPeriod"/>
            </a:pPr>
            <a:r>
              <a:rPr lang="en-GB" dirty="0">
                <a:latin typeface="Century Gothic"/>
                <a:cs typeface="Arial"/>
              </a:rPr>
              <a:t>Each section represent a different chapter from the guidebook</a:t>
            </a:r>
          </a:p>
          <a:p>
            <a:pPr marL="514350" indent="-514350">
              <a:buFont typeface="Century Gothic" panose="020B0502020202020204" pitchFamily="34" charset="0"/>
              <a:buAutoNum type="arabicPeriod"/>
            </a:pPr>
            <a:r>
              <a:rPr lang="en-GB" dirty="0">
                <a:latin typeface="Century Gothic"/>
                <a:cs typeface="Arial"/>
              </a:rPr>
              <a:t>Most slides have been prepopulated with example text, remove them and add your own information</a:t>
            </a:r>
          </a:p>
          <a:p>
            <a:pPr marL="514350" indent="-514350">
              <a:buFont typeface="Century Gothic" panose="020B0502020202020204" pitchFamily="34" charset="0"/>
              <a:buAutoNum type="arabicPeriod"/>
            </a:pPr>
            <a:r>
              <a:rPr lang="en-GB" dirty="0">
                <a:latin typeface="Century Gothic"/>
                <a:cs typeface="Arial"/>
              </a:rPr>
              <a:t>You can copy the slides to your own corporate branding template</a:t>
            </a:r>
          </a:p>
          <a:p>
            <a:pPr marL="514350" indent="-514350">
              <a:buFont typeface="+mj-lt"/>
              <a:buAutoNum type="arabicPeriod"/>
            </a:pPr>
            <a:endParaRPr lang="en-GB" dirty="0"/>
          </a:p>
        </p:txBody>
      </p:sp>
    </p:spTree>
    <p:extLst>
      <p:ext uri="{BB962C8B-B14F-4D97-AF65-F5344CB8AC3E}">
        <p14:creationId xmlns:p14="http://schemas.microsoft.com/office/powerpoint/2010/main" val="1301316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5DA4B0-1C3D-0005-DC8E-7DF31178DA50}"/>
              </a:ext>
            </a:extLst>
          </p:cNvPr>
          <p:cNvSpPr>
            <a:spLocks noGrp="1"/>
          </p:cNvSpPr>
          <p:nvPr>
            <p:ph type="body" sz="quarter" idx="12"/>
          </p:nvPr>
        </p:nvSpPr>
        <p:spPr/>
        <p:txBody>
          <a:bodyPr/>
          <a:lstStyle/>
          <a:p>
            <a:pPr algn="l"/>
            <a:r>
              <a:rPr lang="en-US" b="1" dirty="0"/>
              <a:t>The Workday HR Tech Strategy Playbook</a:t>
            </a:r>
          </a:p>
        </p:txBody>
      </p:sp>
    </p:spTree>
    <p:extLst>
      <p:ext uri="{BB962C8B-B14F-4D97-AF65-F5344CB8AC3E}">
        <p14:creationId xmlns:p14="http://schemas.microsoft.com/office/powerpoint/2010/main" val="1671214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EB7EC-E522-9C18-9F4B-38DCD8841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1C10F-A1F1-4CBE-7783-3802D2A164CB}"/>
              </a:ext>
            </a:extLst>
          </p:cNvPr>
          <p:cNvSpPr>
            <a:spLocks noGrp="1"/>
          </p:cNvSpPr>
          <p:nvPr>
            <p:ph type="title"/>
          </p:nvPr>
        </p:nvSpPr>
        <p:spPr/>
        <p:txBody>
          <a:bodyPr/>
          <a:lstStyle/>
          <a:p>
            <a:r>
              <a:rPr lang="en-US" dirty="0"/>
              <a:t>Understand the Current Workday Experience</a:t>
            </a:r>
            <a:endParaRPr lang="en-GB" dirty="0"/>
          </a:p>
        </p:txBody>
      </p:sp>
    </p:spTree>
    <p:extLst>
      <p:ext uri="{BB962C8B-B14F-4D97-AF65-F5344CB8AC3E}">
        <p14:creationId xmlns:p14="http://schemas.microsoft.com/office/powerpoint/2010/main" val="60823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0DDD93-F5CD-5B52-4F2F-AE9A83A895CA}"/>
              </a:ext>
            </a:extLst>
          </p:cNvPr>
          <p:cNvSpPr>
            <a:spLocks noGrp="1"/>
          </p:cNvSpPr>
          <p:nvPr>
            <p:ph type="sldNum" sz="quarter" idx="4"/>
          </p:nvPr>
        </p:nvSpPr>
        <p:spPr/>
        <p:txBody>
          <a:bodyPr/>
          <a:lstStyle/>
          <a:p>
            <a:fld id="{B97DCD48-F2F0-436C-978D-7C4D59D5E31F}" type="slidenum">
              <a:rPr lang="en-US" smtClean="0"/>
              <a:pPr/>
              <a:t>4</a:t>
            </a:fld>
            <a:endParaRPr lang="en-US"/>
          </a:p>
        </p:txBody>
      </p:sp>
      <p:sp>
        <p:nvSpPr>
          <p:cNvPr id="3" name="Title 2">
            <a:extLst>
              <a:ext uri="{FF2B5EF4-FFF2-40B4-BE49-F238E27FC236}">
                <a16:creationId xmlns:a16="http://schemas.microsoft.com/office/drawing/2014/main" id="{963437E2-B0DA-3865-C63D-E2DE4BF8E9C3}"/>
              </a:ext>
            </a:extLst>
          </p:cNvPr>
          <p:cNvSpPr>
            <a:spLocks noGrp="1"/>
          </p:cNvSpPr>
          <p:nvPr>
            <p:ph type="title"/>
          </p:nvPr>
        </p:nvSpPr>
        <p:spPr/>
        <p:txBody>
          <a:bodyPr/>
          <a:lstStyle/>
          <a:p>
            <a:r>
              <a:rPr lang="en-US" dirty="0"/>
              <a:t>Workday Current State Assessment – Key Findings</a:t>
            </a:r>
          </a:p>
        </p:txBody>
      </p:sp>
      <p:graphicFrame>
        <p:nvGraphicFramePr>
          <p:cNvPr id="4" name="Table 3">
            <a:extLst>
              <a:ext uri="{FF2B5EF4-FFF2-40B4-BE49-F238E27FC236}">
                <a16:creationId xmlns:a16="http://schemas.microsoft.com/office/drawing/2014/main" id="{131F56CE-C27D-F2D4-1793-BB8087AEBC52}"/>
              </a:ext>
            </a:extLst>
          </p:cNvPr>
          <p:cNvGraphicFramePr>
            <a:graphicFrameLocks noGrp="1"/>
          </p:cNvGraphicFramePr>
          <p:nvPr>
            <p:extLst>
              <p:ext uri="{D42A27DB-BD31-4B8C-83A1-F6EECF244321}">
                <p14:modId xmlns:p14="http://schemas.microsoft.com/office/powerpoint/2010/main" val="301050676"/>
              </p:ext>
            </p:extLst>
          </p:nvPr>
        </p:nvGraphicFramePr>
        <p:xfrm>
          <a:off x="206579" y="2976560"/>
          <a:ext cx="7502904" cy="3073323"/>
        </p:xfrm>
        <a:graphic>
          <a:graphicData uri="http://schemas.openxmlformats.org/drawingml/2006/table">
            <a:tbl>
              <a:tblPr firstRow="1" bandRow="1">
                <a:tableStyleId>{5C22544A-7EE6-4342-B048-85BDC9FD1C3A}</a:tableStyleId>
              </a:tblPr>
              <a:tblGrid>
                <a:gridCol w="1875726">
                  <a:extLst>
                    <a:ext uri="{9D8B030D-6E8A-4147-A177-3AD203B41FA5}">
                      <a16:colId xmlns:a16="http://schemas.microsoft.com/office/drawing/2014/main" val="3543001651"/>
                    </a:ext>
                  </a:extLst>
                </a:gridCol>
                <a:gridCol w="1875726">
                  <a:extLst>
                    <a:ext uri="{9D8B030D-6E8A-4147-A177-3AD203B41FA5}">
                      <a16:colId xmlns:a16="http://schemas.microsoft.com/office/drawing/2014/main" val="378959355"/>
                    </a:ext>
                  </a:extLst>
                </a:gridCol>
                <a:gridCol w="1875726">
                  <a:extLst>
                    <a:ext uri="{9D8B030D-6E8A-4147-A177-3AD203B41FA5}">
                      <a16:colId xmlns:a16="http://schemas.microsoft.com/office/drawing/2014/main" val="2573730414"/>
                    </a:ext>
                  </a:extLst>
                </a:gridCol>
                <a:gridCol w="1875726">
                  <a:extLst>
                    <a:ext uri="{9D8B030D-6E8A-4147-A177-3AD203B41FA5}">
                      <a16:colId xmlns:a16="http://schemas.microsoft.com/office/drawing/2014/main" val="616756177"/>
                    </a:ext>
                  </a:extLst>
                </a:gridCol>
              </a:tblGrid>
              <a:tr h="391083">
                <a:tc>
                  <a:txBody>
                    <a:bodyPr/>
                    <a:lstStyle/>
                    <a:p>
                      <a:r>
                        <a:rPr lang="en-US" sz="1200" b="1" dirty="0"/>
                        <a:t>Category</a:t>
                      </a:r>
                      <a:endParaRPr lang="en-US" sz="1200" dirty="0"/>
                    </a:p>
                  </a:txBody>
                  <a:tcPr anchor="ctr"/>
                </a:tc>
                <a:tc>
                  <a:txBody>
                    <a:bodyPr/>
                    <a:lstStyle/>
                    <a:p>
                      <a:r>
                        <a:rPr lang="en-US" sz="1200" b="1"/>
                        <a:t>Issue</a:t>
                      </a:r>
                      <a:endParaRPr lang="en-US" sz="1200"/>
                    </a:p>
                  </a:txBody>
                  <a:tcPr anchor="ctr"/>
                </a:tc>
                <a:tc>
                  <a:txBody>
                    <a:bodyPr/>
                    <a:lstStyle/>
                    <a:p>
                      <a:r>
                        <a:rPr lang="en-US" sz="1200" b="1"/>
                        <a:t>Impact on Business</a:t>
                      </a:r>
                      <a:endParaRPr lang="en-US" sz="1200"/>
                    </a:p>
                  </a:txBody>
                  <a:tcPr anchor="ctr"/>
                </a:tc>
                <a:tc>
                  <a:txBody>
                    <a:bodyPr/>
                    <a:lstStyle/>
                    <a:p>
                      <a:r>
                        <a:rPr lang="en-US" sz="1200" b="1" dirty="0"/>
                        <a:t>Recommendation</a:t>
                      </a:r>
                      <a:endParaRPr lang="en-US" sz="1200" dirty="0"/>
                    </a:p>
                  </a:txBody>
                  <a:tcPr anchor="ctr"/>
                </a:tc>
                <a:extLst>
                  <a:ext uri="{0D108BD9-81ED-4DB2-BD59-A6C34878D82A}">
                    <a16:rowId xmlns:a16="http://schemas.microsoft.com/office/drawing/2014/main" val="1794035210"/>
                  </a:ext>
                </a:extLst>
              </a:tr>
              <a:tr h="370840">
                <a:tc>
                  <a:txBody>
                    <a:bodyPr/>
                    <a:lstStyle/>
                    <a:p>
                      <a:r>
                        <a:rPr lang="en-US" sz="1000" b="0" dirty="0"/>
                        <a:t>HR Processes</a:t>
                      </a:r>
                    </a:p>
                  </a:txBody>
                  <a:tcPr anchor="ctr"/>
                </a:tc>
                <a:tc>
                  <a:txBody>
                    <a:bodyPr/>
                    <a:lstStyle/>
                    <a:p>
                      <a:r>
                        <a:rPr lang="en-US" sz="1000" b="0" dirty="0"/>
                        <a:t>Only 40% of managers set goals in Workday</a:t>
                      </a:r>
                    </a:p>
                  </a:txBody>
                  <a:tcPr anchor="ctr"/>
                </a:tc>
                <a:tc>
                  <a:txBody>
                    <a:bodyPr/>
                    <a:lstStyle/>
                    <a:p>
                      <a:r>
                        <a:rPr lang="en-US" sz="1000" b="0"/>
                        <a:t>Inconsistent performance tracking</a:t>
                      </a:r>
                    </a:p>
                  </a:txBody>
                  <a:tcPr anchor="ctr"/>
                </a:tc>
                <a:tc>
                  <a:txBody>
                    <a:bodyPr/>
                    <a:lstStyle/>
                    <a:p>
                      <a:r>
                        <a:rPr lang="en-US" sz="1000" b="0" dirty="0"/>
                        <a:t>Automate goal-setting reminders &amp; training</a:t>
                      </a:r>
                    </a:p>
                  </a:txBody>
                  <a:tcPr anchor="ctr"/>
                </a:tc>
                <a:extLst>
                  <a:ext uri="{0D108BD9-81ED-4DB2-BD59-A6C34878D82A}">
                    <a16:rowId xmlns:a16="http://schemas.microsoft.com/office/drawing/2014/main" val="1540059019"/>
                  </a:ext>
                </a:extLst>
              </a:tr>
              <a:tr h="370840">
                <a:tc>
                  <a:txBody>
                    <a:bodyPr/>
                    <a:lstStyle/>
                    <a:p>
                      <a:r>
                        <a:rPr lang="en-US" sz="1000" b="0"/>
                        <a:t>HR Service Delivery</a:t>
                      </a:r>
                      <a:endParaRPr lang="en-US" sz="1000" b="0" dirty="0"/>
                    </a:p>
                  </a:txBody>
                  <a:tcPr anchor="ctr"/>
                </a:tc>
                <a:tc>
                  <a:txBody>
                    <a:bodyPr/>
                    <a:lstStyle/>
                    <a:p>
                      <a:r>
                        <a:rPr lang="en-US" sz="1000" b="0" dirty="0"/>
                        <a:t>HR spends 5+ hours per week responding to routine HR queries</a:t>
                      </a:r>
                    </a:p>
                  </a:txBody>
                  <a:tcPr anchor="ctr"/>
                </a:tc>
                <a:tc>
                  <a:txBody>
                    <a:bodyPr/>
                    <a:lstStyle/>
                    <a:p>
                      <a:r>
                        <a:rPr lang="en-US" sz="1000" b="0" dirty="0"/>
                        <a:t>Wasted HR capacity &amp; employee frustration</a:t>
                      </a:r>
                    </a:p>
                  </a:txBody>
                  <a:tcPr anchor="ctr"/>
                </a:tc>
                <a:tc>
                  <a:txBody>
                    <a:bodyPr/>
                    <a:lstStyle/>
                    <a:p>
                      <a:r>
                        <a:rPr lang="en-US" sz="1000" b="0" dirty="0"/>
                        <a:t>Implement Workday Help for automated case management</a:t>
                      </a:r>
                    </a:p>
                  </a:txBody>
                  <a:tcPr anchor="ctr"/>
                </a:tc>
                <a:extLst>
                  <a:ext uri="{0D108BD9-81ED-4DB2-BD59-A6C34878D82A}">
                    <a16:rowId xmlns:a16="http://schemas.microsoft.com/office/drawing/2014/main" val="3171381638"/>
                  </a:ext>
                </a:extLst>
              </a:tr>
              <a:tr h="370840">
                <a:tc>
                  <a:txBody>
                    <a:bodyPr/>
                    <a:lstStyle/>
                    <a:p>
                      <a:r>
                        <a:rPr lang="en-US" sz="1000" b="0" dirty="0"/>
                        <a:t>IT &amp; Security</a:t>
                      </a:r>
                    </a:p>
                  </a:txBody>
                  <a:tcPr anchor="ctr"/>
                </a:tc>
                <a:tc>
                  <a:txBody>
                    <a:bodyPr/>
                    <a:lstStyle/>
                    <a:p>
                      <a:r>
                        <a:rPr lang="en-US" sz="1000" b="0" dirty="0"/>
                        <a:t>Role-based security setup incomplete</a:t>
                      </a:r>
                    </a:p>
                  </a:txBody>
                  <a:tcPr anchor="ctr"/>
                </a:tc>
                <a:tc>
                  <a:txBody>
                    <a:bodyPr/>
                    <a:lstStyle/>
                    <a:p>
                      <a:r>
                        <a:rPr lang="en-US" sz="1000" b="0" dirty="0"/>
                        <a:t>Unauthorized access risks</a:t>
                      </a:r>
                    </a:p>
                  </a:txBody>
                  <a:tcPr anchor="ctr"/>
                </a:tc>
                <a:tc>
                  <a:txBody>
                    <a:bodyPr/>
                    <a:lstStyle/>
                    <a:p>
                      <a:r>
                        <a:rPr lang="en-US" sz="1000" b="0" dirty="0"/>
                        <a:t>Conduct a Workday security audit</a:t>
                      </a:r>
                    </a:p>
                  </a:txBody>
                  <a:tcPr anchor="ctr"/>
                </a:tc>
                <a:extLst>
                  <a:ext uri="{0D108BD9-81ED-4DB2-BD59-A6C34878D82A}">
                    <a16:rowId xmlns:a16="http://schemas.microsoft.com/office/drawing/2014/main" val="744236285"/>
                  </a:ext>
                </a:extLst>
              </a:tr>
              <a:tr h="370840">
                <a:tc>
                  <a:txBody>
                    <a:bodyPr/>
                    <a:lstStyle/>
                    <a:p>
                      <a:r>
                        <a:rPr lang="en-US" sz="1000" b="0" dirty="0"/>
                        <a:t>Finance</a:t>
                      </a:r>
                    </a:p>
                  </a:txBody>
                  <a:tcPr anchor="ctr"/>
                </a:tc>
                <a:tc>
                  <a:txBody>
                    <a:bodyPr/>
                    <a:lstStyle/>
                    <a:p>
                      <a:r>
                        <a:rPr lang="en-US" sz="1000" b="0" dirty="0"/>
                        <a:t>Payroll data misalignment with ERP</a:t>
                      </a:r>
                    </a:p>
                  </a:txBody>
                  <a:tcPr anchor="ctr"/>
                </a:tc>
                <a:tc>
                  <a:txBody>
                    <a:bodyPr/>
                    <a:lstStyle/>
                    <a:p>
                      <a:r>
                        <a:rPr lang="en-US" sz="1000" b="0" dirty="0"/>
                        <a:t>Monthly pay runs require manual fixes</a:t>
                      </a:r>
                    </a:p>
                  </a:txBody>
                  <a:tcPr/>
                </a:tc>
                <a:tc>
                  <a:txBody>
                    <a:bodyPr/>
                    <a:lstStyle/>
                    <a:p>
                      <a:r>
                        <a:rPr lang="en-US" sz="1000" b="0" dirty="0"/>
                        <a:t>Improve Workday-finance integration</a:t>
                      </a:r>
                    </a:p>
                  </a:txBody>
                  <a:tcPr/>
                </a:tc>
                <a:extLst>
                  <a:ext uri="{0D108BD9-81ED-4DB2-BD59-A6C34878D82A}">
                    <a16:rowId xmlns:a16="http://schemas.microsoft.com/office/drawing/2014/main" val="388850526"/>
                  </a:ext>
                </a:extLst>
              </a:tr>
              <a:tr h="370840">
                <a:tc>
                  <a:txBody>
                    <a:bodyPr/>
                    <a:lstStyle/>
                    <a:p>
                      <a:r>
                        <a:rPr lang="en-US" sz="1000" b="0" dirty="0"/>
                        <a:t>Finance</a:t>
                      </a:r>
                    </a:p>
                  </a:txBody>
                  <a:tcPr anchor="ctr"/>
                </a:tc>
                <a:tc>
                  <a:txBody>
                    <a:bodyPr/>
                    <a:lstStyle/>
                    <a:p>
                      <a:r>
                        <a:rPr lang="en-US" sz="1000" b="0" dirty="0"/>
                        <a:t>Expense approvals require manual oversight</a:t>
                      </a:r>
                    </a:p>
                  </a:txBody>
                  <a:tcPr anchor="ctr"/>
                </a:tc>
                <a:tc>
                  <a:txBody>
                    <a:bodyPr/>
                    <a:lstStyle/>
                    <a:p>
                      <a:r>
                        <a:rPr lang="en-US" sz="1000" b="0" dirty="0"/>
                        <a:t>Delayed reimbursements &amp; compliance risk</a:t>
                      </a:r>
                    </a:p>
                  </a:txBody>
                  <a:tcPr/>
                </a:tc>
                <a:tc>
                  <a:txBody>
                    <a:bodyPr/>
                    <a:lstStyle/>
                    <a:p>
                      <a:r>
                        <a:rPr lang="en-US" sz="1000" b="0" dirty="0"/>
                        <a:t>Automate approvals using Workday Business Processes</a:t>
                      </a:r>
                    </a:p>
                  </a:txBody>
                  <a:tcPr/>
                </a:tc>
                <a:extLst>
                  <a:ext uri="{0D108BD9-81ED-4DB2-BD59-A6C34878D82A}">
                    <a16:rowId xmlns:a16="http://schemas.microsoft.com/office/drawing/2014/main" val="1636714916"/>
                  </a:ext>
                </a:extLst>
              </a:tr>
              <a:tr h="370840">
                <a:tc>
                  <a:txBody>
                    <a:bodyPr/>
                    <a:lstStyle/>
                    <a:p>
                      <a:r>
                        <a:rPr lang="en-US" sz="1000" b="0" dirty="0"/>
                        <a:t>Employee Experience</a:t>
                      </a:r>
                    </a:p>
                  </a:txBody>
                  <a:tcPr anchor="ctr"/>
                </a:tc>
                <a:tc>
                  <a:txBody>
                    <a:bodyPr/>
                    <a:lstStyle/>
                    <a:p>
                      <a:r>
                        <a:rPr lang="en-US" sz="1000" b="0" dirty="0"/>
                        <a:t>55% of employees still rely on HR for transactions</a:t>
                      </a:r>
                    </a:p>
                  </a:txBody>
                  <a:tcPr anchor="ctr"/>
                </a:tc>
                <a:tc>
                  <a:txBody>
                    <a:bodyPr/>
                    <a:lstStyle/>
                    <a:p>
                      <a:r>
                        <a:rPr lang="en-US" sz="1000" b="0" dirty="0"/>
                        <a:t>Wasted HR team capacity</a:t>
                      </a:r>
                    </a:p>
                  </a:txBody>
                  <a:tcPr/>
                </a:tc>
                <a:tc>
                  <a:txBody>
                    <a:bodyPr/>
                    <a:lstStyle/>
                    <a:p>
                      <a:r>
                        <a:rPr lang="en-US" sz="1000" b="0" dirty="0"/>
                        <a:t>Launch training for self-service adoption</a:t>
                      </a:r>
                    </a:p>
                  </a:txBody>
                  <a:tcPr/>
                </a:tc>
                <a:extLst>
                  <a:ext uri="{0D108BD9-81ED-4DB2-BD59-A6C34878D82A}">
                    <a16:rowId xmlns:a16="http://schemas.microsoft.com/office/drawing/2014/main" val="2892155110"/>
                  </a:ext>
                </a:extLst>
              </a:tr>
            </a:tbl>
          </a:graphicData>
        </a:graphic>
      </p:graphicFrame>
      <p:sp>
        <p:nvSpPr>
          <p:cNvPr id="27" name="Oval 26">
            <a:extLst>
              <a:ext uri="{FF2B5EF4-FFF2-40B4-BE49-F238E27FC236}">
                <a16:creationId xmlns:a16="http://schemas.microsoft.com/office/drawing/2014/main" id="{A3DEA1C0-CDB3-86D6-BE47-00ED8759B605}"/>
              </a:ext>
            </a:extLst>
          </p:cNvPr>
          <p:cNvSpPr/>
          <p:nvPr/>
        </p:nvSpPr>
        <p:spPr>
          <a:xfrm>
            <a:off x="7847309" y="3130482"/>
            <a:ext cx="712011" cy="7120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8" name="Rectangle 27">
            <a:extLst>
              <a:ext uri="{FF2B5EF4-FFF2-40B4-BE49-F238E27FC236}">
                <a16:creationId xmlns:a16="http://schemas.microsoft.com/office/drawing/2014/main" id="{549C3C45-7E65-13A7-9457-FEEA7BA80BE3}"/>
              </a:ext>
            </a:extLst>
          </p:cNvPr>
          <p:cNvSpPr/>
          <p:nvPr/>
        </p:nvSpPr>
        <p:spPr>
          <a:xfrm>
            <a:off x="8687640" y="3100976"/>
            <a:ext cx="3254087" cy="567976"/>
          </a:xfrm>
          <a:prstGeom prst="rect">
            <a:avLst/>
          </a:prstGeom>
        </p:spPr>
        <p:txBody>
          <a:bodyPr wrap="square">
            <a:spAutoFit/>
          </a:bodyPr>
          <a:lstStyle/>
          <a:p>
            <a:pPr algn="just">
              <a:lnSpc>
                <a:spcPct val="150000"/>
              </a:lnSpc>
            </a:pPr>
            <a:r>
              <a:rPr lang="en-US" sz="1100" dirty="0">
                <a:solidFill>
                  <a:schemeClr val="bg1">
                    <a:lumMod val="50000"/>
                  </a:schemeClr>
                </a:solidFill>
                <a:effectLst/>
                <a:latin typeface="Century Gothic" panose="020B0502020202020204" pitchFamily="34" charset="0"/>
              </a:rPr>
              <a:t>Majority of employees are unaware of the Workday mobile app</a:t>
            </a:r>
            <a:endParaRPr lang="en-US" sz="1100" dirty="0">
              <a:solidFill>
                <a:schemeClr val="bg1">
                  <a:lumMod val="50000"/>
                </a:schemeClr>
              </a:solidFill>
              <a:latin typeface="Century Gothic" panose="020B0502020202020204" pitchFamily="34" charset="0"/>
            </a:endParaRPr>
          </a:p>
        </p:txBody>
      </p:sp>
      <p:sp>
        <p:nvSpPr>
          <p:cNvPr id="35" name="TextBox 34">
            <a:extLst>
              <a:ext uri="{FF2B5EF4-FFF2-40B4-BE49-F238E27FC236}">
                <a16:creationId xmlns:a16="http://schemas.microsoft.com/office/drawing/2014/main" id="{2EB05246-0AE6-C180-2AC4-A70D551910C4}"/>
              </a:ext>
            </a:extLst>
          </p:cNvPr>
          <p:cNvSpPr txBox="1"/>
          <p:nvPr/>
        </p:nvSpPr>
        <p:spPr>
          <a:xfrm>
            <a:off x="7896304" y="3301821"/>
            <a:ext cx="620683" cy="369332"/>
          </a:xfrm>
          <a:prstGeom prst="rect">
            <a:avLst/>
          </a:prstGeom>
          <a:noFill/>
        </p:spPr>
        <p:txBody>
          <a:bodyPr wrap="none" rtlCol="0">
            <a:spAutoFit/>
          </a:bodyPr>
          <a:lstStyle/>
          <a:p>
            <a:pPr algn="ctr"/>
            <a:r>
              <a:rPr lang="en-US" dirty="0">
                <a:solidFill>
                  <a:schemeClr val="bg1"/>
                </a:solidFill>
                <a:latin typeface="Century Gothic" panose="020B0502020202020204" pitchFamily="34" charset="0"/>
              </a:rPr>
              <a:t>70%</a:t>
            </a:r>
          </a:p>
        </p:txBody>
      </p:sp>
      <p:sp>
        <p:nvSpPr>
          <p:cNvPr id="5" name="Oval 4">
            <a:extLst>
              <a:ext uri="{FF2B5EF4-FFF2-40B4-BE49-F238E27FC236}">
                <a16:creationId xmlns:a16="http://schemas.microsoft.com/office/drawing/2014/main" id="{D0BCE94E-F054-1967-A9DB-02FA9724DED4}"/>
              </a:ext>
            </a:extLst>
          </p:cNvPr>
          <p:cNvSpPr/>
          <p:nvPr/>
        </p:nvSpPr>
        <p:spPr>
          <a:xfrm>
            <a:off x="7847309" y="4067833"/>
            <a:ext cx="712011" cy="7120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6" name="Rectangle 5">
            <a:extLst>
              <a:ext uri="{FF2B5EF4-FFF2-40B4-BE49-F238E27FC236}">
                <a16:creationId xmlns:a16="http://schemas.microsoft.com/office/drawing/2014/main" id="{B851662A-13D7-049C-DD27-49114CBEDB8B}"/>
              </a:ext>
            </a:extLst>
          </p:cNvPr>
          <p:cNvSpPr/>
          <p:nvPr/>
        </p:nvSpPr>
        <p:spPr>
          <a:xfrm>
            <a:off x="8687641" y="4038327"/>
            <a:ext cx="3426062" cy="821892"/>
          </a:xfrm>
          <a:prstGeom prst="rect">
            <a:avLst/>
          </a:prstGeom>
        </p:spPr>
        <p:txBody>
          <a:bodyPr wrap="square">
            <a:spAutoFit/>
          </a:bodyPr>
          <a:lstStyle/>
          <a:p>
            <a:pPr algn="just">
              <a:lnSpc>
                <a:spcPct val="150000"/>
              </a:lnSpc>
            </a:pPr>
            <a:r>
              <a:rPr lang="en-US" sz="1100" dirty="0">
                <a:solidFill>
                  <a:schemeClr val="bg1">
                    <a:lumMod val="50000"/>
                  </a:schemeClr>
                </a:solidFill>
                <a:effectLst/>
                <a:latin typeface="Century Gothic" panose="020B0502020202020204" pitchFamily="34" charset="0"/>
              </a:rPr>
              <a:t>Hours are spent on creating total rewards statements by HR. With Extend we could automate this and reduce this with 1.100 hours.</a:t>
            </a:r>
            <a:endParaRPr lang="en-US" sz="1100" dirty="0">
              <a:solidFill>
                <a:schemeClr val="bg1">
                  <a:lumMod val="50000"/>
                </a:schemeClr>
              </a:solidFill>
              <a:latin typeface="Century Gothic" panose="020B0502020202020204" pitchFamily="34" charset="0"/>
            </a:endParaRPr>
          </a:p>
        </p:txBody>
      </p:sp>
      <p:sp>
        <p:nvSpPr>
          <p:cNvPr id="7" name="TextBox 6">
            <a:extLst>
              <a:ext uri="{FF2B5EF4-FFF2-40B4-BE49-F238E27FC236}">
                <a16:creationId xmlns:a16="http://schemas.microsoft.com/office/drawing/2014/main" id="{4D8FF8D7-AAA3-F28B-B715-78867EE0358F}"/>
              </a:ext>
            </a:extLst>
          </p:cNvPr>
          <p:cNvSpPr txBox="1"/>
          <p:nvPr/>
        </p:nvSpPr>
        <p:spPr>
          <a:xfrm>
            <a:off x="7822441" y="4236661"/>
            <a:ext cx="761747" cy="369332"/>
          </a:xfrm>
          <a:prstGeom prst="rect">
            <a:avLst/>
          </a:prstGeom>
          <a:noFill/>
        </p:spPr>
        <p:txBody>
          <a:bodyPr wrap="none" rtlCol="0">
            <a:spAutoFit/>
          </a:bodyPr>
          <a:lstStyle/>
          <a:p>
            <a:pPr algn="ctr"/>
            <a:r>
              <a:rPr lang="en-US" dirty="0">
                <a:solidFill>
                  <a:schemeClr val="bg1"/>
                </a:solidFill>
                <a:latin typeface="Century Gothic" panose="020B0502020202020204" pitchFamily="34" charset="0"/>
              </a:rPr>
              <a:t>1.400</a:t>
            </a:r>
          </a:p>
        </p:txBody>
      </p:sp>
      <p:sp>
        <p:nvSpPr>
          <p:cNvPr id="8" name="TextBox 7">
            <a:extLst>
              <a:ext uri="{FF2B5EF4-FFF2-40B4-BE49-F238E27FC236}">
                <a16:creationId xmlns:a16="http://schemas.microsoft.com/office/drawing/2014/main" id="{83931A82-DE86-C4F7-43D3-4A0E069E1872}"/>
              </a:ext>
            </a:extLst>
          </p:cNvPr>
          <p:cNvSpPr txBox="1"/>
          <p:nvPr/>
        </p:nvSpPr>
        <p:spPr>
          <a:xfrm>
            <a:off x="2042162" y="1172838"/>
            <a:ext cx="7080308" cy="938719"/>
          </a:xfrm>
          <a:prstGeom prst="rect">
            <a:avLst/>
          </a:prstGeom>
          <a:noFill/>
          <a:ln w="28575">
            <a:solidFill>
              <a:schemeClr val="accent3"/>
            </a:solidFill>
          </a:ln>
        </p:spPr>
        <p:txBody>
          <a:bodyPr wrap="square" rtlCol="0">
            <a:spAutoFit/>
          </a:bodyPr>
          <a:lstStyle/>
          <a:p>
            <a:pPr marL="285750" indent="-285750">
              <a:buFont typeface="Arial" panose="020B0604020202020204" pitchFamily="34" charset="0"/>
              <a:buChar char="•"/>
            </a:pPr>
            <a:r>
              <a:rPr lang="en-US" sz="1100" dirty="0"/>
              <a:t>Performance management usage is low – only 40% of managers set goals in Workday.</a:t>
            </a:r>
          </a:p>
          <a:p>
            <a:pPr marL="285750" indent="-285750">
              <a:buFont typeface="Arial" panose="020B0604020202020204" pitchFamily="34" charset="0"/>
              <a:buChar char="•"/>
            </a:pPr>
            <a:r>
              <a:rPr lang="en-US" sz="1100" dirty="0"/>
              <a:t>Workday reports lack visibility – HR leadership missing key workforce insights.</a:t>
            </a:r>
          </a:p>
          <a:p>
            <a:pPr marL="285750" indent="-285750">
              <a:buFont typeface="Arial" panose="020B0604020202020204" pitchFamily="34" charset="0"/>
              <a:buChar char="•"/>
            </a:pPr>
            <a:r>
              <a:rPr lang="en-US" sz="1100" dirty="0"/>
              <a:t>Finance experiencing payroll sync errors, delaying compensation cycles.</a:t>
            </a:r>
          </a:p>
          <a:p>
            <a:pPr marL="285750" indent="-285750">
              <a:buFont typeface="Arial" panose="020B0604020202020204" pitchFamily="34" charset="0"/>
              <a:buChar char="•"/>
            </a:pPr>
            <a:r>
              <a:rPr lang="en-US" sz="1100" dirty="0"/>
              <a:t>Employees rarely use self-service – 55% still rely on HR for tasks they could complete in Workday.</a:t>
            </a:r>
          </a:p>
          <a:p>
            <a:pPr marL="285750" indent="-285750">
              <a:buFont typeface="Arial" panose="020B0604020202020204" pitchFamily="34" charset="0"/>
              <a:buChar char="•"/>
            </a:pPr>
            <a:r>
              <a:rPr lang="en-US" sz="1100" dirty="0"/>
              <a:t>Manual HR processes consume ~2,500 hours annually, which could be reduced with automation.</a:t>
            </a:r>
          </a:p>
        </p:txBody>
      </p:sp>
      <p:sp>
        <p:nvSpPr>
          <p:cNvPr id="9" name="Oval 8">
            <a:extLst>
              <a:ext uri="{FF2B5EF4-FFF2-40B4-BE49-F238E27FC236}">
                <a16:creationId xmlns:a16="http://schemas.microsoft.com/office/drawing/2014/main" id="{9B10A421-2663-7E4B-0662-FE117E1E87F6}"/>
              </a:ext>
            </a:extLst>
          </p:cNvPr>
          <p:cNvSpPr/>
          <p:nvPr/>
        </p:nvSpPr>
        <p:spPr>
          <a:xfrm>
            <a:off x="7842556" y="5100959"/>
            <a:ext cx="712011" cy="7120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10" name="TextBox 9">
            <a:extLst>
              <a:ext uri="{FF2B5EF4-FFF2-40B4-BE49-F238E27FC236}">
                <a16:creationId xmlns:a16="http://schemas.microsoft.com/office/drawing/2014/main" id="{B848D36F-8036-326F-A70B-CA9ED7DE0D7E}"/>
              </a:ext>
            </a:extLst>
          </p:cNvPr>
          <p:cNvSpPr txBox="1"/>
          <p:nvPr/>
        </p:nvSpPr>
        <p:spPr>
          <a:xfrm>
            <a:off x="7888219" y="5257999"/>
            <a:ext cx="620683" cy="369332"/>
          </a:xfrm>
          <a:prstGeom prst="rect">
            <a:avLst/>
          </a:prstGeom>
          <a:noFill/>
        </p:spPr>
        <p:txBody>
          <a:bodyPr wrap="none" rtlCol="0">
            <a:spAutoFit/>
          </a:bodyPr>
          <a:lstStyle/>
          <a:p>
            <a:pPr algn="ctr"/>
            <a:r>
              <a:rPr lang="en-US" dirty="0">
                <a:solidFill>
                  <a:schemeClr val="bg1"/>
                </a:solidFill>
                <a:latin typeface="Century Gothic" panose="020B0502020202020204" pitchFamily="34" charset="0"/>
              </a:rPr>
              <a:t>80%</a:t>
            </a:r>
          </a:p>
        </p:txBody>
      </p:sp>
      <p:sp>
        <p:nvSpPr>
          <p:cNvPr id="11" name="Rectangle 10">
            <a:extLst>
              <a:ext uri="{FF2B5EF4-FFF2-40B4-BE49-F238E27FC236}">
                <a16:creationId xmlns:a16="http://schemas.microsoft.com/office/drawing/2014/main" id="{FE570EB0-7274-E9FF-70B6-52E29C102069}"/>
              </a:ext>
            </a:extLst>
          </p:cNvPr>
          <p:cNvSpPr/>
          <p:nvPr/>
        </p:nvSpPr>
        <p:spPr>
          <a:xfrm>
            <a:off x="8687640" y="5100959"/>
            <a:ext cx="3426062" cy="821763"/>
          </a:xfrm>
          <a:prstGeom prst="rect">
            <a:avLst/>
          </a:prstGeom>
        </p:spPr>
        <p:txBody>
          <a:bodyPr wrap="square">
            <a:spAutoFit/>
          </a:bodyPr>
          <a:lstStyle/>
          <a:p>
            <a:pPr algn="just">
              <a:lnSpc>
                <a:spcPct val="150000"/>
              </a:lnSpc>
            </a:pPr>
            <a:r>
              <a:rPr lang="en-US" sz="1100" dirty="0">
                <a:solidFill>
                  <a:schemeClr val="bg1">
                    <a:lumMod val="50000"/>
                  </a:schemeClr>
                </a:solidFill>
                <a:effectLst/>
                <a:latin typeface="Century Gothic" panose="020B0502020202020204" pitchFamily="34" charset="0"/>
              </a:rPr>
              <a:t>80% of offboarding steps handled manually via email. </a:t>
            </a:r>
            <a:r>
              <a:rPr lang="en-US" sz="1100" dirty="0"/>
              <a:t>Develop offboarding Extend app → </a:t>
            </a:r>
            <a:r>
              <a:rPr lang="en-US" sz="1100" b="1" dirty="0"/>
              <a:t>Reduce processing time by 60%</a:t>
            </a:r>
            <a:endParaRPr lang="en-US" sz="1100" dirty="0">
              <a:solidFill>
                <a:schemeClr val="bg1">
                  <a:lumMod val="50000"/>
                </a:schemeClr>
              </a:solidFill>
              <a:latin typeface="Century Gothic" panose="020B0502020202020204" pitchFamily="34" charset="0"/>
            </a:endParaRPr>
          </a:p>
        </p:txBody>
      </p:sp>
      <p:sp>
        <p:nvSpPr>
          <p:cNvPr id="13" name="TextBox 12">
            <a:extLst>
              <a:ext uri="{FF2B5EF4-FFF2-40B4-BE49-F238E27FC236}">
                <a16:creationId xmlns:a16="http://schemas.microsoft.com/office/drawing/2014/main" id="{BDAA9808-04D3-A8BC-C4CE-7ECC9BBEB108}"/>
              </a:ext>
            </a:extLst>
          </p:cNvPr>
          <p:cNvSpPr txBox="1"/>
          <p:nvPr/>
        </p:nvSpPr>
        <p:spPr>
          <a:xfrm>
            <a:off x="166731" y="2556766"/>
            <a:ext cx="6096698" cy="369332"/>
          </a:xfrm>
          <a:prstGeom prst="rect">
            <a:avLst/>
          </a:prstGeom>
          <a:noFill/>
        </p:spPr>
        <p:txBody>
          <a:bodyPr wrap="square">
            <a:spAutoFit/>
          </a:bodyPr>
          <a:lstStyle/>
          <a:p>
            <a:r>
              <a:rPr lang="en-US" dirty="0"/>
              <a:t>Pain Points &amp; Gaps</a:t>
            </a:r>
          </a:p>
        </p:txBody>
      </p:sp>
      <p:sp>
        <p:nvSpPr>
          <p:cNvPr id="14" name="TextBox 13">
            <a:extLst>
              <a:ext uri="{FF2B5EF4-FFF2-40B4-BE49-F238E27FC236}">
                <a16:creationId xmlns:a16="http://schemas.microsoft.com/office/drawing/2014/main" id="{25DA2D0F-CFD0-8847-3A3E-EF57E548150F}"/>
              </a:ext>
            </a:extLst>
          </p:cNvPr>
          <p:cNvSpPr txBox="1"/>
          <p:nvPr/>
        </p:nvSpPr>
        <p:spPr>
          <a:xfrm>
            <a:off x="7822441" y="2556766"/>
            <a:ext cx="6096698" cy="369332"/>
          </a:xfrm>
          <a:prstGeom prst="rect">
            <a:avLst/>
          </a:prstGeom>
          <a:noFill/>
        </p:spPr>
        <p:txBody>
          <a:bodyPr wrap="square">
            <a:spAutoFit/>
          </a:bodyPr>
          <a:lstStyle/>
          <a:p>
            <a:r>
              <a:rPr lang="en-US" dirty="0"/>
              <a:t>Underutilized Workday Features</a:t>
            </a:r>
          </a:p>
        </p:txBody>
      </p:sp>
      <p:sp>
        <p:nvSpPr>
          <p:cNvPr id="17" name="Rectangle 16">
            <a:extLst>
              <a:ext uri="{FF2B5EF4-FFF2-40B4-BE49-F238E27FC236}">
                <a16:creationId xmlns:a16="http://schemas.microsoft.com/office/drawing/2014/main" id="{5765F11B-E35D-E32A-66B3-9CD5BEE94CD5}"/>
              </a:ext>
            </a:extLst>
          </p:cNvPr>
          <p:cNvSpPr/>
          <p:nvPr/>
        </p:nvSpPr>
        <p:spPr>
          <a:xfrm>
            <a:off x="242995" y="1164167"/>
            <a:ext cx="1799167" cy="956733"/>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Executive Summary</a:t>
            </a:r>
          </a:p>
        </p:txBody>
      </p:sp>
    </p:spTree>
    <p:extLst>
      <p:ext uri="{BB962C8B-B14F-4D97-AF65-F5344CB8AC3E}">
        <p14:creationId xmlns:p14="http://schemas.microsoft.com/office/powerpoint/2010/main" val="4234307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C2673-DB50-57BD-DB91-0CA03E898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98724-ADDC-205B-9A62-4E27EAF1E306}"/>
              </a:ext>
            </a:extLst>
          </p:cNvPr>
          <p:cNvSpPr>
            <a:spLocks noGrp="1"/>
          </p:cNvSpPr>
          <p:nvPr>
            <p:ph type="title"/>
          </p:nvPr>
        </p:nvSpPr>
        <p:spPr/>
        <p:txBody>
          <a:bodyPr/>
          <a:lstStyle/>
          <a:p>
            <a:r>
              <a:rPr lang="en-US" dirty="0"/>
              <a:t>Align with HR Leadership &amp; Business Goals</a:t>
            </a:r>
            <a:endParaRPr lang="en-GB" dirty="0"/>
          </a:p>
        </p:txBody>
      </p:sp>
    </p:spTree>
    <p:extLst>
      <p:ext uri="{BB962C8B-B14F-4D97-AF65-F5344CB8AC3E}">
        <p14:creationId xmlns:p14="http://schemas.microsoft.com/office/powerpoint/2010/main" val="2977206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C6635-2028-98EC-5404-545FB82EAF7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59E529-D561-838A-D9B4-0FD2DF6FE1B2}"/>
              </a:ext>
            </a:extLst>
          </p:cNvPr>
          <p:cNvSpPr>
            <a:spLocks noGrp="1"/>
          </p:cNvSpPr>
          <p:nvPr>
            <p:ph type="sldNum" sz="quarter" idx="4"/>
          </p:nvPr>
        </p:nvSpPr>
        <p:spPr/>
        <p:txBody>
          <a:bodyPr/>
          <a:lstStyle/>
          <a:p>
            <a:fld id="{B97DCD48-F2F0-436C-978D-7C4D59D5E31F}" type="slidenum">
              <a:rPr lang="en-US" smtClean="0"/>
              <a:pPr/>
              <a:t>6</a:t>
            </a:fld>
            <a:endParaRPr lang="en-US"/>
          </a:p>
        </p:txBody>
      </p:sp>
      <p:sp>
        <p:nvSpPr>
          <p:cNvPr id="3" name="Title 2">
            <a:extLst>
              <a:ext uri="{FF2B5EF4-FFF2-40B4-BE49-F238E27FC236}">
                <a16:creationId xmlns:a16="http://schemas.microsoft.com/office/drawing/2014/main" id="{3B6290BB-5822-0021-6AAF-A151FAB161D9}"/>
              </a:ext>
            </a:extLst>
          </p:cNvPr>
          <p:cNvSpPr>
            <a:spLocks noGrp="1"/>
          </p:cNvSpPr>
          <p:nvPr>
            <p:ph type="title"/>
          </p:nvPr>
        </p:nvSpPr>
        <p:spPr/>
        <p:txBody>
          <a:bodyPr/>
          <a:lstStyle/>
          <a:p>
            <a:r>
              <a:rPr lang="en-US" dirty="0"/>
              <a:t>Workday HR Tech Strategy – Enabling [Your Company Name]’s Growth &amp; Efficiency</a:t>
            </a:r>
            <a:endParaRPr lang="en-GB" dirty="0"/>
          </a:p>
        </p:txBody>
      </p:sp>
      <p:sp>
        <p:nvSpPr>
          <p:cNvPr id="4" name="Freeform 3">
            <a:extLst>
              <a:ext uri="{FF2B5EF4-FFF2-40B4-BE49-F238E27FC236}">
                <a16:creationId xmlns:a16="http://schemas.microsoft.com/office/drawing/2014/main" id="{C1BB986F-5EA1-938C-7BFF-F9C53A053A69}"/>
              </a:ext>
            </a:extLst>
          </p:cNvPr>
          <p:cNvSpPr>
            <a:spLocks/>
          </p:cNvSpPr>
          <p:nvPr/>
        </p:nvSpPr>
        <p:spPr bwMode="auto">
          <a:xfrm>
            <a:off x="2152686" y="4764663"/>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 name="Freeform 33">
            <a:extLst>
              <a:ext uri="{FF2B5EF4-FFF2-40B4-BE49-F238E27FC236}">
                <a16:creationId xmlns:a16="http://schemas.microsoft.com/office/drawing/2014/main" id="{098B3420-C330-6687-127B-F2AD3893335C}"/>
              </a:ext>
            </a:extLst>
          </p:cNvPr>
          <p:cNvSpPr>
            <a:spLocks/>
          </p:cNvSpPr>
          <p:nvPr/>
        </p:nvSpPr>
        <p:spPr bwMode="auto">
          <a:xfrm>
            <a:off x="4715986" y="4764663"/>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6" name="Freeform 33">
            <a:extLst>
              <a:ext uri="{FF2B5EF4-FFF2-40B4-BE49-F238E27FC236}">
                <a16:creationId xmlns:a16="http://schemas.microsoft.com/office/drawing/2014/main" id="{23C594FB-376C-2E0B-AF56-97A6179C6F32}"/>
              </a:ext>
            </a:extLst>
          </p:cNvPr>
          <p:cNvSpPr>
            <a:spLocks/>
          </p:cNvSpPr>
          <p:nvPr/>
        </p:nvSpPr>
        <p:spPr bwMode="auto">
          <a:xfrm>
            <a:off x="7279286" y="4764663"/>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7" name="Freeform 33">
            <a:extLst>
              <a:ext uri="{FF2B5EF4-FFF2-40B4-BE49-F238E27FC236}">
                <a16:creationId xmlns:a16="http://schemas.microsoft.com/office/drawing/2014/main" id="{47CEAE96-9020-4DDB-EC43-32DFFA466378}"/>
              </a:ext>
            </a:extLst>
          </p:cNvPr>
          <p:cNvSpPr>
            <a:spLocks/>
          </p:cNvSpPr>
          <p:nvPr/>
        </p:nvSpPr>
        <p:spPr bwMode="auto">
          <a:xfrm>
            <a:off x="9842586" y="4764663"/>
            <a:ext cx="289508" cy="210020"/>
          </a:xfrm>
          <a:custGeom>
            <a:avLst/>
            <a:gdLst>
              <a:gd name="T0" fmla="*/ 173 w 346"/>
              <a:gd name="T1" fmla="*/ 251 h 251"/>
              <a:gd name="T2" fmla="*/ 346 w 346"/>
              <a:gd name="T3" fmla="*/ 0 h 251"/>
              <a:gd name="T4" fmla="*/ 0 w 346"/>
              <a:gd name="T5" fmla="*/ 0 h 251"/>
              <a:gd name="T6" fmla="*/ 173 w 346"/>
              <a:gd name="T7" fmla="*/ 251 h 251"/>
            </a:gdLst>
            <a:ahLst/>
            <a:cxnLst>
              <a:cxn ang="0">
                <a:pos x="T0" y="T1"/>
              </a:cxn>
              <a:cxn ang="0">
                <a:pos x="T2" y="T3"/>
              </a:cxn>
              <a:cxn ang="0">
                <a:pos x="T4" y="T5"/>
              </a:cxn>
              <a:cxn ang="0">
                <a:pos x="T6" y="T7"/>
              </a:cxn>
            </a:cxnLst>
            <a:rect l="0" t="0" r="r" b="b"/>
            <a:pathLst>
              <a:path w="346" h="251">
                <a:moveTo>
                  <a:pt x="173" y="251"/>
                </a:moveTo>
                <a:lnTo>
                  <a:pt x="346" y="0"/>
                </a:lnTo>
                <a:lnTo>
                  <a:pt x="0" y="0"/>
                </a:lnTo>
                <a:lnTo>
                  <a:pt x="173" y="25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A9551162-A03A-824B-A6B4-3C7E6DD30D0B}"/>
              </a:ext>
            </a:extLst>
          </p:cNvPr>
          <p:cNvSpPr txBox="1"/>
          <p:nvPr/>
        </p:nvSpPr>
        <p:spPr>
          <a:xfrm>
            <a:off x="949159" y="5066478"/>
            <a:ext cx="2613216" cy="276999"/>
          </a:xfrm>
          <a:prstGeom prst="rect">
            <a:avLst/>
          </a:prstGeom>
          <a:noFill/>
        </p:spPr>
        <p:txBody>
          <a:bodyPr wrap="none" rtlCol="0">
            <a:spAutoFit/>
          </a:bodyPr>
          <a:lstStyle/>
          <a:p>
            <a:pPr algn="ctr"/>
            <a:r>
              <a:rPr lang="en-US" sz="1200" b="1" dirty="0"/>
              <a:t>Process Automation &amp; Efficiency</a:t>
            </a:r>
            <a:r>
              <a:rPr lang="en-US" sz="1200" dirty="0"/>
              <a:t> </a:t>
            </a:r>
            <a:endParaRPr lang="en-US" sz="1200" spc="30" dirty="0">
              <a:latin typeface="Century Gothic" panose="020B0502020202020204" pitchFamily="34" charset="0"/>
              <a:ea typeface="Lato" panose="020F0502020204030203" pitchFamily="34" charset="0"/>
              <a:cs typeface="Lato" panose="020F0502020204030203" pitchFamily="34" charset="0"/>
            </a:endParaRPr>
          </a:p>
        </p:txBody>
      </p:sp>
      <p:sp>
        <p:nvSpPr>
          <p:cNvPr id="9" name="TextBox 8">
            <a:extLst>
              <a:ext uri="{FF2B5EF4-FFF2-40B4-BE49-F238E27FC236}">
                <a16:creationId xmlns:a16="http://schemas.microsoft.com/office/drawing/2014/main" id="{EF5D47C8-F4F2-91EC-1C7A-82793096ACA7}"/>
              </a:ext>
            </a:extLst>
          </p:cNvPr>
          <p:cNvSpPr txBox="1"/>
          <p:nvPr/>
        </p:nvSpPr>
        <p:spPr>
          <a:xfrm>
            <a:off x="1319394" y="5385983"/>
            <a:ext cx="1986565" cy="518027"/>
          </a:xfrm>
          <a:prstGeom prst="rect">
            <a:avLst/>
          </a:prstGeom>
          <a:noFill/>
        </p:spPr>
        <p:txBody>
          <a:bodyPr wrap="square" rtlCol="0">
            <a:spAutoFit/>
          </a:bodyPr>
          <a:lstStyle/>
          <a:p>
            <a:pPr lvl="0" algn="ctr">
              <a:lnSpc>
                <a:spcPct val="140000"/>
              </a:lnSpc>
              <a:defRPr/>
            </a:pPr>
            <a:r>
              <a:rPr lang="en-US" sz="1050" dirty="0"/>
              <a:t>Reduce manual HR tasks by 40% through automation.</a:t>
            </a:r>
            <a:endParaRPr lang="en-US" sz="1050" dirty="0">
              <a:solidFill>
                <a:srgbClr val="848484"/>
              </a:solidFill>
              <a:latin typeface="Century Gothic" panose="020B0502020202020204" pitchFamily="34" charset="0"/>
              <a:ea typeface="Lato" panose="020F0502020204030203" pitchFamily="34" charset="0"/>
              <a:cs typeface="Lato" panose="020F0502020204030203" pitchFamily="34" charset="0"/>
            </a:endParaRPr>
          </a:p>
        </p:txBody>
      </p:sp>
      <p:sp>
        <p:nvSpPr>
          <p:cNvPr id="10" name="TextBox 9">
            <a:extLst>
              <a:ext uri="{FF2B5EF4-FFF2-40B4-BE49-F238E27FC236}">
                <a16:creationId xmlns:a16="http://schemas.microsoft.com/office/drawing/2014/main" id="{F9D8227E-522F-2BE8-ED8F-E66A83F2B00D}"/>
              </a:ext>
            </a:extLst>
          </p:cNvPr>
          <p:cNvSpPr txBox="1"/>
          <p:nvPr/>
        </p:nvSpPr>
        <p:spPr>
          <a:xfrm>
            <a:off x="4000142" y="5066478"/>
            <a:ext cx="1814920" cy="276999"/>
          </a:xfrm>
          <a:prstGeom prst="rect">
            <a:avLst/>
          </a:prstGeom>
          <a:noFill/>
        </p:spPr>
        <p:txBody>
          <a:bodyPr wrap="none" rtlCol="0">
            <a:spAutoFit/>
          </a:bodyPr>
          <a:lstStyle/>
          <a:p>
            <a:pPr algn="ctr"/>
            <a:r>
              <a:rPr lang="en-US" sz="1200" b="1" dirty="0"/>
              <a:t>Data-Driven Decisions</a:t>
            </a:r>
            <a:endParaRPr lang="en-US" sz="1200" b="1" spc="30" dirty="0">
              <a:latin typeface="Century Gothic" panose="020B0502020202020204" pitchFamily="34" charset="0"/>
              <a:ea typeface="Lato" panose="020F0502020204030203" pitchFamily="34" charset="0"/>
              <a:cs typeface="Lato" panose="020F0502020204030203" pitchFamily="34" charset="0"/>
            </a:endParaRPr>
          </a:p>
        </p:txBody>
      </p:sp>
      <p:sp>
        <p:nvSpPr>
          <p:cNvPr id="11" name="TextBox 10">
            <a:extLst>
              <a:ext uri="{FF2B5EF4-FFF2-40B4-BE49-F238E27FC236}">
                <a16:creationId xmlns:a16="http://schemas.microsoft.com/office/drawing/2014/main" id="{54E08252-31A4-2230-3AC5-9A4A21042475}"/>
              </a:ext>
            </a:extLst>
          </p:cNvPr>
          <p:cNvSpPr txBox="1"/>
          <p:nvPr/>
        </p:nvSpPr>
        <p:spPr>
          <a:xfrm>
            <a:off x="3843444" y="5405032"/>
            <a:ext cx="2219151" cy="744243"/>
          </a:xfrm>
          <a:prstGeom prst="rect">
            <a:avLst/>
          </a:prstGeom>
          <a:noFill/>
        </p:spPr>
        <p:txBody>
          <a:bodyPr wrap="square" rtlCol="0">
            <a:spAutoFit/>
          </a:bodyPr>
          <a:lstStyle/>
          <a:p>
            <a:pPr lvl="0" algn="ctr">
              <a:lnSpc>
                <a:spcPct val="140000"/>
              </a:lnSpc>
              <a:defRPr/>
            </a:pPr>
            <a:r>
              <a:rPr lang="en-US" sz="1050" dirty="0"/>
              <a:t>Enable real-time analytics via Workday Prism &amp; Adaptive Planning.</a:t>
            </a:r>
            <a:endParaRPr lang="en-US" sz="1050" dirty="0">
              <a:solidFill>
                <a:srgbClr val="848484"/>
              </a:solidFill>
              <a:latin typeface="Century Gothic" panose="020B0502020202020204" pitchFamily="34" charset="0"/>
              <a:ea typeface="Lato" panose="020F0502020204030203" pitchFamily="34" charset="0"/>
              <a:cs typeface="Lato" panose="020F0502020204030203" pitchFamily="34" charset="0"/>
            </a:endParaRPr>
          </a:p>
        </p:txBody>
      </p:sp>
      <p:sp>
        <p:nvSpPr>
          <p:cNvPr id="12" name="TextBox 11">
            <a:extLst>
              <a:ext uri="{FF2B5EF4-FFF2-40B4-BE49-F238E27FC236}">
                <a16:creationId xmlns:a16="http://schemas.microsoft.com/office/drawing/2014/main" id="{22F1F2CA-9783-6876-4929-0DD5305A7889}"/>
              </a:ext>
            </a:extLst>
          </p:cNvPr>
          <p:cNvSpPr txBox="1"/>
          <p:nvPr/>
        </p:nvSpPr>
        <p:spPr>
          <a:xfrm>
            <a:off x="6228373" y="5066478"/>
            <a:ext cx="2388795" cy="276999"/>
          </a:xfrm>
          <a:prstGeom prst="rect">
            <a:avLst/>
          </a:prstGeom>
          <a:noFill/>
        </p:spPr>
        <p:txBody>
          <a:bodyPr wrap="none" rtlCol="0">
            <a:spAutoFit/>
          </a:bodyPr>
          <a:lstStyle/>
          <a:p>
            <a:pPr algn="ctr"/>
            <a:r>
              <a:rPr lang="en-US" sz="1200" b="1" dirty="0"/>
              <a:t>Scalable Growth Enablement</a:t>
            </a:r>
            <a:endParaRPr lang="en-US" sz="1200" b="1" spc="30" dirty="0">
              <a:latin typeface="Century Gothic" panose="020B0502020202020204" pitchFamily="34" charset="0"/>
              <a:ea typeface="Lato" panose="020F0502020204030203" pitchFamily="34" charset="0"/>
              <a:cs typeface="Lato" panose="020F0502020204030203" pitchFamily="34" charset="0"/>
            </a:endParaRPr>
          </a:p>
        </p:txBody>
      </p:sp>
      <p:sp>
        <p:nvSpPr>
          <p:cNvPr id="13" name="TextBox 12">
            <a:extLst>
              <a:ext uri="{FF2B5EF4-FFF2-40B4-BE49-F238E27FC236}">
                <a16:creationId xmlns:a16="http://schemas.microsoft.com/office/drawing/2014/main" id="{D4CDBD9B-B5A3-028C-17AA-1527332F34CE}"/>
              </a:ext>
            </a:extLst>
          </p:cNvPr>
          <p:cNvSpPr txBox="1"/>
          <p:nvPr/>
        </p:nvSpPr>
        <p:spPr>
          <a:xfrm>
            <a:off x="6154508" y="5385983"/>
            <a:ext cx="2628034" cy="744243"/>
          </a:xfrm>
          <a:prstGeom prst="rect">
            <a:avLst/>
          </a:prstGeom>
          <a:noFill/>
        </p:spPr>
        <p:txBody>
          <a:bodyPr wrap="square" rtlCol="0">
            <a:spAutoFit/>
          </a:bodyPr>
          <a:lstStyle/>
          <a:p>
            <a:pPr lvl="0" algn="ctr">
              <a:lnSpc>
                <a:spcPct val="140000"/>
              </a:lnSpc>
              <a:defRPr/>
            </a:pPr>
            <a:r>
              <a:rPr lang="en-US" sz="1050" dirty="0"/>
              <a:t>Support global expansion and M&amp;A with configurable HR processes and streamlined Extend process.</a:t>
            </a:r>
            <a:endParaRPr lang="en-US" sz="1050" dirty="0">
              <a:solidFill>
                <a:srgbClr val="848484"/>
              </a:solidFill>
              <a:latin typeface="Century Gothic" panose="020B0502020202020204" pitchFamily="34" charset="0"/>
              <a:ea typeface="Lato" panose="020F0502020204030203" pitchFamily="34" charset="0"/>
              <a:cs typeface="Lato" panose="020F0502020204030203" pitchFamily="34" charset="0"/>
            </a:endParaRPr>
          </a:p>
        </p:txBody>
      </p:sp>
      <p:sp>
        <p:nvSpPr>
          <p:cNvPr id="14" name="TextBox 13">
            <a:extLst>
              <a:ext uri="{FF2B5EF4-FFF2-40B4-BE49-F238E27FC236}">
                <a16:creationId xmlns:a16="http://schemas.microsoft.com/office/drawing/2014/main" id="{BB6865D8-063D-D749-5858-9E6B9B7B85AE}"/>
              </a:ext>
            </a:extLst>
          </p:cNvPr>
          <p:cNvSpPr txBox="1"/>
          <p:nvPr/>
        </p:nvSpPr>
        <p:spPr>
          <a:xfrm>
            <a:off x="8959278" y="5037966"/>
            <a:ext cx="2167247" cy="461665"/>
          </a:xfrm>
          <a:prstGeom prst="rect">
            <a:avLst/>
          </a:prstGeom>
          <a:noFill/>
        </p:spPr>
        <p:txBody>
          <a:bodyPr wrap="square" rtlCol="0">
            <a:spAutoFit/>
          </a:bodyPr>
          <a:lstStyle/>
          <a:p>
            <a:pPr algn="ctr"/>
            <a:r>
              <a:rPr lang="en-US" sz="1200" b="1" dirty="0"/>
              <a:t>Employee Experience &amp; Retention</a:t>
            </a:r>
            <a:r>
              <a:rPr lang="en-US" sz="1200" dirty="0"/>
              <a:t> </a:t>
            </a:r>
            <a:endParaRPr lang="en-US" sz="1200" spc="30" dirty="0">
              <a:latin typeface="Century Gothic" panose="020B0502020202020204" pitchFamily="34" charset="0"/>
              <a:ea typeface="Lato" panose="020F0502020204030203" pitchFamily="34" charset="0"/>
              <a:cs typeface="Lato" panose="020F0502020204030203" pitchFamily="34" charset="0"/>
            </a:endParaRPr>
          </a:p>
        </p:txBody>
      </p:sp>
      <p:sp>
        <p:nvSpPr>
          <p:cNvPr id="15" name="TextBox 14">
            <a:extLst>
              <a:ext uri="{FF2B5EF4-FFF2-40B4-BE49-F238E27FC236}">
                <a16:creationId xmlns:a16="http://schemas.microsoft.com/office/drawing/2014/main" id="{272814F4-90FF-4AF0-AE8E-14E8E164270B}"/>
              </a:ext>
            </a:extLst>
          </p:cNvPr>
          <p:cNvSpPr txBox="1"/>
          <p:nvPr/>
        </p:nvSpPr>
        <p:spPr>
          <a:xfrm>
            <a:off x="8971250" y="5405032"/>
            <a:ext cx="2167247" cy="744243"/>
          </a:xfrm>
          <a:prstGeom prst="rect">
            <a:avLst/>
          </a:prstGeom>
          <a:noFill/>
        </p:spPr>
        <p:txBody>
          <a:bodyPr wrap="square" rtlCol="0">
            <a:spAutoFit/>
          </a:bodyPr>
          <a:lstStyle/>
          <a:p>
            <a:pPr lvl="0" algn="ctr">
              <a:lnSpc>
                <a:spcPct val="140000"/>
              </a:lnSpc>
              <a:defRPr/>
            </a:pPr>
            <a:r>
              <a:rPr lang="en-US" sz="1050" dirty="0"/>
              <a:t>Improve career growth &amp; learning via Workday Learning &amp; Journeys.</a:t>
            </a:r>
            <a:endParaRPr lang="en-US" sz="1050" dirty="0">
              <a:solidFill>
                <a:srgbClr val="848484"/>
              </a:solidFill>
              <a:latin typeface="Century Gothic" panose="020B0502020202020204" pitchFamily="34" charset="0"/>
              <a:ea typeface="Lato" panose="020F0502020204030203" pitchFamily="34" charset="0"/>
              <a:cs typeface="Lato" panose="020F0502020204030203" pitchFamily="34" charset="0"/>
            </a:endParaRPr>
          </a:p>
        </p:txBody>
      </p:sp>
      <p:grpSp>
        <p:nvGrpSpPr>
          <p:cNvPr id="16" name="Group 15">
            <a:extLst>
              <a:ext uri="{FF2B5EF4-FFF2-40B4-BE49-F238E27FC236}">
                <a16:creationId xmlns:a16="http://schemas.microsoft.com/office/drawing/2014/main" id="{FE85A08C-BC62-8287-A6ED-D47AB068CC2E}"/>
              </a:ext>
            </a:extLst>
          </p:cNvPr>
          <p:cNvGrpSpPr/>
          <p:nvPr/>
        </p:nvGrpSpPr>
        <p:grpSpPr>
          <a:xfrm>
            <a:off x="1251096" y="3153819"/>
            <a:ext cx="2467836" cy="1558088"/>
            <a:chOff x="1204073" y="2331698"/>
            <a:chExt cx="2467836" cy="1558088"/>
          </a:xfrm>
        </p:grpSpPr>
        <p:grpSp>
          <p:nvGrpSpPr>
            <p:cNvPr id="17" name="Group 16">
              <a:extLst>
                <a:ext uri="{FF2B5EF4-FFF2-40B4-BE49-F238E27FC236}">
                  <a16:creationId xmlns:a16="http://schemas.microsoft.com/office/drawing/2014/main" id="{3C9EE23E-8B97-2584-853A-45540D262EEE}"/>
                </a:ext>
              </a:extLst>
            </p:cNvPr>
            <p:cNvGrpSpPr/>
            <p:nvPr/>
          </p:nvGrpSpPr>
          <p:grpSpPr>
            <a:xfrm>
              <a:off x="1204073" y="2331698"/>
              <a:ext cx="2467836" cy="1558088"/>
              <a:chOff x="1341345" y="2331698"/>
              <a:chExt cx="2467836" cy="1558088"/>
            </a:xfrm>
          </p:grpSpPr>
          <p:sp>
            <p:nvSpPr>
              <p:cNvPr id="19" name="Freeform 6">
                <a:extLst>
                  <a:ext uri="{FF2B5EF4-FFF2-40B4-BE49-F238E27FC236}">
                    <a16:creationId xmlns:a16="http://schemas.microsoft.com/office/drawing/2014/main" id="{E96712E3-215D-3EFB-4326-2CE8E0D0ABA5}"/>
                  </a:ext>
                </a:extLst>
              </p:cNvPr>
              <p:cNvSpPr>
                <a:spLocks noEditPoints="1"/>
              </p:cNvSpPr>
              <p:nvPr/>
            </p:nvSpPr>
            <p:spPr bwMode="auto">
              <a:xfrm>
                <a:off x="1608010"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0" name="Rectangle 7">
                <a:extLst>
                  <a:ext uri="{FF2B5EF4-FFF2-40B4-BE49-F238E27FC236}">
                    <a16:creationId xmlns:a16="http://schemas.microsoft.com/office/drawing/2014/main" id="{8949D8CB-4E7F-FEE5-ECD9-AF5855689B8D}"/>
                  </a:ext>
                </a:extLst>
              </p:cNvPr>
              <p:cNvSpPr>
                <a:spLocks noChangeArrowheads="1"/>
              </p:cNvSpPr>
              <p:nvPr/>
            </p:nvSpPr>
            <p:spPr bwMode="auto">
              <a:xfrm>
                <a:off x="1370329" y="3700580"/>
                <a:ext cx="2438852" cy="18920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1" name="Rectangle 8">
                <a:extLst>
                  <a:ext uri="{FF2B5EF4-FFF2-40B4-BE49-F238E27FC236}">
                    <a16:creationId xmlns:a16="http://schemas.microsoft.com/office/drawing/2014/main" id="{FC5CF28B-8C02-1590-21AF-F8C78DFA21E0}"/>
                  </a:ext>
                </a:extLst>
              </p:cNvPr>
              <p:cNvSpPr>
                <a:spLocks noChangeArrowheads="1"/>
              </p:cNvSpPr>
              <p:nvPr/>
            </p:nvSpPr>
            <p:spPr bwMode="auto">
              <a:xfrm>
                <a:off x="1371599" y="3700580"/>
                <a:ext cx="2063701" cy="189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2" name="Freeform 10">
                <a:extLst>
                  <a:ext uri="{FF2B5EF4-FFF2-40B4-BE49-F238E27FC236}">
                    <a16:creationId xmlns:a16="http://schemas.microsoft.com/office/drawing/2014/main" id="{6A5FD24F-EC9D-9980-A367-53463DB3D657}"/>
                  </a:ext>
                </a:extLst>
              </p:cNvPr>
              <p:cNvSpPr>
                <a:spLocks/>
              </p:cNvSpPr>
              <p:nvPr/>
            </p:nvSpPr>
            <p:spPr bwMode="auto">
              <a:xfrm>
                <a:off x="2402926"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3" name="Freeform 11">
                <a:extLst>
                  <a:ext uri="{FF2B5EF4-FFF2-40B4-BE49-F238E27FC236}">
                    <a16:creationId xmlns:a16="http://schemas.microsoft.com/office/drawing/2014/main" id="{EC4F07BE-942A-ED31-D82D-3F9C984BFC3C}"/>
                  </a:ext>
                </a:extLst>
              </p:cNvPr>
              <p:cNvSpPr>
                <a:spLocks/>
              </p:cNvSpPr>
              <p:nvPr/>
            </p:nvSpPr>
            <p:spPr bwMode="auto">
              <a:xfrm>
                <a:off x="2387688"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4" name="Freeform 23">
                <a:extLst>
                  <a:ext uri="{FF2B5EF4-FFF2-40B4-BE49-F238E27FC236}">
                    <a16:creationId xmlns:a16="http://schemas.microsoft.com/office/drawing/2014/main" id="{07D2AC09-206B-371A-FA39-F6A0E868B066}"/>
                  </a:ext>
                </a:extLst>
              </p:cNvPr>
              <p:cNvSpPr>
                <a:spLocks/>
              </p:cNvSpPr>
              <p:nvPr/>
            </p:nvSpPr>
            <p:spPr bwMode="auto">
              <a:xfrm>
                <a:off x="1341345"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5" name="Freeform 24">
                <a:extLst>
                  <a:ext uri="{FF2B5EF4-FFF2-40B4-BE49-F238E27FC236}">
                    <a16:creationId xmlns:a16="http://schemas.microsoft.com/office/drawing/2014/main" id="{3E640D7A-24B3-91D0-0BFD-5C6F528857FA}"/>
                  </a:ext>
                </a:extLst>
              </p:cNvPr>
              <p:cNvSpPr>
                <a:spLocks/>
              </p:cNvSpPr>
              <p:nvPr/>
            </p:nvSpPr>
            <p:spPr bwMode="auto">
              <a:xfrm>
                <a:off x="1371600"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sp>
          <p:nvSpPr>
            <p:cNvPr id="18" name="Shape 2370">
              <a:extLst>
                <a:ext uri="{FF2B5EF4-FFF2-40B4-BE49-F238E27FC236}">
                  <a16:creationId xmlns:a16="http://schemas.microsoft.com/office/drawing/2014/main" id="{BA973C5B-B5F1-2299-78F3-DCD12746E671}"/>
                </a:ext>
              </a:extLst>
            </p:cNvPr>
            <p:cNvSpPr/>
            <p:nvPr/>
          </p:nvSpPr>
          <p:spPr>
            <a:xfrm>
              <a:off x="2037519" y="2895282"/>
              <a:ext cx="423256" cy="423225"/>
            </a:xfrm>
            <a:custGeom>
              <a:avLst/>
              <a:gdLst/>
              <a:ahLst/>
              <a:cxnLst>
                <a:cxn ang="0">
                  <a:pos x="wd2" y="hd2"/>
                </a:cxn>
                <a:cxn ang="5400000">
                  <a:pos x="wd2" y="hd2"/>
                </a:cxn>
                <a:cxn ang="10800000">
                  <a:pos x="wd2" y="hd2"/>
                </a:cxn>
                <a:cxn ang="16200000">
                  <a:pos x="wd2" y="hd2"/>
                </a:cxn>
              </a:cxnLst>
              <a:rect l="0" t="0" r="r" b="b"/>
              <a:pathLst>
                <a:path w="21600" h="21600" extrusionOk="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chemeClr val="tx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20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a typeface="Lato" panose="020F0502020204030203" pitchFamily="34" charset="0"/>
                <a:cs typeface="Lato" panose="020F0502020204030203" pitchFamily="34" charset="0"/>
                <a:sym typeface="Gill Sans"/>
              </a:endParaRPr>
            </a:p>
          </p:txBody>
        </p:sp>
      </p:grpSp>
      <p:grpSp>
        <p:nvGrpSpPr>
          <p:cNvPr id="26" name="Group 25">
            <a:extLst>
              <a:ext uri="{FF2B5EF4-FFF2-40B4-BE49-F238E27FC236}">
                <a16:creationId xmlns:a16="http://schemas.microsoft.com/office/drawing/2014/main" id="{6C2233DE-FF55-1B05-7A8F-59CA05972D96}"/>
              </a:ext>
            </a:extLst>
          </p:cNvPr>
          <p:cNvGrpSpPr/>
          <p:nvPr/>
        </p:nvGrpSpPr>
        <p:grpSpPr>
          <a:xfrm>
            <a:off x="8591792" y="3153819"/>
            <a:ext cx="2443159" cy="1558088"/>
            <a:chOff x="8544769" y="2331698"/>
            <a:chExt cx="2443159" cy="1558088"/>
          </a:xfrm>
        </p:grpSpPr>
        <p:sp>
          <p:nvSpPr>
            <p:cNvPr id="27" name="Freeform 6">
              <a:extLst>
                <a:ext uri="{FF2B5EF4-FFF2-40B4-BE49-F238E27FC236}">
                  <a16:creationId xmlns:a16="http://schemas.microsoft.com/office/drawing/2014/main" id="{55396D44-C9BB-4797-2697-7722772B1F9F}"/>
                </a:ext>
              </a:extLst>
            </p:cNvPr>
            <p:cNvSpPr>
              <a:spLocks noEditPoints="1"/>
            </p:cNvSpPr>
            <p:nvPr/>
          </p:nvSpPr>
          <p:spPr bwMode="auto">
            <a:xfrm>
              <a:off x="91606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8" name="Rectangle 7">
              <a:extLst>
                <a:ext uri="{FF2B5EF4-FFF2-40B4-BE49-F238E27FC236}">
                  <a16:creationId xmlns:a16="http://schemas.microsoft.com/office/drawing/2014/main" id="{14AD032D-D4DF-B56A-AA5E-145F89E37520}"/>
                </a:ext>
              </a:extLst>
            </p:cNvPr>
            <p:cNvSpPr>
              <a:spLocks noChangeArrowheads="1"/>
            </p:cNvSpPr>
            <p:nvPr/>
          </p:nvSpPr>
          <p:spPr bwMode="auto">
            <a:xfrm>
              <a:off x="8545065" y="3700580"/>
              <a:ext cx="2442863" cy="18920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29" name="Rectangle 8">
              <a:extLst>
                <a:ext uri="{FF2B5EF4-FFF2-40B4-BE49-F238E27FC236}">
                  <a16:creationId xmlns:a16="http://schemas.microsoft.com/office/drawing/2014/main" id="{833A3177-61BD-1B60-BB8D-8A1147B95755}"/>
                </a:ext>
              </a:extLst>
            </p:cNvPr>
            <p:cNvSpPr>
              <a:spLocks noChangeArrowheads="1"/>
            </p:cNvSpPr>
            <p:nvPr/>
          </p:nvSpPr>
          <p:spPr bwMode="auto">
            <a:xfrm>
              <a:off x="8924227" y="3700580"/>
              <a:ext cx="2063701" cy="189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0" name="Freeform 10">
              <a:extLst>
                <a:ext uri="{FF2B5EF4-FFF2-40B4-BE49-F238E27FC236}">
                  <a16:creationId xmlns:a16="http://schemas.microsoft.com/office/drawing/2014/main" id="{CD24D37B-006C-B25C-DADC-03EC281AED7A}"/>
                </a:ext>
              </a:extLst>
            </p:cNvPr>
            <p:cNvSpPr>
              <a:spLocks/>
            </p:cNvSpPr>
            <p:nvPr/>
          </p:nvSpPr>
          <p:spPr bwMode="auto">
            <a:xfrm>
              <a:off x="99555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1" name="Freeform 11">
              <a:extLst>
                <a:ext uri="{FF2B5EF4-FFF2-40B4-BE49-F238E27FC236}">
                  <a16:creationId xmlns:a16="http://schemas.microsoft.com/office/drawing/2014/main" id="{B48F5EC8-A0A0-5201-7AB1-8D08799814EB}"/>
                </a:ext>
              </a:extLst>
            </p:cNvPr>
            <p:cNvSpPr>
              <a:spLocks/>
            </p:cNvSpPr>
            <p:nvPr/>
          </p:nvSpPr>
          <p:spPr bwMode="auto">
            <a:xfrm>
              <a:off x="99403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2" name="Freeform 43">
              <a:extLst>
                <a:ext uri="{FF2B5EF4-FFF2-40B4-BE49-F238E27FC236}">
                  <a16:creationId xmlns:a16="http://schemas.microsoft.com/office/drawing/2014/main" id="{1257F619-94E2-4833-1F8B-AB0980F64BDE}"/>
                </a:ext>
              </a:extLst>
            </p:cNvPr>
            <p:cNvSpPr>
              <a:spLocks/>
            </p:cNvSpPr>
            <p:nvPr/>
          </p:nvSpPr>
          <p:spPr bwMode="auto">
            <a:xfrm>
              <a:off x="88939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3" name="Freeform 44">
              <a:extLst>
                <a:ext uri="{FF2B5EF4-FFF2-40B4-BE49-F238E27FC236}">
                  <a16:creationId xmlns:a16="http://schemas.microsoft.com/office/drawing/2014/main" id="{7CAC29DB-AD2B-1B43-4D81-5EC6139158E7}"/>
                </a:ext>
              </a:extLst>
            </p:cNvPr>
            <p:cNvSpPr>
              <a:spLocks/>
            </p:cNvSpPr>
            <p:nvPr/>
          </p:nvSpPr>
          <p:spPr bwMode="auto">
            <a:xfrm>
              <a:off x="89242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4" name="Rectangle 7">
              <a:extLst>
                <a:ext uri="{FF2B5EF4-FFF2-40B4-BE49-F238E27FC236}">
                  <a16:creationId xmlns:a16="http://schemas.microsoft.com/office/drawing/2014/main" id="{3CB79AAB-F327-2EF8-4021-040C1820D52B}"/>
                </a:ext>
              </a:extLst>
            </p:cNvPr>
            <p:cNvSpPr>
              <a:spLocks noChangeArrowheads="1"/>
            </p:cNvSpPr>
            <p:nvPr/>
          </p:nvSpPr>
          <p:spPr bwMode="auto">
            <a:xfrm>
              <a:off x="8544769" y="3700580"/>
              <a:ext cx="563843" cy="189206"/>
            </a:xfrm>
            <a:prstGeom prst="rect">
              <a:avLst/>
            </a:pr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5" name="Shape 2390">
              <a:extLst>
                <a:ext uri="{FF2B5EF4-FFF2-40B4-BE49-F238E27FC236}">
                  <a16:creationId xmlns:a16="http://schemas.microsoft.com/office/drawing/2014/main" id="{15871246-FF74-D4B9-2C54-FC63E50AB815}"/>
                </a:ext>
              </a:extLst>
            </p:cNvPr>
            <p:cNvSpPr/>
            <p:nvPr/>
          </p:nvSpPr>
          <p:spPr>
            <a:xfrm>
              <a:off x="9743925" y="2842965"/>
              <a:ext cx="423256" cy="423225"/>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20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a typeface="Lato" panose="020F0502020204030203" pitchFamily="34" charset="0"/>
                <a:cs typeface="Lato" panose="020F0502020204030203" pitchFamily="34" charset="0"/>
                <a:sym typeface="Gill Sans"/>
              </a:endParaRPr>
            </a:p>
          </p:txBody>
        </p:sp>
      </p:grpSp>
      <p:grpSp>
        <p:nvGrpSpPr>
          <p:cNvPr id="36" name="Group 35">
            <a:extLst>
              <a:ext uri="{FF2B5EF4-FFF2-40B4-BE49-F238E27FC236}">
                <a16:creationId xmlns:a16="http://schemas.microsoft.com/office/drawing/2014/main" id="{779D1523-D8AC-D548-E9B5-8711A296C062}"/>
              </a:ext>
            </a:extLst>
          </p:cNvPr>
          <p:cNvGrpSpPr/>
          <p:nvPr/>
        </p:nvGrpSpPr>
        <p:grpSpPr>
          <a:xfrm>
            <a:off x="6143492" y="3153819"/>
            <a:ext cx="2448596" cy="1558088"/>
            <a:chOff x="6096469" y="2331698"/>
            <a:chExt cx="2448596" cy="1558088"/>
          </a:xfrm>
        </p:grpSpPr>
        <p:sp>
          <p:nvSpPr>
            <p:cNvPr id="37" name="Freeform 6">
              <a:extLst>
                <a:ext uri="{FF2B5EF4-FFF2-40B4-BE49-F238E27FC236}">
                  <a16:creationId xmlns:a16="http://schemas.microsoft.com/office/drawing/2014/main" id="{C9EF1314-6A45-A3E3-B48A-856C701E8AE6}"/>
                </a:ext>
              </a:extLst>
            </p:cNvPr>
            <p:cNvSpPr>
              <a:spLocks noEditPoints="1"/>
            </p:cNvSpPr>
            <p:nvPr/>
          </p:nvSpPr>
          <p:spPr bwMode="auto">
            <a:xfrm>
              <a:off x="65973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8" name="Rectangle 7">
              <a:extLst>
                <a:ext uri="{FF2B5EF4-FFF2-40B4-BE49-F238E27FC236}">
                  <a16:creationId xmlns:a16="http://schemas.microsoft.com/office/drawing/2014/main" id="{13C33C65-DA4D-4526-1FD4-42B643734F52}"/>
                </a:ext>
              </a:extLst>
            </p:cNvPr>
            <p:cNvSpPr>
              <a:spLocks noChangeArrowheads="1"/>
            </p:cNvSpPr>
            <p:nvPr/>
          </p:nvSpPr>
          <p:spPr bwMode="auto">
            <a:xfrm>
              <a:off x="6097739" y="3700580"/>
              <a:ext cx="2447326" cy="18920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39" name="Rectangle 8">
              <a:extLst>
                <a:ext uri="{FF2B5EF4-FFF2-40B4-BE49-F238E27FC236}">
                  <a16:creationId xmlns:a16="http://schemas.microsoft.com/office/drawing/2014/main" id="{76387DD3-B715-FACC-F245-CB3F0AAFB33E}"/>
                </a:ext>
              </a:extLst>
            </p:cNvPr>
            <p:cNvSpPr>
              <a:spLocks noChangeArrowheads="1"/>
            </p:cNvSpPr>
            <p:nvPr/>
          </p:nvSpPr>
          <p:spPr bwMode="auto">
            <a:xfrm>
              <a:off x="6360927" y="3700580"/>
              <a:ext cx="2063701" cy="189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0" name="Freeform 10">
              <a:extLst>
                <a:ext uri="{FF2B5EF4-FFF2-40B4-BE49-F238E27FC236}">
                  <a16:creationId xmlns:a16="http://schemas.microsoft.com/office/drawing/2014/main" id="{6DBC84D1-ADD2-AA5B-73C7-BC334B1D6D3C}"/>
                </a:ext>
              </a:extLst>
            </p:cNvPr>
            <p:cNvSpPr>
              <a:spLocks/>
            </p:cNvSpPr>
            <p:nvPr/>
          </p:nvSpPr>
          <p:spPr bwMode="auto">
            <a:xfrm>
              <a:off x="73922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1" name="Freeform 11">
              <a:extLst>
                <a:ext uri="{FF2B5EF4-FFF2-40B4-BE49-F238E27FC236}">
                  <a16:creationId xmlns:a16="http://schemas.microsoft.com/office/drawing/2014/main" id="{CDAB566D-CA88-406F-3FE7-05FA250E355A}"/>
                </a:ext>
              </a:extLst>
            </p:cNvPr>
            <p:cNvSpPr>
              <a:spLocks/>
            </p:cNvSpPr>
            <p:nvPr/>
          </p:nvSpPr>
          <p:spPr bwMode="auto">
            <a:xfrm>
              <a:off x="73770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2" name="Freeform 43">
              <a:extLst>
                <a:ext uri="{FF2B5EF4-FFF2-40B4-BE49-F238E27FC236}">
                  <a16:creationId xmlns:a16="http://schemas.microsoft.com/office/drawing/2014/main" id="{0BED2375-FC36-17B1-6A42-1388BE4939E0}"/>
                </a:ext>
              </a:extLst>
            </p:cNvPr>
            <p:cNvSpPr>
              <a:spLocks/>
            </p:cNvSpPr>
            <p:nvPr/>
          </p:nvSpPr>
          <p:spPr bwMode="auto">
            <a:xfrm>
              <a:off x="63306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3" name="Freeform 44">
              <a:extLst>
                <a:ext uri="{FF2B5EF4-FFF2-40B4-BE49-F238E27FC236}">
                  <a16:creationId xmlns:a16="http://schemas.microsoft.com/office/drawing/2014/main" id="{8F41D8D3-F42B-35B8-0AF9-5703F68BCDD2}"/>
                </a:ext>
              </a:extLst>
            </p:cNvPr>
            <p:cNvSpPr>
              <a:spLocks/>
            </p:cNvSpPr>
            <p:nvPr/>
          </p:nvSpPr>
          <p:spPr bwMode="auto">
            <a:xfrm>
              <a:off x="63609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4" name="Rectangle 7">
              <a:extLst>
                <a:ext uri="{FF2B5EF4-FFF2-40B4-BE49-F238E27FC236}">
                  <a16:creationId xmlns:a16="http://schemas.microsoft.com/office/drawing/2014/main" id="{90010C64-0B48-8531-8BBF-4DD354830B58}"/>
                </a:ext>
              </a:extLst>
            </p:cNvPr>
            <p:cNvSpPr>
              <a:spLocks noChangeArrowheads="1"/>
            </p:cNvSpPr>
            <p:nvPr/>
          </p:nvSpPr>
          <p:spPr bwMode="auto">
            <a:xfrm>
              <a:off x="6096469" y="3700580"/>
              <a:ext cx="314358" cy="189206"/>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rPr>
                <a:t> </a:t>
              </a:r>
            </a:p>
          </p:txBody>
        </p:sp>
        <p:sp>
          <p:nvSpPr>
            <p:cNvPr id="45" name="Shape 2430">
              <a:extLst>
                <a:ext uri="{FF2B5EF4-FFF2-40B4-BE49-F238E27FC236}">
                  <a16:creationId xmlns:a16="http://schemas.microsoft.com/office/drawing/2014/main" id="{6D276DC5-84CA-9F85-CFAB-31C92299B136}"/>
                </a:ext>
              </a:extLst>
            </p:cNvPr>
            <p:cNvSpPr/>
            <p:nvPr/>
          </p:nvSpPr>
          <p:spPr>
            <a:xfrm>
              <a:off x="7164118" y="2837051"/>
              <a:ext cx="423256" cy="42322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20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a typeface="Lato" panose="020F0502020204030203" pitchFamily="34" charset="0"/>
                <a:cs typeface="Lato" panose="020F0502020204030203" pitchFamily="34" charset="0"/>
                <a:sym typeface="Gill Sans"/>
              </a:endParaRPr>
            </a:p>
          </p:txBody>
        </p:sp>
      </p:grpSp>
      <p:grpSp>
        <p:nvGrpSpPr>
          <p:cNvPr id="46" name="Group 45">
            <a:extLst>
              <a:ext uri="{FF2B5EF4-FFF2-40B4-BE49-F238E27FC236}">
                <a16:creationId xmlns:a16="http://schemas.microsoft.com/office/drawing/2014/main" id="{1BF750DD-3B5B-C3AE-CA05-571C7946B0E6}"/>
              </a:ext>
            </a:extLst>
          </p:cNvPr>
          <p:cNvGrpSpPr/>
          <p:nvPr/>
        </p:nvGrpSpPr>
        <p:grpSpPr>
          <a:xfrm>
            <a:off x="3711313" y="3153819"/>
            <a:ext cx="2443195" cy="1558088"/>
            <a:chOff x="3664290" y="2331698"/>
            <a:chExt cx="2443195" cy="1558088"/>
          </a:xfrm>
        </p:grpSpPr>
        <p:sp>
          <p:nvSpPr>
            <p:cNvPr id="47" name="Freeform 6">
              <a:extLst>
                <a:ext uri="{FF2B5EF4-FFF2-40B4-BE49-F238E27FC236}">
                  <a16:creationId xmlns:a16="http://schemas.microsoft.com/office/drawing/2014/main" id="{B09E141E-96A1-CAA9-BBBE-14E40D91110B}"/>
                </a:ext>
              </a:extLst>
            </p:cNvPr>
            <p:cNvSpPr>
              <a:spLocks noEditPoints="1"/>
            </p:cNvSpPr>
            <p:nvPr/>
          </p:nvSpPr>
          <p:spPr bwMode="auto">
            <a:xfrm>
              <a:off x="4034038" y="2331698"/>
              <a:ext cx="1558087" cy="1558088"/>
            </a:xfrm>
            <a:custGeom>
              <a:avLst/>
              <a:gdLst>
                <a:gd name="T0" fmla="*/ 799 w 1598"/>
                <a:gd name="T1" fmla="*/ 0 h 1599"/>
                <a:gd name="T2" fmla="*/ 0 w 1598"/>
                <a:gd name="T3" fmla="*/ 800 h 1599"/>
                <a:gd name="T4" fmla="*/ 799 w 1598"/>
                <a:gd name="T5" fmla="*/ 1599 h 1599"/>
                <a:gd name="T6" fmla="*/ 1598 w 1598"/>
                <a:gd name="T7" fmla="*/ 800 h 1599"/>
                <a:gd name="T8" fmla="*/ 799 w 1598"/>
                <a:gd name="T9" fmla="*/ 0 h 1599"/>
                <a:gd name="T10" fmla="*/ 799 w 1598"/>
                <a:gd name="T11" fmla="*/ 1405 h 1599"/>
                <a:gd name="T12" fmla="*/ 194 w 1598"/>
                <a:gd name="T13" fmla="*/ 800 h 1599"/>
                <a:gd name="T14" fmla="*/ 799 w 1598"/>
                <a:gd name="T15" fmla="*/ 194 h 1599"/>
                <a:gd name="T16" fmla="*/ 1405 w 1598"/>
                <a:gd name="T17" fmla="*/ 800 h 1599"/>
                <a:gd name="T18" fmla="*/ 799 w 1598"/>
                <a:gd name="T19" fmla="*/ 1405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8" h="1599">
                  <a:moveTo>
                    <a:pt x="799" y="0"/>
                  </a:moveTo>
                  <a:cubicBezTo>
                    <a:pt x="358" y="0"/>
                    <a:pt x="0" y="358"/>
                    <a:pt x="0" y="800"/>
                  </a:cubicBezTo>
                  <a:cubicBezTo>
                    <a:pt x="0" y="1241"/>
                    <a:pt x="358" y="1599"/>
                    <a:pt x="799" y="1599"/>
                  </a:cubicBezTo>
                  <a:cubicBezTo>
                    <a:pt x="1241" y="1599"/>
                    <a:pt x="1598" y="1241"/>
                    <a:pt x="1598" y="800"/>
                  </a:cubicBezTo>
                  <a:cubicBezTo>
                    <a:pt x="1598" y="358"/>
                    <a:pt x="1241" y="0"/>
                    <a:pt x="799" y="0"/>
                  </a:cubicBezTo>
                  <a:moveTo>
                    <a:pt x="799" y="1405"/>
                  </a:moveTo>
                  <a:cubicBezTo>
                    <a:pt x="465" y="1405"/>
                    <a:pt x="194" y="1134"/>
                    <a:pt x="194" y="800"/>
                  </a:cubicBezTo>
                  <a:cubicBezTo>
                    <a:pt x="194" y="465"/>
                    <a:pt x="465" y="194"/>
                    <a:pt x="799" y="194"/>
                  </a:cubicBezTo>
                  <a:cubicBezTo>
                    <a:pt x="1134" y="194"/>
                    <a:pt x="1405" y="465"/>
                    <a:pt x="1405" y="800"/>
                  </a:cubicBezTo>
                  <a:cubicBezTo>
                    <a:pt x="1405" y="1134"/>
                    <a:pt x="1134" y="1405"/>
                    <a:pt x="799" y="1405"/>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48" name="Rectangle 7">
              <a:extLst>
                <a:ext uri="{FF2B5EF4-FFF2-40B4-BE49-F238E27FC236}">
                  <a16:creationId xmlns:a16="http://schemas.microsoft.com/office/drawing/2014/main" id="{9C2F4FC3-C78C-51A7-0E14-87B7CF4EC286}"/>
                </a:ext>
              </a:extLst>
            </p:cNvPr>
            <p:cNvSpPr>
              <a:spLocks noChangeArrowheads="1"/>
            </p:cNvSpPr>
            <p:nvPr/>
          </p:nvSpPr>
          <p:spPr bwMode="auto">
            <a:xfrm>
              <a:off x="3664290" y="3700580"/>
              <a:ext cx="2443195" cy="189206"/>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rPr>
                <a:t> </a:t>
              </a:r>
            </a:p>
          </p:txBody>
        </p:sp>
        <p:sp>
          <p:nvSpPr>
            <p:cNvPr id="49" name="Rectangle 8">
              <a:extLst>
                <a:ext uri="{FF2B5EF4-FFF2-40B4-BE49-F238E27FC236}">
                  <a16:creationId xmlns:a16="http://schemas.microsoft.com/office/drawing/2014/main" id="{9E19ABAF-021B-18CF-A893-060C2809F0B7}"/>
                </a:ext>
              </a:extLst>
            </p:cNvPr>
            <p:cNvSpPr>
              <a:spLocks noChangeArrowheads="1"/>
            </p:cNvSpPr>
            <p:nvPr/>
          </p:nvSpPr>
          <p:spPr bwMode="auto">
            <a:xfrm>
              <a:off x="3797627" y="3700580"/>
              <a:ext cx="2063701" cy="189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0" name="Freeform 10">
              <a:extLst>
                <a:ext uri="{FF2B5EF4-FFF2-40B4-BE49-F238E27FC236}">
                  <a16:creationId xmlns:a16="http://schemas.microsoft.com/office/drawing/2014/main" id="{45FD0276-D189-7F8E-E547-12AF42D9311A}"/>
                </a:ext>
              </a:extLst>
            </p:cNvPr>
            <p:cNvSpPr>
              <a:spLocks/>
            </p:cNvSpPr>
            <p:nvPr/>
          </p:nvSpPr>
          <p:spPr bwMode="auto">
            <a:xfrm>
              <a:off x="4828954" y="3452963"/>
              <a:ext cx="683171" cy="247618"/>
            </a:xfrm>
            <a:custGeom>
              <a:avLst/>
              <a:gdLst>
                <a:gd name="T0" fmla="*/ 701 w 701"/>
                <a:gd name="T1" fmla="*/ 0 h 254"/>
                <a:gd name="T2" fmla="*/ 476 w 701"/>
                <a:gd name="T3" fmla="*/ 0 h 254"/>
                <a:gd name="T4" fmla="*/ 451 w 701"/>
                <a:gd name="T5" fmla="*/ 33 h 254"/>
                <a:gd name="T6" fmla="*/ 0 w 701"/>
                <a:gd name="T7" fmla="*/ 254 h 254"/>
                <a:gd name="T8" fmla="*/ 505 w 701"/>
                <a:gd name="T9" fmla="*/ 254 h 254"/>
                <a:gd name="T10" fmla="*/ 701 w 701"/>
                <a:gd name="T11" fmla="*/ 0 h 254"/>
              </a:gdLst>
              <a:ahLst/>
              <a:cxnLst>
                <a:cxn ang="0">
                  <a:pos x="T0" y="T1"/>
                </a:cxn>
                <a:cxn ang="0">
                  <a:pos x="T2" y="T3"/>
                </a:cxn>
                <a:cxn ang="0">
                  <a:pos x="T4" y="T5"/>
                </a:cxn>
                <a:cxn ang="0">
                  <a:pos x="T6" y="T7"/>
                </a:cxn>
                <a:cxn ang="0">
                  <a:pos x="T8" y="T9"/>
                </a:cxn>
                <a:cxn ang="0">
                  <a:pos x="T10" y="T11"/>
                </a:cxn>
              </a:cxnLst>
              <a:rect l="0" t="0" r="r" b="b"/>
              <a:pathLst>
                <a:path w="701" h="254">
                  <a:moveTo>
                    <a:pt x="701" y="0"/>
                  </a:moveTo>
                  <a:cubicBezTo>
                    <a:pt x="476" y="0"/>
                    <a:pt x="476" y="0"/>
                    <a:pt x="476" y="0"/>
                  </a:cubicBezTo>
                  <a:cubicBezTo>
                    <a:pt x="468" y="11"/>
                    <a:pt x="460" y="22"/>
                    <a:pt x="451" y="33"/>
                  </a:cubicBezTo>
                  <a:cubicBezTo>
                    <a:pt x="343" y="164"/>
                    <a:pt x="182" y="249"/>
                    <a:pt x="0" y="254"/>
                  </a:cubicBezTo>
                  <a:cubicBezTo>
                    <a:pt x="505" y="254"/>
                    <a:pt x="505" y="254"/>
                    <a:pt x="505" y="254"/>
                  </a:cubicBezTo>
                  <a:cubicBezTo>
                    <a:pt x="586" y="184"/>
                    <a:pt x="653" y="97"/>
                    <a:pt x="701"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1" name="Freeform 11">
              <a:extLst>
                <a:ext uri="{FF2B5EF4-FFF2-40B4-BE49-F238E27FC236}">
                  <a16:creationId xmlns:a16="http://schemas.microsoft.com/office/drawing/2014/main" id="{5BC93124-6D98-FD82-778E-9B05EC150054}"/>
                </a:ext>
              </a:extLst>
            </p:cNvPr>
            <p:cNvSpPr>
              <a:spLocks/>
            </p:cNvSpPr>
            <p:nvPr/>
          </p:nvSpPr>
          <p:spPr bwMode="auto">
            <a:xfrm>
              <a:off x="4813716" y="3700580"/>
              <a:ext cx="507934" cy="0"/>
            </a:xfrm>
            <a:custGeom>
              <a:avLst/>
              <a:gdLst>
                <a:gd name="T0" fmla="*/ 521 w 521"/>
                <a:gd name="T1" fmla="*/ 16 w 521"/>
                <a:gd name="T2" fmla="*/ 0 w 521"/>
                <a:gd name="T3" fmla="*/ 521 w 521"/>
                <a:gd name="T4" fmla="*/ 521 w 521"/>
              </a:gdLst>
              <a:ahLst/>
              <a:cxnLst>
                <a:cxn ang="0">
                  <a:pos x="T0" y="0"/>
                </a:cxn>
                <a:cxn ang="0">
                  <a:pos x="T1" y="0"/>
                </a:cxn>
                <a:cxn ang="0">
                  <a:pos x="T2" y="0"/>
                </a:cxn>
                <a:cxn ang="0">
                  <a:pos x="T3" y="0"/>
                </a:cxn>
                <a:cxn ang="0">
                  <a:pos x="T4" y="0"/>
                </a:cxn>
              </a:cxnLst>
              <a:rect l="0" t="0" r="r" b="b"/>
              <a:pathLst>
                <a:path w="521">
                  <a:moveTo>
                    <a:pt x="521" y="0"/>
                  </a:moveTo>
                  <a:cubicBezTo>
                    <a:pt x="16" y="0"/>
                    <a:pt x="16" y="0"/>
                    <a:pt x="16" y="0"/>
                  </a:cubicBezTo>
                  <a:cubicBezTo>
                    <a:pt x="11" y="0"/>
                    <a:pt x="5" y="0"/>
                    <a:pt x="0" y="0"/>
                  </a:cubicBezTo>
                  <a:cubicBezTo>
                    <a:pt x="521" y="0"/>
                    <a:pt x="521" y="0"/>
                    <a:pt x="521" y="0"/>
                  </a:cubicBezTo>
                  <a:cubicBezTo>
                    <a:pt x="521" y="0"/>
                    <a:pt x="521" y="0"/>
                    <a:pt x="521" y="0"/>
                  </a:cubicBezTo>
                </a:path>
              </a:pathLst>
            </a:custGeom>
            <a:solidFill>
              <a:srgbClr val="3D3D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2" name="Freeform 43">
              <a:extLst>
                <a:ext uri="{FF2B5EF4-FFF2-40B4-BE49-F238E27FC236}">
                  <a16:creationId xmlns:a16="http://schemas.microsoft.com/office/drawing/2014/main" id="{680516D7-B09B-F35F-4220-D30620E4DFA9}"/>
                </a:ext>
              </a:extLst>
            </p:cNvPr>
            <p:cNvSpPr>
              <a:spLocks/>
            </p:cNvSpPr>
            <p:nvPr/>
          </p:nvSpPr>
          <p:spPr bwMode="auto">
            <a:xfrm>
              <a:off x="3767373" y="3889786"/>
              <a:ext cx="1045074" cy="0"/>
            </a:xfrm>
            <a:custGeom>
              <a:avLst/>
              <a:gdLst>
                <a:gd name="T0" fmla="*/ 1065 w 1073"/>
                <a:gd name="T1" fmla="*/ 0 w 1073"/>
                <a:gd name="T2" fmla="*/ 0 w 1073"/>
                <a:gd name="T3" fmla="*/ 1073 w 1073"/>
                <a:gd name="T4" fmla="*/ 1065 w 1073"/>
              </a:gdLst>
              <a:ahLst/>
              <a:cxnLst>
                <a:cxn ang="0">
                  <a:pos x="T0" y="0"/>
                </a:cxn>
                <a:cxn ang="0">
                  <a:pos x="T1" y="0"/>
                </a:cxn>
                <a:cxn ang="0">
                  <a:pos x="T2" y="0"/>
                </a:cxn>
                <a:cxn ang="0">
                  <a:pos x="T3" y="0"/>
                </a:cxn>
                <a:cxn ang="0">
                  <a:pos x="T4" y="0"/>
                </a:cxn>
              </a:cxnLst>
              <a:rect l="0" t="0" r="r" b="b"/>
              <a:pathLst>
                <a:path w="1073">
                  <a:moveTo>
                    <a:pt x="1065" y="0"/>
                  </a:moveTo>
                  <a:cubicBezTo>
                    <a:pt x="0" y="0"/>
                    <a:pt x="0" y="0"/>
                    <a:pt x="0" y="0"/>
                  </a:cubicBezTo>
                  <a:cubicBezTo>
                    <a:pt x="0" y="0"/>
                    <a:pt x="0" y="0"/>
                    <a:pt x="0" y="0"/>
                  </a:cubicBezTo>
                  <a:cubicBezTo>
                    <a:pt x="1073" y="0"/>
                    <a:pt x="1073" y="0"/>
                    <a:pt x="1073" y="0"/>
                  </a:cubicBezTo>
                  <a:cubicBezTo>
                    <a:pt x="1070" y="0"/>
                    <a:pt x="1068" y="0"/>
                    <a:pt x="1065" y="0"/>
                  </a:cubicBezTo>
                </a:path>
              </a:pathLst>
            </a:custGeom>
            <a:solidFill>
              <a:srgbClr val="7D7D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3" name="Freeform 44">
              <a:extLst>
                <a:ext uri="{FF2B5EF4-FFF2-40B4-BE49-F238E27FC236}">
                  <a16:creationId xmlns:a16="http://schemas.microsoft.com/office/drawing/2014/main" id="{441E1379-FACE-51D8-7B3F-1A6848B7A0BB}"/>
                </a:ext>
              </a:extLst>
            </p:cNvPr>
            <p:cNvSpPr>
              <a:spLocks/>
            </p:cNvSpPr>
            <p:nvPr/>
          </p:nvSpPr>
          <p:spPr bwMode="auto">
            <a:xfrm>
              <a:off x="3797628" y="3700580"/>
              <a:ext cx="1007200" cy="189206"/>
            </a:xfrm>
            <a:custGeom>
              <a:avLst/>
              <a:gdLst>
                <a:gd name="T0" fmla="*/ 552 w 1065"/>
                <a:gd name="T1" fmla="*/ 0 h 194"/>
                <a:gd name="T2" fmla="*/ 0 w 1065"/>
                <a:gd name="T3" fmla="*/ 0 h 194"/>
                <a:gd name="T4" fmla="*/ 0 w 1065"/>
                <a:gd name="T5" fmla="*/ 194 h 194"/>
                <a:gd name="T6" fmla="*/ 1065 w 1065"/>
                <a:gd name="T7" fmla="*/ 194 h 194"/>
                <a:gd name="T8" fmla="*/ 552 w 1065"/>
                <a:gd name="T9" fmla="*/ 0 h 194"/>
              </a:gdLst>
              <a:ahLst/>
              <a:cxnLst>
                <a:cxn ang="0">
                  <a:pos x="T0" y="T1"/>
                </a:cxn>
                <a:cxn ang="0">
                  <a:pos x="T2" y="T3"/>
                </a:cxn>
                <a:cxn ang="0">
                  <a:pos x="T4" y="T5"/>
                </a:cxn>
                <a:cxn ang="0">
                  <a:pos x="T6" y="T7"/>
                </a:cxn>
                <a:cxn ang="0">
                  <a:pos x="T8" y="T9"/>
                </a:cxn>
              </a:cxnLst>
              <a:rect l="0" t="0" r="r" b="b"/>
              <a:pathLst>
                <a:path w="1065" h="194">
                  <a:moveTo>
                    <a:pt x="552" y="0"/>
                  </a:moveTo>
                  <a:cubicBezTo>
                    <a:pt x="0" y="0"/>
                    <a:pt x="0" y="0"/>
                    <a:pt x="0" y="0"/>
                  </a:cubicBezTo>
                  <a:cubicBezTo>
                    <a:pt x="0" y="194"/>
                    <a:pt x="0" y="194"/>
                    <a:pt x="0" y="194"/>
                  </a:cubicBezTo>
                  <a:cubicBezTo>
                    <a:pt x="1065" y="194"/>
                    <a:pt x="1065" y="194"/>
                    <a:pt x="1065" y="194"/>
                  </a:cubicBezTo>
                  <a:cubicBezTo>
                    <a:pt x="869" y="192"/>
                    <a:pt x="690" y="119"/>
                    <a:pt x="552"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4" name="Rectangle 7">
              <a:extLst>
                <a:ext uri="{FF2B5EF4-FFF2-40B4-BE49-F238E27FC236}">
                  <a16:creationId xmlns:a16="http://schemas.microsoft.com/office/drawing/2014/main" id="{B701F4B8-7453-5C56-31EB-1C92ED000BD8}"/>
                </a:ext>
              </a:extLst>
            </p:cNvPr>
            <p:cNvSpPr>
              <a:spLocks noChangeArrowheads="1"/>
            </p:cNvSpPr>
            <p:nvPr/>
          </p:nvSpPr>
          <p:spPr bwMode="auto">
            <a:xfrm>
              <a:off x="3667776" y="3700580"/>
              <a:ext cx="162926" cy="189206"/>
            </a:xfrm>
            <a:prstGeom prst="rect">
              <a:avLst/>
            </a:pr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a:ln>
                  <a:noFill/>
                </a:ln>
                <a:solidFill>
                  <a:srgbClr val="000000"/>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sp>
          <p:nvSpPr>
            <p:cNvPr id="55" name="Shape 2435">
              <a:extLst>
                <a:ext uri="{FF2B5EF4-FFF2-40B4-BE49-F238E27FC236}">
                  <a16:creationId xmlns:a16="http://schemas.microsoft.com/office/drawing/2014/main" id="{C320E241-6C59-334E-0536-462E3C560EB9}"/>
                </a:ext>
              </a:extLst>
            </p:cNvPr>
            <p:cNvSpPr/>
            <p:nvPr/>
          </p:nvSpPr>
          <p:spPr>
            <a:xfrm>
              <a:off x="4617326" y="2842965"/>
              <a:ext cx="423256" cy="423225"/>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tx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20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a typeface="Lato" panose="020F0502020204030203" pitchFamily="34" charset="0"/>
                <a:cs typeface="Lato" panose="020F0502020204030203" pitchFamily="34" charset="0"/>
                <a:sym typeface="Gill Sans"/>
              </a:endParaRPr>
            </a:p>
          </p:txBody>
        </p:sp>
      </p:grpSp>
      <p:grpSp>
        <p:nvGrpSpPr>
          <p:cNvPr id="56" name="Group 55">
            <a:extLst>
              <a:ext uri="{FF2B5EF4-FFF2-40B4-BE49-F238E27FC236}">
                <a16:creationId xmlns:a16="http://schemas.microsoft.com/office/drawing/2014/main" id="{19B16D05-D624-521F-E363-FA542CAF5D3D}"/>
              </a:ext>
            </a:extLst>
          </p:cNvPr>
          <p:cNvGrpSpPr/>
          <p:nvPr/>
        </p:nvGrpSpPr>
        <p:grpSpPr>
          <a:xfrm>
            <a:off x="3305959" y="1036459"/>
            <a:ext cx="5166003" cy="1216691"/>
            <a:chOff x="600075" y="1895475"/>
            <a:chExt cx="4219927" cy="1216691"/>
          </a:xfrm>
        </p:grpSpPr>
        <p:sp>
          <p:nvSpPr>
            <p:cNvPr id="58" name="Rectangle 57">
              <a:extLst>
                <a:ext uri="{FF2B5EF4-FFF2-40B4-BE49-F238E27FC236}">
                  <a16:creationId xmlns:a16="http://schemas.microsoft.com/office/drawing/2014/main" id="{A491BCC6-1308-1471-10A7-142D586040B5}"/>
                </a:ext>
              </a:extLst>
            </p:cNvPr>
            <p:cNvSpPr/>
            <p:nvPr/>
          </p:nvSpPr>
          <p:spPr>
            <a:xfrm>
              <a:off x="600075" y="2092888"/>
              <a:ext cx="4219927" cy="10192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Leverage Workday as the backbone of our HR transformation—creating a unified, scalable, and data-driven platform that accelerates growth, improves workforce planning, and enhances employee experience.</a:t>
              </a:r>
              <a:endParaRPr lang="en-GB" sz="1100" dirty="0">
                <a:solidFill>
                  <a:schemeClr val="tx1"/>
                </a:solidFill>
              </a:endParaRPr>
            </a:p>
          </p:txBody>
        </p:sp>
        <p:sp>
          <p:nvSpPr>
            <p:cNvPr id="57" name="Rectangle 56">
              <a:extLst>
                <a:ext uri="{FF2B5EF4-FFF2-40B4-BE49-F238E27FC236}">
                  <a16:creationId xmlns:a16="http://schemas.microsoft.com/office/drawing/2014/main" id="{B613DD08-5BAE-9E11-3978-9EBE32B53E4A}"/>
                </a:ext>
              </a:extLst>
            </p:cNvPr>
            <p:cNvSpPr/>
            <p:nvPr/>
          </p:nvSpPr>
          <p:spPr>
            <a:xfrm>
              <a:off x="600075" y="1895475"/>
              <a:ext cx="4128136" cy="3429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Our HR Tech Vision Statement</a:t>
              </a:r>
              <a:r>
                <a:rPr lang="en-US" sz="1600" dirty="0"/>
                <a:t> </a:t>
              </a:r>
              <a:endParaRPr lang="en-GB" sz="1600" dirty="0"/>
            </a:p>
          </p:txBody>
        </p:sp>
      </p:grpSp>
      <p:sp>
        <p:nvSpPr>
          <p:cNvPr id="64" name="Rectangle 63">
            <a:extLst>
              <a:ext uri="{FF2B5EF4-FFF2-40B4-BE49-F238E27FC236}">
                <a16:creationId xmlns:a16="http://schemas.microsoft.com/office/drawing/2014/main" id="{D182FD9A-4ABF-5EAB-9CEE-70B6D0F29DCC}"/>
              </a:ext>
            </a:extLst>
          </p:cNvPr>
          <p:cNvSpPr/>
          <p:nvPr/>
        </p:nvSpPr>
        <p:spPr>
          <a:xfrm>
            <a:off x="2113659" y="2389115"/>
            <a:ext cx="7550602" cy="4401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Our 4 Strategic Pillars</a:t>
            </a:r>
          </a:p>
        </p:txBody>
      </p:sp>
    </p:spTree>
    <p:extLst>
      <p:ext uri="{BB962C8B-B14F-4D97-AF65-F5344CB8AC3E}">
        <p14:creationId xmlns:p14="http://schemas.microsoft.com/office/powerpoint/2010/main" val="137936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B8B9-583F-4D93-B7E8-ACF6AC6AA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23ABB-D56C-9B3E-F388-328AD531BA28}"/>
              </a:ext>
            </a:extLst>
          </p:cNvPr>
          <p:cNvSpPr>
            <a:spLocks noGrp="1"/>
          </p:cNvSpPr>
          <p:nvPr>
            <p:ph type="title"/>
          </p:nvPr>
        </p:nvSpPr>
        <p:spPr/>
        <p:txBody>
          <a:bodyPr/>
          <a:lstStyle/>
          <a:p>
            <a:r>
              <a:rPr lang="en-US" dirty="0"/>
              <a:t>Mobilizing Your HRIS Team to Assess Modules</a:t>
            </a:r>
            <a:endParaRPr lang="en-GB" dirty="0"/>
          </a:p>
        </p:txBody>
      </p:sp>
    </p:spTree>
    <p:extLst>
      <p:ext uri="{BB962C8B-B14F-4D97-AF65-F5344CB8AC3E}">
        <p14:creationId xmlns:p14="http://schemas.microsoft.com/office/powerpoint/2010/main" val="1305687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2D251-C7AB-DE08-9C11-EABB9EA903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A275AD-669F-3C5C-1E17-C7BA935A47E0}"/>
              </a:ext>
            </a:extLst>
          </p:cNvPr>
          <p:cNvSpPr>
            <a:spLocks noGrp="1"/>
          </p:cNvSpPr>
          <p:nvPr>
            <p:ph type="sldNum" sz="quarter" idx="4"/>
          </p:nvPr>
        </p:nvSpPr>
        <p:spPr/>
        <p:txBody>
          <a:bodyPr/>
          <a:lstStyle/>
          <a:p>
            <a:fld id="{B97DCD48-F2F0-436C-978D-7C4D59D5E31F}" type="slidenum">
              <a:rPr lang="en-US" smtClean="0"/>
              <a:pPr/>
              <a:t>8</a:t>
            </a:fld>
            <a:endParaRPr lang="en-US"/>
          </a:p>
        </p:txBody>
      </p:sp>
      <p:sp>
        <p:nvSpPr>
          <p:cNvPr id="3" name="Title 2">
            <a:extLst>
              <a:ext uri="{FF2B5EF4-FFF2-40B4-BE49-F238E27FC236}">
                <a16:creationId xmlns:a16="http://schemas.microsoft.com/office/drawing/2014/main" id="{E804AA1E-9635-C645-3C35-016D7EC40E0B}"/>
              </a:ext>
            </a:extLst>
          </p:cNvPr>
          <p:cNvSpPr>
            <a:spLocks noGrp="1"/>
          </p:cNvSpPr>
          <p:nvPr>
            <p:ph type="title"/>
          </p:nvPr>
        </p:nvSpPr>
        <p:spPr/>
        <p:txBody>
          <a:bodyPr/>
          <a:lstStyle/>
          <a:p>
            <a:r>
              <a:rPr lang="en-US" b="1" dirty="0"/>
              <a:t>Executive Summary</a:t>
            </a:r>
            <a:r>
              <a:rPr lang="en-US" dirty="0"/>
              <a:t> </a:t>
            </a:r>
            <a:endParaRPr lang="en-GB" dirty="0"/>
          </a:p>
        </p:txBody>
      </p:sp>
      <p:sp>
        <p:nvSpPr>
          <p:cNvPr id="4" name="Partial Circle 3">
            <a:extLst>
              <a:ext uri="{FF2B5EF4-FFF2-40B4-BE49-F238E27FC236}">
                <a16:creationId xmlns:a16="http://schemas.microsoft.com/office/drawing/2014/main" id="{1A3DD6CC-084D-8A07-9BA3-01DDB7D98D40}"/>
              </a:ext>
            </a:extLst>
          </p:cNvPr>
          <p:cNvSpPr/>
          <p:nvPr/>
        </p:nvSpPr>
        <p:spPr>
          <a:xfrm flipH="1">
            <a:off x="415848" y="2110787"/>
            <a:ext cx="3189146" cy="3185943"/>
          </a:xfrm>
          <a:prstGeom prst="pie">
            <a:avLst>
              <a:gd name="adj1" fmla="val 5386119"/>
              <a:gd name="adj2" fmla="val 1620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5" name="Straight Connector 4">
            <a:extLst>
              <a:ext uri="{FF2B5EF4-FFF2-40B4-BE49-F238E27FC236}">
                <a16:creationId xmlns:a16="http://schemas.microsoft.com/office/drawing/2014/main" id="{E0E35D2D-C75A-2FC7-7C7A-AB730FAE06CE}"/>
              </a:ext>
            </a:extLst>
          </p:cNvPr>
          <p:cNvCxnSpPr>
            <a:cxnSpLocks/>
          </p:cNvCxnSpPr>
          <p:nvPr/>
        </p:nvCxnSpPr>
        <p:spPr>
          <a:xfrm flipH="1">
            <a:off x="3932060" y="4351709"/>
            <a:ext cx="1496588" cy="0"/>
          </a:xfrm>
          <a:prstGeom prst="line">
            <a:avLst/>
          </a:prstGeom>
          <a:ln w="19050">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94B51F2A-2EFD-DE54-AFE7-30C84DE4CD08}"/>
              </a:ext>
            </a:extLst>
          </p:cNvPr>
          <p:cNvGrpSpPr/>
          <p:nvPr/>
        </p:nvGrpSpPr>
        <p:grpSpPr>
          <a:xfrm>
            <a:off x="3461395" y="1765766"/>
            <a:ext cx="1967253" cy="398975"/>
            <a:chOff x="3200400" y="1756941"/>
            <a:chExt cx="1376828" cy="279232"/>
          </a:xfrm>
        </p:grpSpPr>
        <p:cxnSp>
          <p:nvCxnSpPr>
            <p:cNvPr id="7" name="Straight Connector 6">
              <a:extLst>
                <a:ext uri="{FF2B5EF4-FFF2-40B4-BE49-F238E27FC236}">
                  <a16:creationId xmlns:a16="http://schemas.microsoft.com/office/drawing/2014/main" id="{A801A9CB-1C0F-8B55-7F83-9EAB178E62D2}"/>
                </a:ext>
              </a:extLst>
            </p:cNvPr>
            <p:cNvCxnSpPr/>
            <p:nvPr/>
          </p:nvCxnSpPr>
          <p:spPr>
            <a:xfrm flipV="1">
              <a:off x="3200400" y="1756942"/>
              <a:ext cx="495673" cy="279231"/>
            </a:xfrm>
            <a:prstGeom prst="line">
              <a:avLst/>
            </a:prstGeom>
            <a:ln w="19050">
              <a:solidFill>
                <a:schemeClr val="bg1">
                  <a:lumMod val="75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889C7EA-FA7F-BD8B-F77B-096BE5109D7A}"/>
                </a:ext>
              </a:extLst>
            </p:cNvPr>
            <p:cNvCxnSpPr>
              <a:cxnSpLocks/>
            </p:cNvCxnSpPr>
            <p:nvPr/>
          </p:nvCxnSpPr>
          <p:spPr>
            <a:xfrm flipH="1">
              <a:off x="3696073" y="1756941"/>
              <a:ext cx="881155" cy="0"/>
            </a:xfrm>
            <a:prstGeom prst="line">
              <a:avLst/>
            </a:prstGeom>
            <a:ln w="1905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45C6041-2366-DECC-DF6A-18ADBAFAA7DE}"/>
              </a:ext>
            </a:extLst>
          </p:cNvPr>
          <p:cNvGrpSpPr/>
          <p:nvPr/>
        </p:nvGrpSpPr>
        <p:grpSpPr>
          <a:xfrm flipV="1">
            <a:off x="3461395" y="5266361"/>
            <a:ext cx="1967253" cy="398975"/>
            <a:chOff x="3200400" y="1756941"/>
            <a:chExt cx="1376828" cy="279232"/>
          </a:xfrm>
        </p:grpSpPr>
        <p:cxnSp>
          <p:nvCxnSpPr>
            <p:cNvPr id="10" name="Straight Connector 9">
              <a:extLst>
                <a:ext uri="{FF2B5EF4-FFF2-40B4-BE49-F238E27FC236}">
                  <a16:creationId xmlns:a16="http://schemas.microsoft.com/office/drawing/2014/main" id="{BEB59DDC-7A79-22ED-B743-59A23B7392A6}"/>
                </a:ext>
              </a:extLst>
            </p:cNvPr>
            <p:cNvCxnSpPr/>
            <p:nvPr/>
          </p:nvCxnSpPr>
          <p:spPr>
            <a:xfrm flipV="1">
              <a:off x="3200400" y="1756942"/>
              <a:ext cx="495673" cy="279231"/>
            </a:xfrm>
            <a:prstGeom prst="line">
              <a:avLst/>
            </a:prstGeom>
            <a:ln w="19050">
              <a:solidFill>
                <a:schemeClr val="bg1">
                  <a:lumMod val="75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C27698-E99B-4A7A-486F-F6B6D58997FF}"/>
                </a:ext>
              </a:extLst>
            </p:cNvPr>
            <p:cNvCxnSpPr>
              <a:cxnSpLocks/>
            </p:cNvCxnSpPr>
            <p:nvPr/>
          </p:nvCxnSpPr>
          <p:spPr>
            <a:xfrm flipH="1" flipV="1">
              <a:off x="3696073" y="1756941"/>
              <a:ext cx="881155" cy="0"/>
            </a:xfrm>
            <a:prstGeom prst="line">
              <a:avLst/>
            </a:prstGeom>
            <a:ln w="1905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76E872A8-B66F-D96F-B8D1-06AB41370F4D}"/>
              </a:ext>
            </a:extLst>
          </p:cNvPr>
          <p:cNvCxnSpPr>
            <a:cxnSpLocks/>
          </p:cNvCxnSpPr>
          <p:nvPr/>
        </p:nvCxnSpPr>
        <p:spPr>
          <a:xfrm flipH="1">
            <a:off x="3932060" y="3044546"/>
            <a:ext cx="1496588" cy="0"/>
          </a:xfrm>
          <a:prstGeom prst="line">
            <a:avLst/>
          </a:prstGeom>
          <a:ln w="19050">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3" name="Freeform 21">
            <a:extLst>
              <a:ext uri="{FF2B5EF4-FFF2-40B4-BE49-F238E27FC236}">
                <a16:creationId xmlns:a16="http://schemas.microsoft.com/office/drawing/2014/main" id="{CEE6BE41-67D9-9E8D-27B1-B38AE59FA5C3}"/>
              </a:ext>
            </a:extLst>
          </p:cNvPr>
          <p:cNvSpPr>
            <a:spLocks/>
          </p:cNvSpPr>
          <p:nvPr/>
        </p:nvSpPr>
        <p:spPr bwMode="auto">
          <a:xfrm>
            <a:off x="5620601" y="1306160"/>
            <a:ext cx="4999774" cy="902237"/>
          </a:xfrm>
          <a:custGeom>
            <a:avLst/>
            <a:gdLst>
              <a:gd name="T0" fmla="*/ 1451 w 1501"/>
              <a:gd name="T1" fmla="*/ 345 h 345"/>
              <a:gd name="T2" fmla="*/ 49 w 1501"/>
              <a:gd name="T3" fmla="*/ 345 h 345"/>
              <a:gd name="T4" fmla="*/ 0 w 1501"/>
              <a:gd name="T5" fmla="*/ 296 h 345"/>
              <a:gd name="T6" fmla="*/ 0 w 1501"/>
              <a:gd name="T7" fmla="*/ 50 h 345"/>
              <a:gd name="T8" fmla="*/ 49 w 1501"/>
              <a:gd name="T9" fmla="*/ 0 h 345"/>
              <a:gd name="T10" fmla="*/ 1451 w 1501"/>
              <a:gd name="T11" fmla="*/ 0 h 345"/>
              <a:gd name="T12" fmla="*/ 1501 w 1501"/>
              <a:gd name="T13" fmla="*/ 50 h 345"/>
              <a:gd name="T14" fmla="*/ 1501 w 1501"/>
              <a:gd name="T15" fmla="*/ 296 h 345"/>
              <a:gd name="T16" fmla="*/ 1451 w 1501"/>
              <a:gd name="T17"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1" h="345">
                <a:moveTo>
                  <a:pt x="1451" y="345"/>
                </a:moveTo>
                <a:cubicBezTo>
                  <a:pt x="49" y="345"/>
                  <a:pt x="49" y="345"/>
                  <a:pt x="49" y="345"/>
                </a:cubicBezTo>
                <a:cubicBezTo>
                  <a:pt x="22" y="345"/>
                  <a:pt x="0" y="323"/>
                  <a:pt x="0" y="296"/>
                </a:cubicBezTo>
                <a:cubicBezTo>
                  <a:pt x="0" y="50"/>
                  <a:pt x="0" y="50"/>
                  <a:pt x="0" y="50"/>
                </a:cubicBezTo>
                <a:cubicBezTo>
                  <a:pt x="0" y="22"/>
                  <a:pt x="22" y="0"/>
                  <a:pt x="49" y="0"/>
                </a:cubicBezTo>
                <a:cubicBezTo>
                  <a:pt x="1451" y="0"/>
                  <a:pt x="1451" y="0"/>
                  <a:pt x="1451" y="0"/>
                </a:cubicBezTo>
                <a:cubicBezTo>
                  <a:pt x="1479" y="0"/>
                  <a:pt x="1501" y="22"/>
                  <a:pt x="1501" y="50"/>
                </a:cubicBezTo>
                <a:cubicBezTo>
                  <a:pt x="1501" y="296"/>
                  <a:pt x="1501" y="296"/>
                  <a:pt x="1501" y="296"/>
                </a:cubicBezTo>
                <a:cubicBezTo>
                  <a:pt x="1501" y="323"/>
                  <a:pt x="1479" y="345"/>
                  <a:pt x="1451" y="345"/>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 name="Freeform 22">
            <a:extLst>
              <a:ext uri="{FF2B5EF4-FFF2-40B4-BE49-F238E27FC236}">
                <a16:creationId xmlns:a16="http://schemas.microsoft.com/office/drawing/2014/main" id="{E9765496-584F-BB0F-5613-9CD4A90CAFFB}"/>
              </a:ext>
            </a:extLst>
          </p:cNvPr>
          <p:cNvSpPr>
            <a:spLocks/>
          </p:cNvSpPr>
          <p:nvPr/>
        </p:nvSpPr>
        <p:spPr bwMode="auto">
          <a:xfrm>
            <a:off x="10346165" y="1373606"/>
            <a:ext cx="187965" cy="766239"/>
          </a:xfrm>
          <a:custGeom>
            <a:avLst/>
            <a:gdLst>
              <a:gd name="T0" fmla="*/ 29 w 72"/>
              <a:gd name="T1" fmla="*/ 293 h 293"/>
              <a:gd name="T2" fmla="*/ 0 w 72"/>
              <a:gd name="T3" fmla="*/ 293 h 293"/>
              <a:gd name="T4" fmla="*/ 0 w 72"/>
              <a:gd name="T5" fmla="*/ 0 h 293"/>
              <a:gd name="T6" fmla="*/ 29 w 72"/>
              <a:gd name="T7" fmla="*/ 0 h 293"/>
              <a:gd name="T8" fmla="*/ 72 w 72"/>
              <a:gd name="T9" fmla="*/ 44 h 293"/>
              <a:gd name="T10" fmla="*/ 72 w 72"/>
              <a:gd name="T11" fmla="*/ 250 h 293"/>
              <a:gd name="T12" fmla="*/ 29 w 72"/>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72" h="293">
                <a:moveTo>
                  <a:pt x="29" y="293"/>
                </a:moveTo>
                <a:cubicBezTo>
                  <a:pt x="0" y="293"/>
                  <a:pt x="0" y="293"/>
                  <a:pt x="0" y="293"/>
                </a:cubicBezTo>
                <a:cubicBezTo>
                  <a:pt x="0" y="0"/>
                  <a:pt x="0" y="0"/>
                  <a:pt x="0" y="0"/>
                </a:cubicBezTo>
                <a:cubicBezTo>
                  <a:pt x="29" y="0"/>
                  <a:pt x="29" y="0"/>
                  <a:pt x="29" y="0"/>
                </a:cubicBezTo>
                <a:cubicBezTo>
                  <a:pt x="53" y="0"/>
                  <a:pt x="72" y="20"/>
                  <a:pt x="72" y="44"/>
                </a:cubicBezTo>
                <a:cubicBezTo>
                  <a:pt x="72" y="250"/>
                  <a:pt x="72" y="250"/>
                  <a:pt x="72" y="250"/>
                </a:cubicBezTo>
                <a:cubicBezTo>
                  <a:pt x="72" y="274"/>
                  <a:pt x="53" y="293"/>
                  <a:pt x="29" y="29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 name="TextBox 14">
            <a:extLst>
              <a:ext uri="{FF2B5EF4-FFF2-40B4-BE49-F238E27FC236}">
                <a16:creationId xmlns:a16="http://schemas.microsoft.com/office/drawing/2014/main" id="{A89F474A-4970-0A15-EA1B-630FFA35C831}"/>
              </a:ext>
            </a:extLst>
          </p:cNvPr>
          <p:cNvSpPr txBox="1"/>
          <p:nvPr/>
        </p:nvSpPr>
        <p:spPr>
          <a:xfrm>
            <a:off x="6611766" y="1396434"/>
            <a:ext cx="3542446" cy="738664"/>
          </a:xfrm>
          <a:prstGeom prst="rect">
            <a:avLst/>
          </a:prstGeom>
          <a:noFill/>
        </p:spPr>
        <p:txBody>
          <a:bodyPr wrap="square" lIns="0" tIns="0" rIns="0" bIns="0" rtlCol="0" anchor="ctr">
            <a:spAutoFit/>
          </a:bodyPr>
          <a:lstStyle/>
          <a:p>
            <a:r>
              <a:rPr lang="en-US" sz="1200" b="1" dirty="0"/>
              <a:t>Current Workday Utilization</a:t>
            </a:r>
            <a:endParaRPr lang="en-US" sz="1200" dirty="0"/>
          </a:p>
          <a:p>
            <a:r>
              <a:rPr lang="en-US" sz="1200" dirty="0"/>
              <a:t>Majority of modules is well utilized. Core HCM &amp; Payroll are well adopted, while Talent &amp; Extend are underutilized.</a:t>
            </a:r>
            <a:endParaRPr lang="en-GB" sz="1200" dirty="0"/>
          </a:p>
        </p:txBody>
      </p:sp>
      <p:sp>
        <p:nvSpPr>
          <p:cNvPr id="16" name="Freeform 35">
            <a:extLst>
              <a:ext uri="{FF2B5EF4-FFF2-40B4-BE49-F238E27FC236}">
                <a16:creationId xmlns:a16="http://schemas.microsoft.com/office/drawing/2014/main" id="{0855E613-2A74-A88E-9F23-566488EC9FC2}"/>
              </a:ext>
            </a:extLst>
          </p:cNvPr>
          <p:cNvSpPr>
            <a:spLocks/>
          </p:cNvSpPr>
          <p:nvPr/>
        </p:nvSpPr>
        <p:spPr bwMode="auto">
          <a:xfrm>
            <a:off x="5620601" y="2608108"/>
            <a:ext cx="4999774" cy="902237"/>
          </a:xfrm>
          <a:custGeom>
            <a:avLst/>
            <a:gdLst>
              <a:gd name="T0" fmla="*/ 1451 w 1501"/>
              <a:gd name="T1" fmla="*/ 345 h 345"/>
              <a:gd name="T2" fmla="*/ 49 w 1501"/>
              <a:gd name="T3" fmla="*/ 345 h 345"/>
              <a:gd name="T4" fmla="*/ 0 w 1501"/>
              <a:gd name="T5" fmla="*/ 295 h 345"/>
              <a:gd name="T6" fmla="*/ 0 w 1501"/>
              <a:gd name="T7" fmla="*/ 49 h 345"/>
              <a:gd name="T8" fmla="*/ 49 w 1501"/>
              <a:gd name="T9" fmla="*/ 0 h 345"/>
              <a:gd name="T10" fmla="*/ 1451 w 1501"/>
              <a:gd name="T11" fmla="*/ 0 h 345"/>
              <a:gd name="T12" fmla="*/ 1501 w 1501"/>
              <a:gd name="T13" fmla="*/ 49 h 345"/>
              <a:gd name="T14" fmla="*/ 1501 w 1501"/>
              <a:gd name="T15" fmla="*/ 295 h 345"/>
              <a:gd name="T16" fmla="*/ 1451 w 1501"/>
              <a:gd name="T17"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1" h="345">
                <a:moveTo>
                  <a:pt x="1451" y="345"/>
                </a:moveTo>
                <a:cubicBezTo>
                  <a:pt x="49" y="345"/>
                  <a:pt x="49" y="345"/>
                  <a:pt x="49" y="345"/>
                </a:cubicBezTo>
                <a:cubicBezTo>
                  <a:pt x="22" y="345"/>
                  <a:pt x="0" y="323"/>
                  <a:pt x="0" y="295"/>
                </a:cubicBezTo>
                <a:cubicBezTo>
                  <a:pt x="0" y="49"/>
                  <a:pt x="0" y="49"/>
                  <a:pt x="0" y="49"/>
                </a:cubicBezTo>
                <a:cubicBezTo>
                  <a:pt x="0" y="22"/>
                  <a:pt x="22" y="0"/>
                  <a:pt x="49" y="0"/>
                </a:cubicBezTo>
                <a:cubicBezTo>
                  <a:pt x="1451" y="0"/>
                  <a:pt x="1451" y="0"/>
                  <a:pt x="1451" y="0"/>
                </a:cubicBezTo>
                <a:cubicBezTo>
                  <a:pt x="1479" y="0"/>
                  <a:pt x="1501" y="22"/>
                  <a:pt x="1501" y="49"/>
                </a:cubicBezTo>
                <a:cubicBezTo>
                  <a:pt x="1501" y="295"/>
                  <a:pt x="1501" y="295"/>
                  <a:pt x="1501" y="295"/>
                </a:cubicBezTo>
                <a:cubicBezTo>
                  <a:pt x="1501" y="323"/>
                  <a:pt x="1479" y="345"/>
                  <a:pt x="1451" y="345"/>
                </a:cubicBez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36">
            <a:extLst>
              <a:ext uri="{FF2B5EF4-FFF2-40B4-BE49-F238E27FC236}">
                <a16:creationId xmlns:a16="http://schemas.microsoft.com/office/drawing/2014/main" id="{6331A704-BB29-DB8E-1183-0DCB264FAFE9}"/>
              </a:ext>
            </a:extLst>
          </p:cNvPr>
          <p:cNvSpPr>
            <a:spLocks/>
          </p:cNvSpPr>
          <p:nvPr/>
        </p:nvSpPr>
        <p:spPr bwMode="auto">
          <a:xfrm>
            <a:off x="10346165" y="2675555"/>
            <a:ext cx="187965" cy="766239"/>
          </a:xfrm>
          <a:custGeom>
            <a:avLst/>
            <a:gdLst>
              <a:gd name="T0" fmla="*/ 29 w 72"/>
              <a:gd name="T1" fmla="*/ 293 h 293"/>
              <a:gd name="T2" fmla="*/ 0 w 72"/>
              <a:gd name="T3" fmla="*/ 293 h 293"/>
              <a:gd name="T4" fmla="*/ 0 w 72"/>
              <a:gd name="T5" fmla="*/ 0 h 293"/>
              <a:gd name="T6" fmla="*/ 29 w 72"/>
              <a:gd name="T7" fmla="*/ 0 h 293"/>
              <a:gd name="T8" fmla="*/ 72 w 72"/>
              <a:gd name="T9" fmla="*/ 44 h 293"/>
              <a:gd name="T10" fmla="*/ 72 w 72"/>
              <a:gd name="T11" fmla="*/ 249 h 293"/>
              <a:gd name="T12" fmla="*/ 29 w 72"/>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72" h="293">
                <a:moveTo>
                  <a:pt x="29" y="293"/>
                </a:moveTo>
                <a:cubicBezTo>
                  <a:pt x="0" y="293"/>
                  <a:pt x="0" y="293"/>
                  <a:pt x="0" y="293"/>
                </a:cubicBezTo>
                <a:cubicBezTo>
                  <a:pt x="0" y="0"/>
                  <a:pt x="0" y="0"/>
                  <a:pt x="0" y="0"/>
                </a:cubicBezTo>
                <a:cubicBezTo>
                  <a:pt x="29" y="0"/>
                  <a:pt x="29" y="0"/>
                  <a:pt x="29" y="0"/>
                </a:cubicBezTo>
                <a:cubicBezTo>
                  <a:pt x="53" y="0"/>
                  <a:pt x="72" y="20"/>
                  <a:pt x="72" y="44"/>
                </a:cubicBezTo>
                <a:cubicBezTo>
                  <a:pt x="72" y="249"/>
                  <a:pt x="72" y="249"/>
                  <a:pt x="72" y="249"/>
                </a:cubicBezTo>
                <a:cubicBezTo>
                  <a:pt x="72" y="273"/>
                  <a:pt x="53" y="293"/>
                  <a:pt x="29" y="29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TextBox 17">
            <a:extLst>
              <a:ext uri="{FF2B5EF4-FFF2-40B4-BE49-F238E27FC236}">
                <a16:creationId xmlns:a16="http://schemas.microsoft.com/office/drawing/2014/main" id="{60C54DBB-9B4B-F2BE-E8C7-BDAE5F5CE720}"/>
              </a:ext>
            </a:extLst>
          </p:cNvPr>
          <p:cNvSpPr txBox="1"/>
          <p:nvPr/>
        </p:nvSpPr>
        <p:spPr>
          <a:xfrm>
            <a:off x="6611766" y="2699294"/>
            <a:ext cx="3542446" cy="738664"/>
          </a:xfrm>
          <a:prstGeom prst="rect">
            <a:avLst/>
          </a:prstGeom>
          <a:noFill/>
        </p:spPr>
        <p:txBody>
          <a:bodyPr wrap="square" lIns="0" tIns="0" rIns="0" bIns="0" rtlCol="0" anchor="ctr">
            <a:spAutoFit/>
          </a:bodyPr>
          <a:lstStyle/>
          <a:p>
            <a:r>
              <a:rPr lang="en-US" sz="1200" b="1" dirty="0"/>
              <a:t>Key Pain Points</a:t>
            </a:r>
          </a:p>
          <a:p>
            <a:pPr marL="228600" indent="-228600">
              <a:buFont typeface="+mj-lt"/>
              <a:buAutoNum type="arabicPeriod"/>
            </a:pPr>
            <a:r>
              <a:rPr lang="en-US" sz="1200" dirty="0"/>
              <a:t>Low adoption</a:t>
            </a:r>
          </a:p>
          <a:p>
            <a:pPr marL="228600" indent="-228600">
              <a:buFont typeface="+mj-lt"/>
              <a:buAutoNum type="arabicPeriod"/>
            </a:pPr>
            <a:r>
              <a:rPr lang="en-US" sz="1200" dirty="0"/>
              <a:t>Too may processes are manual outside WD</a:t>
            </a:r>
          </a:p>
          <a:p>
            <a:pPr marL="228600" indent="-228600">
              <a:buFont typeface="+mj-lt"/>
              <a:buAutoNum type="arabicPeriod"/>
            </a:pPr>
            <a:r>
              <a:rPr lang="en-US" sz="1200" dirty="0"/>
              <a:t>Data quality in APAC is very low</a:t>
            </a:r>
            <a:endParaRPr lang="en-GB" sz="1200" dirty="0"/>
          </a:p>
        </p:txBody>
      </p:sp>
      <p:sp>
        <p:nvSpPr>
          <p:cNvPr id="19" name="Freeform 17">
            <a:extLst>
              <a:ext uri="{FF2B5EF4-FFF2-40B4-BE49-F238E27FC236}">
                <a16:creationId xmlns:a16="http://schemas.microsoft.com/office/drawing/2014/main" id="{CD72FFB5-7DBB-BC56-AEE7-C14A2DB18147}"/>
              </a:ext>
            </a:extLst>
          </p:cNvPr>
          <p:cNvSpPr>
            <a:spLocks/>
          </p:cNvSpPr>
          <p:nvPr/>
        </p:nvSpPr>
        <p:spPr bwMode="auto">
          <a:xfrm>
            <a:off x="5620601" y="3910057"/>
            <a:ext cx="4999774" cy="904449"/>
          </a:xfrm>
          <a:custGeom>
            <a:avLst/>
            <a:gdLst>
              <a:gd name="T0" fmla="*/ 1451 w 1501"/>
              <a:gd name="T1" fmla="*/ 346 h 346"/>
              <a:gd name="T2" fmla="*/ 49 w 1501"/>
              <a:gd name="T3" fmla="*/ 346 h 346"/>
              <a:gd name="T4" fmla="*/ 0 w 1501"/>
              <a:gd name="T5" fmla="*/ 296 h 346"/>
              <a:gd name="T6" fmla="*/ 0 w 1501"/>
              <a:gd name="T7" fmla="*/ 50 h 346"/>
              <a:gd name="T8" fmla="*/ 49 w 1501"/>
              <a:gd name="T9" fmla="*/ 0 h 346"/>
              <a:gd name="T10" fmla="*/ 1451 w 1501"/>
              <a:gd name="T11" fmla="*/ 0 h 346"/>
              <a:gd name="T12" fmla="*/ 1501 w 1501"/>
              <a:gd name="T13" fmla="*/ 50 h 346"/>
              <a:gd name="T14" fmla="*/ 1501 w 1501"/>
              <a:gd name="T15" fmla="*/ 296 h 346"/>
              <a:gd name="T16" fmla="*/ 1451 w 1501"/>
              <a:gd name="T17"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1" h="346">
                <a:moveTo>
                  <a:pt x="1451" y="346"/>
                </a:moveTo>
                <a:cubicBezTo>
                  <a:pt x="49" y="346"/>
                  <a:pt x="49" y="346"/>
                  <a:pt x="49" y="346"/>
                </a:cubicBezTo>
                <a:cubicBezTo>
                  <a:pt x="22" y="346"/>
                  <a:pt x="0" y="323"/>
                  <a:pt x="0" y="296"/>
                </a:cubicBezTo>
                <a:cubicBezTo>
                  <a:pt x="0" y="50"/>
                  <a:pt x="0" y="50"/>
                  <a:pt x="0" y="50"/>
                </a:cubicBezTo>
                <a:cubicBezTo>
                  <a:pt x="0" y="23"/>
                  <a:pt x="22" y="0"/>
                  <a:pt x="49" y="0"/>
                </a:cubicBezTo>
                <a:cubicBezTo>
                  <a:pt x="1451" y="0"/>
                  <a:pt x="1451" y="0"/>
                  <a:pt x="1451" y="0"/>
                </a:cubicBezTo>
                <a:cubicBezTo>
                  <a:pt x="1479" y="0"/>
                  <a:pt x="1501" y="23"/>
                  <a:pt x="1501" y="50"/>
                </a:cubicBezTo>
                <a:cubicBezTo>
                  <a:pt x="1501" y="296"/>
                  <a:pt x="1501" y="296"/>
                  <a:pt x="1501" y="296"/>
                </a:cubicBezTo>
                <a:cubicBezTo>
                  <a:pt x="1501" y="323"/>
                  <a:pt x="1479" y="346"/>
                  <a:pt x="1451" y="346"/>
                </a:cubicBezTo>
                <a:close/>
              </a:path>
            </a:pathLst>
          </a:cu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18">
            <a:extLst>
              <a:ext uri="{FF2B5EF4-FFF2-40B4-BE49-F238E27FC236}">
                <a16:creationId xmlns:a16="http://schemas.microsoft.com/office/drawing/2014/main" id="{90CDFC6E-839C-18D9-6436-134624AAA5C2}"/>
              </a:ext>
            </a:extLst>
          </p:cNvPr>
          <p:cNvSpPr>
            <a:spLocks/>
          </p:cNvSpPr>
          <p:nvPr/>
        </p:nvSpPr>
        <p:spPr bwMode="auto">
          <a:xfrm>
            <a:off x="10346165" y="3979715"/>
            <a:ext cx="187965" cy="764027"/>
          </a:xfrm>
          <a:custGeom>
            <a:avLst/>
            <a:gdLst>
              <a:gd name="T0" fmla="*/ 29 w 72"/>
              <a:gd name="T1" fmla="*/ 292 h 292"/>
              <a:gd name="T2" fmla="*/ 0 w 72"/>
              <a:gd name="T3" fmla="*/ 292 h 292"/>
              <a:gd name="T4" fmla="*/ 0 w 72"/>
              <a:gd name="T5" fmla="*/ 0 h 292"/>
              <a:gd name="T6" fmla="*/ 29 w 72"/>
              <a:gd name="T7" fmla="*/ 0 h 292"/>
              <a:gd name="T8" fmla="*/ 72 w 72"/>
              <a:gd name="T9" fmla="*/ 43 h 292"/>
              <a:gd name="T10" fmla="*/ 72 w 72"/>
              <a:gd name="T11" fmla="*/ 249 h 292"/>
              <a:gd name="T12" fmla="*/ 29 w 72"/>
              <a:gd name="T13" fmla="*/ 292 h 292"/>
            </a:gdLst>
            <a:ahLst/>
            <a:cxnLst>
              <a:cxn ang="0">
                <a:pos x="T0" y="T1"/>
              </a:cxn>
              <a:cxn ang="0">
                <a:pos x="T2" y="T3"/>
              </a:cxn>
              <a:cxn ang="0">
                <a:pos x="T4" y="T5"/>
              </a:cxn>
              <a:cxn ang="0">
                <a:pos x="T6" y="T7"/>
              </a:cxn>
              <a:cxn ang="0">
                <a:pos x="T8" y="T9"/>
              </a:cxn>
              <a:cxn ang="0">
                <a:pos x="T10" y="T11"/>
              </a:cxn>
              <a:cxn ang="0">
                <a:pos x="T12" y="T13"/>
              </a:cxn>
            </a:cxnLst>
            <a:rect l="0" t="0" r="r" b="b"/>
            <a:pathLst>
              <a:path w="72" h="292">
                <a:moveTo>
                  <a:pt x="29" y="292"/>
                </a:moveTo>
                <a:cubicBezTo>
                  <a:pt x="0" y="292"/>
                  <a:pt x="0" y="292"/>
                  <a:pt x="0" y="292"/>
                </a:cubicBezTo>
                <a:cubicBezTo>
                  <a:pt x="0" y="0"/>
                  <a:pt x="0" y="0"/>
                  <a:pt x="0" y="0"/>
                </a:cubicBezTo>
                <a:cubicBezTo>
                  <a:pt x="29" y="0"/>
                  <a:pt x="29" y="0"/>
                  <a:pt x="29" y="0"/>
                </a:cubicBezTo>
                <a:cubicBezTo>
                  <a:pt x="53" y="0"/>
                  <a:pt x="72" y="19"/>
                  <a:pt x="72" y="43"/>
                </a:cubicBezTo>
                <a:cubicBezTo>
                  <a:pt x="72" y="249"/>
                  <a:pt x="72" y="249"/>
                  <a:pt x="72" y="249"/>
                </a:cubicBezTo>
                <a:cubicBezTo>
                  <a:pt x="72" y="273"/>
                  <a:pt x="53" y="292"/>
                  <a:pt x="29" y="2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 name="Freeform 26">
            <a:extLst>
              <a:ext uri="{FF2B5EF4-FFF2-40B4-BE49-F238E27FC236}">
                <a16:creationId xmlns:a16="http://schemas.microsoft.com/office/drawing/2014/main" id="{98670A24-7513-00AE-DC59-1A82A24FEF83}"/>
              </a:ext>
            </a:extLst>
          </p:cNvPr>
          <p:cNvSpPr>
            <a:spLocks/>
          </p:cNvSpPr>
          <p:nvPr/>
        </p:nvSpPr>
        <p:spPr bwMode="auto">
          <a:xfrm>
            <a:off x="5620601" y="5214216"/>
            <a:ext cx="4999774" cy="902237"/>
          </a:xfrm>
          <a:custGeom>
            <a:avLst/>
            <a:gdLst>
              <a:gd name="T0" fmla="*/ 1451 w 1501"/>
              <a:gd name="T1" fmla="*/ 345 h 345"/>
              <a:gd name="T2" fmla="*/ 49 w 1501"/>
              <a:gd name="T3" fmla="*/ 345 h 345"/>
              <a:gd name="T4" fmla="*/ 0 w 1501"/>
              <a:gd name="T5" fmla="*/ 296 h 345"/>
              <a:gd name="T6" fmla="*/ 0 w 1501"/>
              <a:gd name="T7" fmla="*/ 50 h 345"/>
              <a:gd name="T8" fmla="*/ 49 w 1501"/>
              <a:gd name="T9" fmla="*/ 0 h 345"/>
              <a:gd name="T10" fmla="*/ 1451 w 1501"/>
              <a:gd name="T11" fmla="*/ 0 h 345"/>
              <a:gd name="T12" fmla="*/ 1501 w 1501"/>
              <a:gd name="T13" fmla="*/ 50 h 345"/>
              <a:gd name="T14" fmla="*/ 1501 w 1501"/>
              <a:gd name="T15" fmla="*/ 296 h 345"/>
              <a:gd name="T16" fmla="*/ 1451 w 1501"/>
              <a:gd name="T17"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1" h="345">
                <a:moveTo>
                  <a:pt x="1451" y="345"/>
                </a:moveTo>
                <a:cubicBezTo>
                  <a:pt x="49" y="345"/>
                  <a:pt x="49" y="345"/>
                  <a:pt x="49" y="345"/>
                </a:cubicBezTo>
                <a:cubicBezTo>
                  <a:pt x="22" y="345"/>
                  <a:pt x="0" y="323"/>
                  <a:pt x="0" y="296"/>
                </a:cubicBezTo>
                <a:cubicBezTo>
                  <a:pt x="0" y="50"/>
                  <a:pt x="0" y="50"/>
                  <a:pt x="0" y="50"/>
                </a:cubicBezTo>
                <a:cubicBezTo>
                  <a:pt x="0" y="22"/>
                  <a:pt x="22" y="0"/>
                  <a:pt x="49" y="0"/>
                </a:cubicBezTo>
                <a:cubicBezTo>
                  <a:pt x="1451" y="0"/>
                  <a:pt x="1451" y="0"/>
                  <a:pt x="1451" y="0"/>
                </a:cubicBezTo>
                <a:cubicBezTo>
                  <a:pt x="1479" y="0"/>
                  <a:pt x="1501" y="22"/>
                  <a:pt x="1501" y="50"/>
                </a:cubicBezTo>
                <a:cubicBezTo>
                  <a:pt x="1501" y="296"/>
                  <a:pt x="1501" y="296"/>
                  <a:pt x="1501" y="296"/>
                </a:cubicBezTo>
                <a:cubicBezTo>
                  <a:pt x="1501" y="323"/>
                  <a:pt x="1479" y="345"/>
                  <a:pt x="1451" y="345"/>
                </a:cubicBez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 name="Freeform 27">
            <a:extLst>
              <a:ext uri="{FF2B5EF4-FFF2-40B4-BE49-F238E27FC236}">
                <a16:creationId xmlns:a16="http://schemas.microsoft.com/office/drawing/2014/main" id="{F284C527-1310-954D-3D73-914F73D26DDF}"/>
              </a:ext>
            </a:extLst>
          </p:cNvPr>
          <p:cNvSpPr>
            <a:spLocks/>
          </p:cNvSpPr>
          <p:nvPr/>
        </p:nvSpPr>
        <p:spPr bwMode="auto">
          <a:xfrm>
            <a:off x="10346165" y="5281662"/>
            <a:ext cx="187965" cy="766239"/>
          </a:xfrm>
          <a:custGeom>
            <a:avLst/>
            <a:gdLst>
              <a:gd name="T0" fmla="*/ 29 w 72"/>
              <a:gd name="T1" fmla="*/ 293 h 293"/>
              <a:gd name="T2" fmla="*/ 0 w 72"/>
              <a:gd name="T3" fmla="*/ 293 h 293"/>
              <a:gd name="T4" fmla="*/ 0 w 72"/>
              <a:gd name="T5" fmla="*/ 0 h 293"/>
              <a:gd name="T6" fmla="*/ 29 w 72"/>
              <a:gd name="T7" fmla="*/ 0 h 293"/>
              <a:gd name="T8" fmla="*/ 72 w 72"/>
              <a:gd name="T9" fmla="*/ 44 h 293"/>
              <a:gd name="T10" fmla="*/ 72 w 72"/>
              <a:gd name="T11" fmla="*/ 249 h 293"/>
              <a:gd name="T12" fmla="*/ 29 w 72"/>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72" h="293">
                <a:moveTo>
                  <a:pt x="29" y="293"/>
                </a:moveTo>
                <a:cubicBezTo>
                  <a:pt x="0" y="293"/>
                  <a:pt x="0" y="293"/>
                  <a:pt x="0" y="293"/>
                </a:cubicBezTo>
                <a:cubicBezTo>
                  <a:pt x="0" y="0"/>
                  <a:pt x="0" y="0"/>
                  <a:pt x="0" y="0"/>
                </a:cubicBezTo>
                <a:cubicBezTo>
                  <a:pt x="29" y="0"/>
                  <a:pt x="29" y="0"/>
                  <a:pt x="29" y="0"/>
                </a:cubicBezTo>
                <a:cubicBezTo>
                  <a:pt x="53" y="0"/>
                  <a:pt x="72" y="20"/>
                  <a:pt x="72" y="44"/>
                </a:cubicBezTo>
                <a:cubicBezTo>
                  <a:pt x="72" y="249"/>
                  <a:pt x="72" y="249"/>
                  <a:pt x="72" y="249"/>
                </a:cubicBezTo>
                <a:cubicBezTo>
                  <a:pt x="72" y="273"/>
                  <a:pt x="53" y="293"/>
                  <a:pt x="29" y="293"/>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 name="Oval 6">
            <a:extLst>
              <a:ext uri="{FF2B5EF4-FFF2-40B4-BE49-F238E27FC236}">
                <a16:creationId xmlns:a16="http://schemas.microsoft.com/office/drawing/2014/main" id="{1E5A353D-691A-C65D-C9D4-247D654FF24F}"/>
              </a:ext>
            </a:extLst>
          </p:cNvPr>
          <p:cNvSpPr>
            <a:spLocks noChangeAspect="1" noChangeArrowheads="1"/>
          </p:cNvSpPr>
          <p:nvPr/>
        </p:nvSpPr>
        <p:spPr bwMode="auto">
          <a:xfrm>
            <a:off x="962025" y="2711171"/>
            <a:ext cx="1976732" cy="1980000"/>
          </a:xfrm>
          <a:prstGeom prst="ellipse">
            <a:avLst/>
          </a:prstGeom>
          <a:solidFill>
            <a:schemeClr val="bg1">
              <a:lumMod val="95000"/>
            </a:schemeClr>
          </a:solidFill>
          <a:ln w="571500">
            <a:solidFill>
              <a:schemeClr val="tx2"/>
            </a:solidFill>
          </a:ln>
          <a:effectLst>
            <a:outerShdw blurRad="152400" dist="3175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26" name="Group 25">
            <a:extLst>
              <a:ext uri="{FF2B5EF4-FFF2-40B4-BE49-F238E27FC236}">
                <a16:creationId xmlns:a16="http://schemas.microsoft.com/office/drawing/2014/main" id="{B2AC83A5-797C-2940-B152-C32CE5C29597}"/>
              </a:ext>
            </a:extLst>
          </p:cNvPr>
          <p:cNvGrpSpPr/>
          <p:nvPr/>
        </p:nvGrpSpPr>
        <p:grpSpPr>
          <a:xfrm>
            <a:off x="5706393" y="1402664"/>
            <a:ext cx="713419" cy="737181"/>
            <a:chOff x="7382560" y="1324708"/>
            <a:chExt cx="713419" cy="737181"/>
          </a:xfrm>
        </p:grpSpPr>
        <p:sp>
          <p:nvSpPr>
            <p:cNvPr id="27" name="Rectangle: Rounded Corners 26">
              <a:extLst>
                <a:ext uri="{FF2B5EF4-FFF2-40B4-BE49-F238E27FC236}">
                  <a16:creationId xmlns:a16="http://schemas.microsoft.com/office/drawing/2014/main" id="{9C7B1BBE-DF1E-7971-3B37-5AB7B2A0D5D1}"/>
                </a:ext>
              </a:extLst>
            </p:cNvPr>
            <p:cNvSpPr/>
            <p:nvPr/>
          </p:nvSpPr>
          <p:spPr>
            <a:xfrm>
              <a:off x="7382560" y="1324708"/>
              <a:ext cx="713419" cy="73718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Graphic 27">
              <a:extLst>
                <a:ext uri="{FF2B5EF4-FFF2-40B4-BE49-F238E27FC236}">
                  <a16:creationId xmlns:a16="http://schemas.microsoft.com/office/drawing/2014/main" id="{08999E1C-0CC2-D8B3-F1DB-2912D733EAFB}"/>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415456" y="1383708"/>
              <a:ext cx="647626" cy="619179"/>
            </a:xfrm>
            <a:prstGeom prst="rect">
              <a:avLst/>
            </a:prstGeom>
          </p:spPr>
        </p:pic>
      </p:grpSp>
      <p:grpSp>
        <p:nvGrpSpPr>
          <p:cNvPr id="29" name="Group 28">
            <a:extLst>
              <a:ext uri="{FF2B5EF4-FFF2-40B4-BE49-F238E27FC236}">
                <a16:creationId xmlns:a16="http://schemas.microsoft.com/office/drawing/2014/main" id="{FE37994C-3836-A05A-6F88-74417384B21A}"/>
              </a:ext>
            </a:extLst>
          </p:cNvPr>
          <p:cNvGrpSpPr/>
          <p:nvPr/>
        </p:nvGrpSpPr>
        <p:grpSpPr>
          <a:xfrm>
            <a:off x="5675760" y="2673309"/>
            <a:ext cx="744052" cy="751374"/>
            <a:chOff x="6525521" y="2673309"/>
            <a:chExt cx="744052" cy="751374"/>
          </a:xfrm>
        </p:grpSpPr>
        <p:sp>
          <p:nvSpPr>
            <p:cNvPr id="30" name="Rectangle: Rounded Corners 29">
              <a:extLst>
                <a:ext uri="{FF2B5EF4-FFF2-40B4-BE49-F238E27FC236}">
                  <a16:creationId xmlns:a16="http://schemas.microsoft.com/office/drawing/2014/main" id="{8966F770-16F1-DECE-566F-E0DB199D790B}"/>
                </a:ext>
              </a:extLst>
            </p:cNvPr>
            <p:cNvSpPr/>
            <p:nvPr/>
          </p:nvSpPr>
          <p:spPr>
            <a:xfrm>
              <a:off x="6556154" y="2687502"/>
              <a:ext cx="713419" cy="73718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Graphic 30">
              <a:extLst>
                <a:ext uri="{FF2B5EF4-FFF2-40B4-BE49-F238E27FC236}">
                  <a16:creationId xmlns:a16="http://schemas.microsoft.com/office/drawing/2014/main" id="{F0C05673-3616-F082-C55F-F53B561E3FA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25521" y="2673309"/>
              <a:ext cx="713419" cy="736027"/>
            </a:xfrm>
            <a:prstGeom prst="rect">
              <a:avLst/>
            </a:prstGeom>
          </p:spPr>
        </p:pic>
      </p:grpSp>
      <p:grpSp>
        <p:nvGrpSpPr>
          <p:cNvPr id="32" name="Group 31">
            <a:extLst>
              <a:ext uri="{FF2B5EF4-FFF2-40B4-BE49-F238E27FC236}">
                <a16:creationId xmlns:a16="http://schemas.microsoft.com/office/drawing/2014/main" id="{79FA9A27-C564-31C2-B428-D497D0965138}"/>
              </a:ext>
            </a:extLst>
          </p:cNvPr>
          <p:cNvGrpSpPr/>
          <p:nvPr/>
        </p:nvGrpSpPr>
        <p:grpSpPr>
          <a:xfrm>
            <a:off x="5706393" y="4006561"/>
            <a:ext cx="713419" cy="737181"/>
            <a:chOff x="6810411" y="3979715"/>
            <a:chExt cx="713419" cy="737181"/>
          </a:xfrm>
        </p:grpSpPr>
        <p:sp>
          <p:nvSpPr>
            <p:cNvPr id="33" name="Rectangle: Rounded Corners 32">
              <a:extLst>
                <a:ext uri="{FF2B5EF4-FFF2-40B4-BE49-F238E27FC236}">
                  <a16:creationId xmlns:a16="http://schemas.microsoft.com/office/drawing/2014/main" id="{2BB5660E-3F7F-E556-832A-D8FC1561005E}"/>
                </a:ext>
              </a:extLst>
            </p:cNvPr>
            <p:cNvSpPr/>
            <p:nvPr/>
          </p:nvSpPr>
          <p:spPr>
            <a:xfrm>
              <a:off x="6810411" y="3979715"/>
              <a:ext cx="713419" cy="73718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Graphic 33">
              <a:extLst>
                <a:ext uri="{FF2B5EF4-FFF2-40B4-BE49-F238E27FC236}">
                  <a16:creationId xmlns:a16="http://schemas.microsoft.com/office/drawing/2014/main" id="{3C1E03D2-E2DD-B610-99FD-A2F5A43AB22D}"/>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51774" y="4101851"/>
              <a:ext cx="630691" cy="523013"/>
            </a:xfrm>
            <a:prstGeom prst="rect">
              <a:avLst/>
            </a:prstGeom>
          </p:spPr>
        </p:pic>
      </p:grpSp>
      <p:grpSp>
        <p:nvGrpSpPr>
          <p:cNvPr id="35" name="Group 34">
            <a:extLst>
              <a:ext uri="{FF2B5EF4-FFF2-40B4-BE49-F238E27FC236}">
                <a16:creationId xmlns:a16="http://schemas.microsoft.com/office/drawing/2014/main" id="{0E1F3202-8152-96F3-FC37-CC9B5F940F60}"/>
              </a:ext>
            </a:extLst>
          </p:cNvPr>
          <p:cNvGrpSpPr/>
          <p:nvPr/>
        </p:nvGrpSpPr>
        <p:grpSpPr>
          <a:xfrm>
            <a:off x="5706393" y="5298118"/>
            <a:ext cx="713419" cy="737181"/>
            <a:chOff x="6570932" y="5282193"/>
            <a:chExt cx="713419" cy="737181"/>
          </a:xfrm>
        </p:grpSpPr>
        <p:sp>
          <p:nvSpPr>
            <p:cNvPr id="36" name="Rectangle: Rounded Corners 35">
              <a:extLst>
                <a:ext uri="{FF2B5EF4-FFF2-40B4-BE49-F238E27FC236}">
                  <a16:creationId xmlns:a16="http://schemas.microsoft.com/office/drawing/2014/main" id="{8B517820-E343-C1EB-5132-12777477E209}"/>
                </a:ext>
              </a:extLst>
            </p:cNvPr>
            <p:cNvSpPr/>
            <p:nvPr/>
          </p:nvSpPr>
          <p:spPr>
            <a:xfrm>
              <a:off x="6570932" y="5282193"/>
              <a:ext cx="713419" cy="73718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Graphic 36">
              <a:extLst>
                <a:ext uri="{FF2B5EF4-FFF2-40B4-BE49-F238E27FC236}">
                  <a16:creationId xmlns:a16="http://schemas.microsoft.com/office/drawing/2014/main" id="{25C5D940-1E70-1659-3435-DE77D60F1037}"/>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649215" y="5309756"/>
              <a:ext cx="565959" cy="682053"/>
            </a:xfrm>
            <a:prstGeom prst="rect">
              <a:avLst/>
            </a:prstGeom>
          </p:spPr>
        </p:pic>
      </p:grpSp>
      <p:pic>
        <p:nvPicPr>
          <p:cNvPr id="38" name="Graphic 37">
            <a:extLst>
              <a:ext uri="{FF2B5EF4-FFF2-40B4-BE49-F238E27FC236}">
                <a16:creationId xmlns:a16="http://schemas.microsoft.com/office/drawing/2014/main" id="{225F8950-B091-1B9C-E277-FD879996401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67763" y="3142967"/>
            <a:ext cx="1154633" cy="1154633"/>
          </a:xfrm>
          <a:prstGeom prst="rect">
            <a:avLst/>
          </a:prstGeom>
        </p:spPr>
      </p:pic>
      <p:sp>
        <p:nvSpPr>
          <p:cNvPr id="39" name="TextBox 38">
            <a:extLst>
              <a:ext uri="{FF2B5EF4-FFF2-40B4-BE49-F238E27FC236}">
                <a16:creationId xmlns:a16="http://schemas.microsoft.com/office/drawing/2014/main" id="{F8B087CB-77CE-99DD-CFD7-6E98CE24F22E}"/>
              </a:ext>
            </a:extLst>
          </p:cNvPr>
          <p:cNvSpPr txBox="1"/>
          <p:nvPr/>
        </p:nvSpPr>
        <p:spPr>
          <a:xfrm>
            <a:off x="6461174" y="3991824"/>
            <a:ext cx="3798745" cy="738664"/>
          </a:xfrm>
          <a:prstGeom prst="rect">
            <a:avLst/>
          </a:prstGeom>
          <a:noFill/>
        </p:spPr>
        <p:txBody>
          <a:bodyPr wrap="square" lIns="0" tIns="0" rIns="0" bIns="0" rtlCol="0" anchor="ctr">
            <a:spAutoFit/>
          </a:bodyPr>
          <a:lstStyle/>
          <a:p>
            <a:r>
              <a:rPr lang="en-US" sz="1200" b="1" dirty="0"/>
              <a:t>Quick wins for immediate impact</a:t>
            </a:r>
          </a:p>
          <a:p>
            <a:pPr marL="228600" indent="-228600">
              <a:buFont typeface="+mj-lt"/>
              <a:buAutoNum type="arabicPeriod"/>
            </a:pPr>
            <a:r>
              <a:rPr lang="en-US" sz="1200" dirty="0"/>
              <a:t>Configure reminders for outstanding tasks</a:t>
            </a:r>
          </a:p>
          <a:p>
            <a:pPr marL="228600" indent="-228600">
              <a:buFont typeface="+mj-lt"/>
              <a:buAutoNum type="arabicPeriod"/>
            </a:pPr>
            <a:r>
              <a:rPr lang="en-US" sz="1200" dirty="0"/>
              <a:t>Provide QRC’s and help text for key processes</a:t>
            </a:r>
          </a:p>
          <a:p>
            <a:pPr marL="228600" indent="-228600">
              <a:buFont typeface="+mj-lt"/>
              <a:buAutoNum type="arabicPeriod"/>
            </a:pPr>
            <a:r>
              <a:rPr lang="en-US" sz="1200" dirty="0"/>
              <a:t>Reduce number of approvals in hire process</a:t>
            </a:r>
            <a:endParaRPr lang="en-GB" sz="1200" dirty="0"/>
          </a:p>
        </p:txBody>
      </p:sp>
      <p:sp>
        <p:nvSpPr>
          <p:cNvPr id="40" name="TextBox 39">
            <a:extLst>
              <a:ext uri="{FF2B5EF4-FFF2-40B4-BE49-F238E27FC236}">
                <a16:creationId xmlns:a16="http://schemas.microsoft.com/office/drawing/2014/main" id="{B38F9197-8C80-C912-FB04-E8665E37A3E7}"/>
              </a:ext>
            </a:extLst>
          </p:cNvPr>
          <p:cNvSpPr txBox="1"/>
          <p:nvPr/>
        </p:nvSpPr>
        <p:spPr>
          <a:xfrm>
            <a:off x="6461175" y="5295449"/>
            <a:ext cx="3816018" cy="738664"/>
          </a:xfrm>
          <a:prstGeom prst="rect">
            <a:avLst/>
          </a:prstGeom>
          <a:noFill/>
        </p:spPr>
        <p:txBody>
          <a:bodyPr wrap="square" lIns="0" tIns="0" rIns="0" bIns="0" rtlCol="0" anchor="ctr">
            <a:spAutoFit/>
          </a:bodyPr>
          <a:lstStyle/>
          <a:p>
            <a:r>
              <a:rPr lang="en-US" sz="1200" b="1" dirty="0"/>
              <a:t>Long Term Strategic Enhancements</a:t>
            </a:r>
          </a:p>
          <a:p>
            <a:pPr marL="228600" indent="-228600">
              <a:buFont typeface="+mj-lt"/>
              <a:buAutoNum type="arabicPeriod"/>
            </a:pPr>
            <a:r>
              <a:rPr lang="en-US" sz="1200" dirty="0"/>
              <a:t>Optimize and streamline E2E process with Extend</a:t>
            </a:r>
          </a:p>
          <a:p>
            <a:pPr marL="228600" indent="-228600">
              <a:buFont typeface="+mj-lt"/>
              <a:buAutoNum type="arabicPeriod"/>
            </a:pPr>
            <a:r>
              <a:rPr lang="en-US" sz="1200" dirty="0"/>
              <a:t>Implement succession planning</a:t>
            </a:r>
          </a:p>
          <a:p>
            <a:pPr marL="228600" indent="-228600">
              <a:buFont typeface="+mj-lt"/>
              <a:buAutoNum type="arabicPeriod"/>
            </a:pPr>
            <a:r>
              <a:rPr lang="en-US" sz="1200" dirty="0"/>
              <a:t>Fully automated payroll integrations in APAC</a:t>
            </a:r>
            <a:endParaRPr lang="en-GB" sz="1200" dirty="0"/>
          </a:p>
        </p:txBody>
      </p:sp>
    </p:spTree>
    <p:extLst>
      <p:ext uri="{BB962C8B-B14F-4D97-AF65-F5344CB8AC3E}">
        <p14:creationId xmlns:p14="http://schemas.microsoft.com/office/powerpoint/2010/main" val="3599877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C3291-7BF8-5C34-4C07-33AE8777FAD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B2FE37-BAEF-C698-D952-1189FBAB8289}"/>
              </a:ext>
            </a:extLst>
          </p:cNvPr>
          <p:cNvSpPr>
            <a:spLocks noGrp="1"/>
          </p:cNvSpPr>
          <p:nvPr>
            <p:ph type="sldNum" sz="quarter" idx="4"/>
          </p:nvPr>
        </p:nvSpPr>
        <p:spPr/>
        <p:txBody>
          <a:bodyPr/>
          <a:lstStyle/>
          <a:p>
            <a:fld id="{B97DCD48-F2F0-436C-978D-7C4D59D5E31F}" type="slidenum">
              <a:rPr lang="en-US" smtClean="0"/>
              <a:pPr/>
              <a:t>9</a:t>
            </a:fld>
            <a:endParaRPr lang="en-US"/>
          </a:p>
        </p:txBody>
      </p:sp>
      <p:sp>
        <p:nvSpPr>
          <p:cNvPr id="3" name="Title 2">
            <a:extLst>
              <a:ext uri="{FF2B5EF4-FFF2-40B4-BE49-F238E27FC236}">
                <a16:creationId xmlns:a16="http://schemas.microsoft.com/office/drawing/2014/main" id="{B7AECD72-EEE3-43C3-83B5-3583652F23F3}"/>
              </a:ext>
            </a:extLst>
          </p:cNvPr>
          <p:cNvSpPr>
            <a:spLocks noGrp="1"/>
          </p:cNvSpPr>
          <p:nvPr>
            <p:ph type="title"/>
          </p:nvPr>
        </p:nvSpPr>
        <p:spPr/>
        <p:txBody>
          <a:bodyPr/>
          <a:lstStyle/>
          <a:p>
            <a:r>
              <a:rPr lang="en-US" dirty="0"/>
              <a:t>Workday </a:t>
            </a:r>
            <a:r>
              <a:rPr lang="en-US" b="1" dirty="0"/>
              <a:t>Module Assessment Summary</a:t>
            </a:r>
            <a:r>
              <a:rPr lang="en-US" dirty="0"/>
              <a:t> </a:t>
            </a:r>
          </a:p>
        </p:txBody>
      </p:sp>
      <p:graphicFrame>
        <p:nvGraphicFramePr>
          <p:cNvPr id="4" name="Table 3">
            <a:extLst>
              <a:ext uri="{FF2B5EF4-FFF2-40B4-BE49-F238E27FC236}">
                <a16:creationId xmlns:a16="http://schemas.microsoft.com/office/drawing/2014/main" id="{41C48119-3EC4-D410-E13B-3F69AEF5909E}"/>
              </a:ext>
            </a:extLst>
          </p:cNvPr>
          <p:cNvGraphicFramePr>
            <a:graphicFrameLocks noGrp="1"/>
          </p:cNvGraphicFramePr>
          <p:nvPr>
            <p:extLst>
              <p:ext uri="{D42A27DB-BD31-4B8C-83A1-F6EECF244321}">
                <p14:modId xmlns:p14="http://schemas.microsoft.com/office/powerpoint/2010/main" val="4096609667"/>
              </p:ext>
            </p:extLst>
          </p:nvPr>
        </p:nvGraphicFramePr>
        <p:xfrm>
          <a:off x="319536" y="1424597"/>
          <a:ext cx="11383105" cy="3261360"/>
        </p:xfrm>
        <a:graphic>
          <a:graphicData uri="http://schemas.openxmlformats.org/drawingml/2006/table">
            <a:tbl>
              <a:tblPr firstRow="1" bandRow="1">
                <a:tableStyleId>{5C22544A-7EE6-4342-B048-85BDC9FD1C3A}</a:tableStyleId>
              </a:tblPr>
              <a:tblGrid>
                <a:gridCol w="2276621">
                  <a:extLst>
                    <a:ext uri="{9D8B030D-6E8A-4147-A177-3AD203B41FA5}">
                      <a16:colId xmlns:a16="http://schemas.microsoft.com/office/drawing/2014/main" val="3543001651"/>
                    </a:ext>
                  </a:extLst>
                </a:gridCol>
                <a:gridCol w="2276621">
                  <a:extLst>
                    <a:ext uri="{9D8B030D-6E8A-4147-A177-3AD203B41FA5}">
                      <a16:colId xmlns:a16="http://schemas.microsoft.com/office/drawing/2014/main" val="378959355"/>
                    </a:ext>
                  </a:extLst>
                </a:gridCol>
                <a:gridCol w="2276621">
                  <a:extLst>
                    <a:ext uri="{9D8B030D-6E8A-4147-A177-3AD203B41FA5}">
                      <a16:colId xmlns:a16="http://schemas.microsoft.com/office/drawing/2014/main" val="2573730414"/>
                    </a:ext>
                  </a:extLst>
                </a:gridCol>
                <a:gridCol w="2276621">
                  <a:extLst>
                    <a:ext uri="{9D8B030D-6E8A-4147-A177-3AD203B41FA5}">
                      <a16:colId xmlns:a16="http://schemas.microsoft.com/office/drawing/2014/main" val="616756177"/>
                    </a:ext>
                  </a:extLst>
                </a:gridCol>
                <a:gridCol w="2276621">
                  <a:extLst>
                    <a:ext uri="{9D8B030D-6E8A-4147-A177-3AD203B41FA5}">
                      <a16:colId xmlns:a16="http://schemas.microsoft.com/office/drawing/2014/main" val="727212009"/>
                    </a:ext>
                  </a:extLst>
                </a:gridCol>
              </a:tblGrid>
              <a:tr h="391083">
                <a:tc>
                  <a:txBody>
                    <a:bodyPr/>
                    <a:lstStyle/>
                    <a:p>
                      <a:pPr algn="ctr" rtl="0" fontAlgn="b"/>
                      <a:r>
                        <a:rPr lang="en-US" b="1" dirty="0">
                          <a:effectLst/>
                        </a:rPr>
                        <a:t>Workday Module</a:t>
                      </a:r>
                    </a:p>
                  </a:txBody>
                  <a:tcPr marL="19050" marR="19050" marT="12700" marB="12700" anchor="b"/>
                </a:tc>
                <a:tc>
                  <a:txBody>
                    <a:bodyPr/>
                    <a:lstStyle/>
                    <a:p>
                      <a:pPr algn="ctr" rtl="0" fontAlgn="b"/>
                      <a:r>
                        <a:rPr lang="en-US" b="1" dirty="0">
                          <a:effectLst/>
                        </a:rPr>
                        <a:t>Utilization Score </a:t>
                      </a:r>
                    </a:p>
                    <a:p>
                      <a:pPr algn="ctr" rtl="0" fontAlgn="b"/>
                      <a:r>
                        <a:rPr lang="en-US" b="1" dirty="0">
                          <a:effectLst/>
                        </a:rPr>
                        <a:t>(1-5)</a:t>
                      </a:r>
                    </a:p>
                  </a:txBody>
                  <a:tcPr marL="19050" marR="19050" marT="12700" marB="12700" anchor="b"/>
                </a:tc>
                <a:tc>
                  <a:txBody>
                    <a:bodyPr/>
                    <a:lstStyle/>
                    <a:p>
                      <a:pPr algn="ctr" rtl="0" fontAlgn="b"/>
                      <a:r>
                        <a:rPr lang="en-US" b="1">
                          <a:effectLst/>
                        </a:rPr>
                        <a:t>Top Pain Points</a:t>
                      </a:r>
                    </a:p>
                  </a:txBody>
                  <a:tcPr marL="19050" marR="19050" marT="12700" marB="12700" anchor="b"/>
                </a:tc>
                <a:tc>
                  <a:txBody>
                    <a:bodyPr/>
                    <a:lstStyle/>
                    <a:p>
                      <a:pPr algn="ctr" rtl="0" fontAlgn="b"/>
                      <a:r>
                        <a:rPr lang="en-US" b="1" dirty="0">
                          <a:effectLst/>
                        </a:rPr>
                        <a:t>Quick Wins</a:t>
                      </a:r>
                    </a:p>
                  </a:txBody>
                  <a:tcPr marL="19050" marR="19050" marT="12700" marB="12700" anchor="b"/>
                </a:tc>
                <a:tc>
                  <a:txBody>
                    <a:bodyPr/>
                    <a:lstStyle/>
                    <a:p>
                      <a:pPr algn="ctr" rtl="0" fontAlgn="b"/>
                      <a:r>
                        <a:rPr lang="en-US" b="1" dirty="0">
                          <a:effectLst/>
                        </a:rPr>
                        <a:t>Long-Term Enhancements</a:t>
                      </a:r>
                    </a:p>
                  </a:txBody>
                  <a:tcPr marL="0" marR="0" marT="12700" marB="12700" anchor="b"/>
                </a:tc>
                <a:extLst>
                  <a:ext uri="{0D108BD9-81ED-4DB2-BD59-A6C34878D82A}">
                    <a16:rowId xmlns:a16="http://schemas.microsoft.com/office/drawing/2014/main" val="1794035210"/>
                  </a:ext>
                </a:extLst>
              </a:tr>
              <a:tr h="370840">
                <a:tc>
                  <a:txBody>
                    <a:bodyPr/>
                    <a:lstStyle/>
                    <a:p>
                      <a:pPr rtl="0" fontAlgn="b"/>
                      <a:r>
                        <a:rPr lang="en-US" sz="1400" b="1" dirty="0">
                          <a:effectLst/>
                        </a:rPr>
                        <a:t>Core HCM</a:t>
                      </a:r>
                    </a:p>
                  </a:txBody>
                  <a:tcPr marL="19050" marR="19050" marT="12700" marB="12700" anchor="b"/>
                </a:tc>
                <a:tc>
                  <a:txBody>
                    <a:bodyPr/>
                    <a:lstStyle/>
                    <a:p>
                      <a:pPr algn="ctr" rtl="0" fontAlgn="b"/>
                      <a:r>
                        <a:rPr lang="en-US" sz="1400" dirty="0">
                          <a:effectLst/>
                        </a:rPr>
                        <a:t>4/5</a:t>
                      </a:r>
                    </a:p>
                  </a:txBody>
                  <a:tcPr marL="19050" marR="19050" marT="12700" marB="12700" anchor="b"/>
                </a:tc>
                <a:tc>
                  <a:txBody>
                    <a:bodyPr/>
                    <a:lstStyle/>
                    <a:p>
                      <a:pPr rtl="0" fontAlgn="b"/>
                      <a:r>
                        <a:rPr lang="en-US" sz="1400">
                          <a:effectLst/>
                        </a:rPr>
                        <a:t>Manual data entry errors</a:t>
                      </a:r>
                    </a:p>
                  </a:txBody>
                  <a:tcPr marL="19050" marR="19050" marT="12700" marB="12700" anchor="b"/>
                </a:tc>
                <a:tc>
                  <a:txBody>
                    <a:bodyPr/>
                    <a:lstStyle/>
                    <a:p>
                      <a:pPr rtl="0" fontAlgn="b"/>
                      <a:r>
                        <a:rPr lang="en-US" sz="1400">
                          <a:effectLst/>
                        </a:rPr>
                        <a:t>Automate data validations</a:t>
                      </a:r>
                    </a:p>
                  </a:txBody>
                  <a:tcPr marL="19050" marR="19050" marT="12700" marB="12700" anchor="b"/>
                </a:tc>
                <a:tc>
                  <a:txBody>
                    <a:bodyPr/>
                    <a:lstStyle/>
                    <a:p>
                      <a:pPr rtl="0" fontAlgn="b"/>
                      <a:r>
                        <a:rPr lang="en-US" sz="1400">
                          <a:effectLst/>
                        </a:rPr>
                        <a:t>AI-driven HR data audits</a:t>
                      </a:r>
                    </a:p>
                  </a:txBody>
                  <a:tcPr marL="0" marR="0" marT="12700" marB="12700" anchor="b"/>
                </a:tc>
                <a:extLst>
                  <a:ext uri="{0D108BD9-81ED-4DB2-BD59-A6C34878D82A}">
                    <a16:rowId xmlns:a16="http://schemas.microsoft.com/office/drawing/2014/main" val="1540059019"/>
                  </a:ext>
                </a:extLst>
              </a:tr>
              <a:tr h="370840">
                <a:tc>
                  <a:txBody>
                    <a:bodyPr/>
                    <a:lstStyle/>
                    <a:p>
                      <a:pPr rtl="0" fontAlgn="b"/>
                      <a:r>
                        <a:rPr lang="en-US" sz="1400" b="1" dirty="0">
                          <a:effectLst/>
                        </a:rPr>
                        <a:t>Talent &amp; Performance</a:t>
                      </a:r>
                    </a:p>
                  </a:txBody>
                  <a:tcPr marL="19050" marR="19050" marT="12700" marB="12700" anchor="b"/>
                </a:tc>
                <a:tc>
                  <a:txBody>
                    <a:bodyPr/>
                    <a:lstStyle/>
                    <a:p>
                      <a:pPr algn="ctr" rtl="0" fontAlgn="b"/>
                      <a:r>
                        <a:rPr lang="en-US" sz="1400" dirty="0">
                          <a:effectLst/>
                        </a:rPr>
                        <a:t>3/5</a:t>
                      </a:r>
                    </a:p>
                  </a:txBody>
                  <a:tcPr marL="19050" marR="19050" marT="12700" marB="12700" anchor="b"/>
                </a:tc>
                <a:tc>
                  <a:txBody>
                    <a:bodyPr/>
                    <a:lstStyle/>
                    <a:p>
                      <a:pPr rtl="0" fontAlgn="b"/>
                      <a:r>
                        <a:rPr lang="en-US" sz="1400">
                          <a:effectLst/>
                        </a:rPr>
                        <a:t>Low goal adoption, managers lack insights</a:t>
                      </a:r>
                    </a:p>
                  </a:txBody>
                  <a:tcPr marL="19050" marR="19050" marT="12700" marB="12700" anchor="b"/>
                </a:tc>
                <a:tc>
                  <a:txBody>
                    <a:bodyPr/>
                    <a:lstStyle/>
                    <a:p>
                      <a:pPr rtl="0" fontAlgn="b"/>
                      <a:r>
                        <a:rPr lang="en-US" sz="1400">
                          <a:effectLst/>
                        </a:rPr>
                        <a:t>Enable Skills Cloud, set up notifications</a:t>
                      </a:r>
                    </a:p>
                  </a:txBody>
                  <a:tcPr marL="19050" marR="19050" marT="12700" marB="12700" anchor="b"/>
                </a:tc>
                <a:tc>
                  <a:txBody>
                    <a:bodyPr/>
                    <a:lstStyle/>
                    <a:p>
                      <a:pPr rtl="0" fontAlgn="b"/>
                      <a:r>
                        <a:rPr lang="en-US" sz="1400">
                          <a:effectLst/>
                        </a:rPr>
                        <a:t>Implement Succession Planning</a:t>
                      </a:r>
                    </a:p>
                  </a:txBody>
                  <a:tcPr marL="0" marR="0" marT="12700" marB="12700" anchor="b"/>
                </a:tc>
                <a:extLst>
                  <a:ext uri="{0D108BD9-81ED-4DB2-BD59-A6C34878D82A}">
                    <a16:rowId xmlns:a16="http://schemas.microsoft.com/office/drawing/2014/main" val="3171381638"/>
                  </a:ext>
                </a:extLst>
              </a:tr>
              <a:tr h="370840">
                <a:tc>
                  <a:txBody>
                    <a:bodyPr/>
                    <a:lstStyle/>
                    <a:p>
                      <a:pPr rtl="0" fontAlgn="b"/>
                      <a:r>
                        <a:rPr lang="en-US" sz="1400" b="1" dirty="0">
                          <a:effectLst/>
                        </a:rPr>
                        <a:t>Payroll</a:t>
                      </a:r>
                    </a:p>
                  </a:txBody>
                  <a:tcPr marL="19050" marR="19050" marT="12700" marB="12700" anchor="b"/>
                </a:tc>
                <a:tc>
                  <a:txBody>
                    <a:bodyPr/>
                    <a:lstStyle/>
                    <a:p>
                      <a:pPr algn="ctr" rtl="0" fontAlgn="b"/>
                      <a:r>
                        <a:rPr lang="en-US" sz="1400" dirty="0">
                          <a:effectLst/>
                        </a:rPr>
                        <a:t>2/5</a:t>
                      </a:r>
                    </a:p>
                  </a:txBody>
                  <a:tcPr marL="19050" marR="19050" marT="12700" marB="12700" anchor="b"/>
                </a:tc>
                <a:tc>
                  <a:txBody>
                    <a:bodyPr/>
                    <a:lstStyle/>
                    <a:p>
                      <a:pPr rtl="0" fontAlgn="b"/>
                      <a:r>
                        <a:rPr lang="en-US" sz="1400" dirty="0">
                          <a:effectLst/>
                        </a:rPr>
                        <a:t>Frequent integration issues</a:t>
                      </a:r>
                    </a:p>
                  </a:txBody>
                  <a:tcPr marL="19050" marR="19050" marT="12700" marB="12700" anchor="b"/>
                </a:tc>
                <a:tc>
                  <a:txBody>
                    <a:bodyPr/>
                    <a:lstStyle/>
                    <a:p>
                      <a:pPr rtl="0" fontAlgn="b"/>
                      <a:r>
                        <a:rPr lang="en-US" sz="1400" dirty="0">
                          <a:effectLst/>
                        </a:rPr>
                        <a:t>Fix payroll-to-ERP data sync</a:t>
                      </a:r>
                    </a:p>
                  </a:txBody>
                  <a:tcPr marL="19050" marR="19050" marT="12700" marB="12700" anchor="b"/>
                </a:tc>
                <a:tc>
                  <a:txBody>
                    <a:bodyPr/>
                    <a:lstStyle/>
                    <a:p>
                      <a:pPr rtl="0" fontAlgn="b"/>
                      <a:r>
                        <a:rPr lang="en-US" sz="1400">
                          <a:effectLst/>
                        </a:rPr>
                        <a:t>Overhaul payroll approval workflows</a:t>
                      </a:r>
                    </a:p>
                  </a:txBody>
                  <a:tcPr marL="0" marR="0" marT="12700" marB="12700" anchor="b"/>
                </a:tc>
                <a:extLst>
                  <a:ext uri="{0D108BD9-81ED-4DB2-BD59-A6C34878D82A}">
                    <a16:rowId xmlns:a16="http://schemas.microsoft.com/office/drawing/2014/main" val="744236285"/>
                  </a:ext>
                </a:extLst>
              </a:tr>
              <a:tr h="370840">
                <a:tc>
                  <a:txBody>
                    <a:bodyPr/>
                    <a:lstStyle/>
                    <a:p>
                      <a:pPr rtl="0" fontAlgn="b"/>
                      <a:r>
                        <a:rPr lang="en-US" sz="1400" b="1" dirty="0">
                          <a:effectLst/>
                        </a:rPr>
                        <a:t>Workday Extend</a:t>
                      </a:r>
                    </a:p>
                  </a:txBody>
                  <a:tcPr marL="19050" marR="19050" marT="12700" marB="12700" anchor="b"/>
                </a:tc>
                <a:tc>
                  <a:txBody>
                    <a:bodyPr/>
                    <a:lstStyle/>
                    <a:p>
                      <a:pPr algn="ctr" rtl="0" fontAlgn="b"/>
                      <a:r>
                        <a:rPr lang="en-US" sz="1400" dirty="0">
                          <a:effectLst/>
                        </a:rPr>
                        <a:t>1/5</a:t>
                      </a:r>
                    </a:p>
                  </a:txBody>
                  <a:tcPr marL="19050" marR="19050" marT="12700" marB="12700" anchor="b"/>
                </a:tc>
                <a:tc>
                  <a:txBody>
                    <a:bodyPr/>
                    <a:lstStyle/>
                    <a:p>
                      <a:pPr rtl="0" fontAlgn="b"/>
                      <a:r>
                        <a:rPr lang="en-US" sz="1400">
                          <a:effectLst/>
                        </a:rPr>
                        <a:t>No custom HR apps developed yet</a:t>
                      </a:r>
                    </a:p>
                  </a:txBody>
                  <a:tcPr marL="19050" marR="19050" marT="12700" marB="12700" anchor="b"/>
                </a:tc>
                <a:tc>
                  <a:txBody>
                    <a:bodyPr/>
                    <a:lstStyle/>
                    <a:p>
                      <a:pPr rtl="0" fontAlgn="b"/>
                      <a:r>
                        <a:rPr lang="en-US" sz="1400">
                          <a:effectLst/>
                        </a:rPr>
                        <a:t>Identify manual HR processes to automate</a:t>
                      </a:r>
                    </a:p>
                  </a:txBody>
                  <a:tcPr marL="19050" marR="19050" marT="12700" marB="12700" anchor="b"/>
                </a:tc>
                <a:tc>
                  <a:txBody>
                    <a:bodyPr/>
                    <a:lstStyle/>
                    <a:p>
                      <a:pPr rtl="0" fontAlgn="b"/>
                      <a:r>
                        <a:rPr lang="en-US" sz="1400">
                          <a:effectLst/>
                        </a:rPr>
                        <a:t>Develop contract automation &amp; onboarding workflow apps</a:t>
                      </a:r>
                    </a:p>
                  </a:txBody>
                  <a:tcPr marL="0" marR="0" marT="12700" marB="12700" anchor="b"/>
                </a:tc>
                <a:extLst>
                  <a:ext uri="{0D108BD9-81ED-4DB2-BD59-A6C34878D82A}">
                    <a16:rowId xmlns:a16="http://schemas.microsoft.com/office/drawing/2014/main" val="388850526"/>
                  </a:ext>
                </a:extLst>
              </a:tr>
              <a:tr h="370840">
                <a:tc>
                  <a:txBody>
                    <a:bodyPr/>
                    <a:lstStyle/>
                    <a:p>
                      <a:pPr rtl="0" fontAlgn="b"/>
                      <a:r>
                        <a:rPr lang="en-US" sz="1400" b="1" dirty="0">
                          <a:effectLst/>
                        </a:rPr>
                        <a:t>Prism Analytics</a:t>
                      </a:r>
                    </a:p>
                  </a:txBody>
                  <a:tcPr marL="19050" marR="19050" marT="12700" marB="12700" anchor="b"/>
                </a:tc>
                <a:tc>
                  <a:txBody>
                    <a:bodyPr/>
                    <a:lstStyle/>
                    <a:p>
                      <a:pPr algn="ctr" rtl="0" fontAlgn="b"/>
                      <a:r>
                        <a:rPr lang="en-US" sz="1400" dirty="0">
                          <a:effectLst/>
                        </a:rPr>
                        <a:t>3/5</a:t>
                      </a:r>
                    </a:p>
                  </a:txBody>
                  <a:tcPr marL="19050" marR="19050" marT="12700" marB="12700" anchor="b"/>
                </a:tc>
                <a:tc>
                  <a:txBody>
                    <a:bodyPr/>
                    <a:lstStyle/>
                    <a:p>
                      <a:pPr rtl="0" fontAlgn="b"/>
                      <a:r>
                        <a:rPr lang="en-US" sz="1400">
                          <a:effectLst/>
                        </a:rPr>
                        <a:t>Manual reporting efforts still high</a:t>
                      </a:r>
                    </a:p>
                  </a:txBody>
                  <a:tcPr marL="19050" marR="19050" marT="12700" marB="12700" anchor="b"/>
                </a:tc>
                <a:tc>
                  <a:txBody>
                    <a:bodyPr/>
                    <a:lstStyle/>
                    <a:p>
                      <a:pPr rtl="0" fontAlgn="b"/>
                      <a:r>
                        <a:rPr lang="en-US" sz="1400" dirty="0">
                          <a:effectLst/>
                        </a:rPr>
                        <a:t>Train HR team on dashboard creation</a:t>
                      </a:r>
                    </a:p>
                  </a:txBody>
                  <a:tcPr marL="19050" marR="19050" marT="12700" marB="12700" anchor="b"/>
                </a:tc>
                <a:tc>
                  <a:txBody>
                    <a:bodyPr/>
                    <a:lstStyle/>
                    <a:p>
                      <a:pPr rtl="0" fontAlgn="b"/>
                      <a:r>
                        <a:rPr lang="en-US" sz="1400" dirty="0">
                          <a:effectLst/>
                        </a:rPr>
                        <a:t>Develop executive workforce analytics dashboard</a:t>
                      </a:r>
                    </a:p>
                  </a:txBody>
                  <a:tcPr marL="0" marR="0" marT="12700" marB="12700" anchor="b"/>
                </a:tc>
                <a:extLst>
                  <a:ext uri="{0D108BD9-81ED-4DB2-BD59-A6C34878D82A}">
                    <a16:rowId xmlns:a16="http://schemas.microsoft.com/office/drawing/2014/main" val="1636714916"/>
                  </a:ext>
                </a:extLst>
              </a:tr>
            </a:tbl>
          </a:graphicData>
        </a:graphic>
      </p:graphicFrame>
    </p:spTree>
    <p:extLst>
      <p:ext uri="{BB962C8B-B14F-4D97-AF65-F5344CB8AC3E}">
        <p14:creationId xmlns:p14="http://schemas.microsoft.com/office/powerpoint/2010/main" val="4253658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2B812-27FE-50DE-01BD-B49FA7BAB92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C3E38C-9F1E-E5C0-72E9-7FD9E0BF1B7E}"/>
              </a:ext>
            </a:extLst>
          </p:cNvPr>
          <p:cNvSpPr>
            <a:spLocks noGrp="1"/>
          </p:cNvSpPr>
          <p:nvPr>
            <p:ph type="sldNum" sz="quarter" idx="4"/>
          </p:nvPr>
        </p:nvSpPr>
        <p:spPr/>
        <p:txBody>
          <a:bodyPr/>
          <a:lstStyle/>
          <a:p>
            <a:fld id="{B97DCD48-F2F0-436C-978D-7C4D59D5E31F}" type="slidenum">
              <a:rPr lang="en-US" smtClean="0"/>
              <a:pPr/>
              <a:t>10</a:t>
            </a:fld>
            <a:endParaRPr lang="en-US"/>
          </a:p>
        </p:txBody>
      </p:sp>
      <p:sp>
        <p:nvSpPr>
          <p:cNvPr id="3" name="Title 2">
            <a:extLst>
              <a:ext uri="{FF2B5EF4-FFF2-40B4-BE49-F238E27FC236}">
                <a16:creationId xmlns:a16="http://schemas.microsoft.com/office/drawing/2014/main" id="{BC172029-F143-A275-752C-19A4C4D90439}"/>
              </a:ext>
            </a:extLst>
          </p:cNvPr>
          <p:cNvSpPr>
            <a:spLocks noGrp="1"/>
          </p:cNvSpPr>
          <p:nvPr>
            <p:ph type="title"/>
          </p:nvPr>
        </p:nvSpPr>
        <p:spPr/>
        <p:txBody>
          <a:bodyPr/>
          <a:lstStyle/>
          <a:p>
            <a:r>
              <a:rPr lang="en-US" dirty="0"/>
              <a:t>Pain Points &amp; Recurring Issues</a:t>
            </a:r>
            <a:endParaRPr lang="en-GB" dirty="0"/>
          </a:p>
        </p:txBody>
      </p:sp>
      <p:grpSp>
        <p:nvGrpSpPr>
          <p:cNvPr id="4" name="Group 3">
            <a:extLst>
              <a:ext uri="{FF2B5EF4-FFF2-40B4-BE49-F238E27FC236}">
                <a16:creationId xmlns:a16="http://schemas.microsoft.com/office/drawing/2014/main" id="{8E05049B-AF2D-C1F9-37E2-E458E2BE78C9}"/>
              </a:ext>
            </a:extLst>
          </p:cNvPr>
          <p:cNvGrpSpPr/>
          <p:nvPr/>
        </p:nvGrpSpPr>
        <p:grpSpPr>
          <a:xfrm>
            <a:off x="366373" y="3131495"/>
            <a:ext cx="3281910" cy="1298113"/>
            <a:chOff x="537828" y="3259759"/>
            <a:chExt cx="3281910" cy="1298113"/>
          </a:xfrm>
        </p:grpSpPr>
        <p:sp>
          <p:nvSpPr>
            <p:cNvPr id="5" name="TextBox 4">
              <a:extLst>
                <a:ext uri="{FF2B5EF4-FFF2-40B4-BE49-F238E27FC236}">
                  <a16:creationId xmlns:a16="http://schemas.microsoft.com/office/drawing/2014/main" id="{D79DA717-739F-C83E-D3C7-3B626BEE1C9D}"/>
                </a:ext>
              </a:extLst>
            </p:cNvPr>
            <p:cNvSpPr txBox="1"/>
            <p:nvPr/>
          </p:nvSpPr>
          <p:spPr>
            <a:xfrm>
              <a:off x="970446" y="3549776"/>
              <a:ext cx="2849292" cy="1008096"/>
            </a:xfrm>
            <a:prstGeom prst="rect">
              <a:avLst/>
            </a:prstGeom>
            <a:noFill/>
          </p:spPr>
          <p:txBody>
            <a:bodyPr wrap="square" rtlCol="0">
              <a:spAutoFit/>
            </a:bodyPr>
            <a:lstStyle/>
            <a:p>
              <a:pPr algn="r">
                <a:lnSpc>
                  <a:spcPct val="110000"/>
                </a:lnSpc>
              </a:pPr>
              <a:r>
                <a:rPr lang="en-US" sz="1100" dirty="0"/>
                <a:t>Workday’s onboarding module is underutilized, leading to a manual onboarding process involving spreadsheets and email-based tracking.</a:t>
              </a:r>
              <a:endParaRPr lang="en-US" sz="1100" dirty="0">
                <a:solidFill>
                  <a:schemeClr val="tx1">
                    <a:lumMod val="65000"/>
                    <a:lumOff val="35000"/>
                  </a:schemeClr>
                </a:solidFill>
                <a:latin typeface="Century Gothic" panose="020B0502020202020204" pitchFamily="34" charset="0"/>
              </a:endParaRPr>
            </a:p>
          </p:txBody>
        </p:sp>
        <p:sp>
          <p:nvSpPr>
            <p:cNvPr id="6" name="TextBox 5">
              <a:extLst>
                <a:ext uri="{FF2B5EF4-FFF2-40B4-BE49-F238E27FC236}">
                  <a16:creationId xmlns:a16="http://schemas.microsoft.com/office/drawing/2014/main" id="{EF568990-4751-B88E-6514-34A05681D242}"/>
                </a:ext>
              </a:extLst>
            </p:cNvPr>
            <p:cNvSpPr txBox="1"/>
            <p:nvPr/>
          </p:nvSpPr>
          <p:spPr>
            <a:xfrm>
              <a:off x="537828" y="3259759"/>
              <a:ext cx="3273584" cy="400110"/>
            </a:xfrm>
            <a:prstGeom prst="rect">
              <a:avLst/>
            </a:prstGeom>
            <a:noFill/>
          </p:spPr>
          <p:txBody>
            <a:bodyPr wrap="square">
              <a:spAutoFit/>
            </a:bodyPr>
            <a:lstStyle/>
            <a:p>
              <a:pPr algn="r"/>
              <a:r>
                <a:rPr lang="en-US" sz="2000" b="1" dirty="0">
                  <a:solidFill>
                    <a:schemeClr val="accent6"/>
                  </a:solidFill>
                </a:rPr>
                <a:t>Onboarding Process</a:t>
              </a:r>
              <a:endParaRPr lang="en-GB" sz="2000" b="1" dirty="0">
                <a:solidFill>
                  <a:schemeClr val="accent6"/>
                </a:solidFill>
              </a:endParaRPr>
            </a:p>
          </p:txBody>
        </p:sp>
      </p:grpSp>
      <p:grpSp>
        <p:nvGrpSpPr>
          <p:cNvPr id="7" name="Group 6">
            <a:extLst>
              <a:ext uri="{FF2B5EF4-FFF2-40B4-BE49-F238E27FC236}">
                <a16:creationId xmlns:a16="http://schemas.microsoft.com/office/drawing/2014/main" id="{6D54400F-5B8E-221D-8709-4E606902318B}"/>
              </a:ext>
            </a:extLst>
          </p:cNvPr>
          <p:cNvGrpSpPr/>
          <p:nvPr/>
        </p:nvGrpSpPr>
        <p:grpSpPr>
          <a:xfrm>
            <a:off x="163586" y="4910501"/>
            <a:ext cx="4440360" cy="1126004"/>
            <a:chOff x="201636" y="5291501"/>
            <a:chExt cx="4440360" cy="1126004"/>
          </a:xfrm>
        </p:grpSpPr>
        <p:sp>
          <p:nvSpPr>
            <p:cNvPr id="8" name="TextBox 7">
              <a:extLst>
                <a:ext uri="{FF2B5EF4-FFF2-40B4-BE49-F238E27FC236}">
                  <a16:creationId xmlns:a16="http://schemas.microsoft.com/office/drawing/2014/main" id="{5BAEB70D-5B5D-56BC-9E1E-8F89CC49DC09}"/>
                </a:ext>
              </a:extLst>
            </p:cNvPr>
            <p:cNvSpPr txBox="1"/>
            <p:nvPr/>
          </p:nvSpPr>
          <p:spPr>
            <a:xfrm>
              <a:off x="338254" y="5595613"/>
              <a:ext cx="4255867" cy="821892"/>
            </a:xfrm>
            <a:prstGeom prst="rect">
              <a:avLst/>
            </a:prstGeom>
            <a:noFill/>
          </p:spPr>
          <p:txBody>
            <a:bodyPr wrap="square" lIns="91440" tIns="45720" rIns="91440" bIns="45720" rtlCol="0" anchor="t">
              <a:spAutoFit/>
            </a:bodyPr>
            <a:lstStyle/>
            <a:p>
              <a:pPr algn="r">
                <a:lnSpc>
                  <a:spcPct val="110000"/>
                </a:lnSpc>
              </a:pPr>
              <a:r>
                <a:rPr lang="en-US" sz="1100" dirty="0"/>
                <a:t>Employees and managers lack awareness or training on Workday self-service, leading to an over-reliance on HR teams for simple tasks like updating personal info, requesting time off, or checking </a:t>
              </a:r>
              <a:r>
                <a:rPr lang="en-US" sz="1100" dirty="0" err="1"/>
                <a:t>payslips</a:t>
              </a:r>
              <a:r>
                <a:rPr lang="en-US" sz="1100" dirty="0"/>
                <a:t>.</a:t>
              </a:r>
              <a:endParaRPr lang="en-US" sz="1100" dirty="0">
                <a:latin typeface="Century Gothic" panose="020B0502020202020204" pitchFamily="34" charset="0"/>
              </a:endParaRPr>
            </a:p>
          </p:txBody>
        </p:sp>
        <p:sp>
          <p:nvSpPr>
            <p:cNvPr id="9" name="TextBox 8">
              <a:extLst>
                <a:ext uri="{FF2B5EF4-FFF2-40B4-BE49-F238E27FC236}">
                  <a16:creationId xmlns:a16="http://schemas.microsoft.com/office/drawing/2014/main" id="{E6FDC75F-B153-9B4E-5B5F-58837C99E8B5}"/>
                </a:ext>
              </a:extLst>
            </p:cNvPr>
            <p:cNvSpPr txBox="1"/>
            <p:nvPr/>
          </p:nvSpPr>
          <p:spPr>
            <a:xfrm>
              <a:off x="201636" y="5291501"/>
              <a:ext cx="4440360" cy="400110"/>
            </a:xfrm>
            <a:prstGeom prst="rect">
              <a:avLst/>
            </a:prstGeom>
            <a:noFill/>
          </p:spPr>
          <p:txBody>
            <a:bodyPr wrap="square">
              <a:spAutoFit/>
            </a:bodyPr>
            <a:lstStyle/>
            <a:p>
              <a:pPr algn="r"/>
              <a:r>
                <a:rPr lang="en-US" sz="2000" b="1" dirty="0">
                  <a:solidFill>
                    <a:schemeClr val="accent4"/>
                  </a:solidFill>
                </a:rPr>
                <a:t>High Volume of HR Support Tickets</a:t>
              </a:r>
              <a:endParaRPr lang="en-GB" sz="2000" b="1" dirty="0">
                <a:solidFill>
                  <a:schemeClr val="accent4"/>
                </a:solidFill>
              </a:endParaRPr>
            </a:p>
          </p:txBody>
        </p:sp>
      </p:grpSp>
      <p:grpSp>
        <p:nvGrpSpPr>
          <p:cNvPr id="10" name="Group 9">
            <a:extLst>
              <a:ext uri="{FF2B5EF4-FFF2-40B4-BE49-F238E27FC236}">
                <a16:creationId xmlns:a16="http://schemas.microsoft.com/office/drawing/2014/main" id="{0A80DCB6-7AC7-FEE4-E1C1-E2DF0AB0F75D}"/>
              </a:ext>
            </a:extLst>
          </p:cNvPr>
          <p:cNvGrpSpPr/>
          <p:nvPr/>
        </p:nvGrpSpPr>
        <p:grpSpPr>
          <a:xfrm>
            <a:off x="900052" y="1671524"/>
            <a:ext cx="3666173" cy="1142801"/>
            <a:chOff x="33227" y="1919887"/>
            <a:chExt cx="3666173" cy="1142801"/>
          </a:xfrm>
        </p:grpSpPr>
        <p:sp>
          <p:nvSpPr>
            <p:cNvPr id="11" name="TextBox 10">
              <a:extLst>
                <a:ext uri="{FF2B5EF4-FFF2-40B4-BE49-F238E27FC236}">
                  <a16:creationId xmlns:a16="http://schemas.microsoft.com/office/drawing/2014/main" id="{9E7844DF-3D9D-C778-56BD-A00E8A9CF3BA}"/>
                </a:ext>
              </a:extLst>
            </p:cNvPr>
            <p:cNvSpPr txBox="1"/>
            <p:nvPr/>
          </p:nvSpPr>
          <p:spPr>
            <a:xfrm>
              <a:off x="33227" y="2240796"/>
              <a:ext cx="3656019" cy="821892"/>
            </a:xfrm>
            <a:prstGeom prst="rect">
              <a:avLst/>
            </a:prstGeom>
            <a:noFill/>
          </p:spPr>
          <p:txBody>
            <a:bodyPr wrap="square" lIns="91440" tIns="45720" rIns="91440" bIns="45720" rtlCol="0" anchor="t">
              <a:spAutoFit/>
            </a:bodyPr>
            <a:lstStyle/>
            <a:p>
              <a:pPr algn="r">
                <a:lnSpc>
                  <a:spcPct val="110000"/>
                </a:lnSpc>
              </a:pPr>
              <a:r>
                <a:rPr lang="en-US" sz="1100" dirty="0"/>
                <a:t>To get access to data the security framework has seen many ad-hoc changes. The incoming organization changes will also require a security redesign.</a:t>
              </a:r>
            </a:p>
          </p:txBody>
        </p:sp>
        <p:sp>
          <p:nvSpPr>
            <p:cNvPr id="12" name="TextBox 11">
              <a:extLst>
                <a:ext uri="{FF2B5EF4-FFF2-40B4-BE49-F238E27FC236}">
                  <a16:creationId xmlns:a16="http://schemas.microsoft.com/office/drawing/2014/main" id="{B621ED2B-9577-7D5B-2CF5-D056554CC431}"/>
                </a:ext>
              </a:extLst>
            </p:cNvPr>
            <p:cNvSpPr txBox="1"/>
            <p:nvPr/>
          </p:nvSpPr>
          <p:spPr>
            <a:xfrm>
              <a:off x="43381" y="1919887"/>
              <a:ext cx="3656019" cy="400110"/>
            </a:xfrm>
            <a:prstGeom prst="rect">
              <a:avLst/>
            </a:prstGeom>
            <a:noFill/>
          </p:spPr>
          <p:txBody>
            <a:bodyPr wrap="square">
              <a:spAutoFit/>
            </a:bodyPr>
            <a:lstStyle/>
            <a:p>
              <a:pPr algn="r"/>
              <a:r>
                <a:rPr lang="en-US" sz="2000" b="1" dirty="0">
                  <a:solidFill>
                    <a:schemeClr val="accent5"/>
                  </a:solidFill>
                </a:rPr>
                <a:t>Compliance &amp; Security Risks</a:t>
              </a:r>
              <a:endParaRPr lang="en-GB" sz="2000" b="1" dirty="0">
                <a:solidFill>
                  <a:schemeClr val="accent5"/>
                </a:solidFill>
              </a:endParaRPr>
            </a:p>
          </p:txBody>
        </p:sp>
      </p:grpSp>
      <p:grpSp>
        <p:nvGrpSpPr>
          <p:cNvPr id="13" name="Group 12">
            <a:extLst>
              <a:ext uri="{FF2B5EF4-FFF2-40B4-BE49-F238E27FC236}">
                <a16:creationId xmlns:a16="http://schemas.microsoft.com/office/drawing/2014/main" id="{FF79869E-E8B0-9193-FF87-61518FD222BF}"/>
              </a:ext>
            </a:extLst>
          </p:cNvPr>
          <p:cNvGrpSpPr/>
          <p:nvPr/>
        </p:nvGrpSpPr>
        <p:grpSpPr>
          <a:xfrm>
            <a:off x="7816752" y="1667371"/>
            <a:ext cx="3751666" cy="1114339"/>
            <a:chOff x="8122356" y="1824146"/>
            <a:chExt cx="3751666" cy="1114339"/>
          </a:xfrm>
        </p:grpSpPr>
        <p:sp>
          <p:nvSpPr>
            <p:cNvPr id="14" name="TextBox 13">
              <a:extLst>
                <a:ext uri="{FF2B5EF4-FFF2-40B4-BE49-F238E27FC236}">
                  <a16:creationId xmlns:a16="http://schemas.microsoft.com/office/drawing/2014/main" id="{0AA9D4ED-2674-D55F-E7F3-99A935D0AE6E}"/>
                </a:ext>
              </a:extLst>
            </p:cNvPr>
            <p:cNvSpPr txBox="1"/>
            <p:nvPr/>
          </p:nvSpPr>
          <p:spPr>
            <a:xfrm>
              <a:off x="8122356" y="2169044"/>
              <a:ext cx="3670576" cy="769441"/>
            </a:xfrm>
            <a:prstGeom prst="rect">
              <a:avLst/>
            </a:prstGeom>
            <a:noFill/>
          </p:spPr>
          <p:txBody>
            <a:bodyPr wrap="square" rtlCol="0">
              <a:spAutoFit/>
            </a:bodyPr>
            <a:lstStyle/>
            <a:p>
              <a:r>
                <a:rPr lang="en-US" sz="1100" dirty="0"/>
                <a:t>Data quality in certain regions is very low and trust in data is low. HR spends excessive time generating workforce reports manually or manually adjusting Workday reports. </a:t>
              </a:r>
            </a:p>
          </p:txBody>
        </p:sp>
        <p:sp>
          <p:nvSpPr>
            <p:cNvPr id="15" name="TextBox 14">
              <a:extLst>
                <a:ext uri="{FF2B5EF4-FFF2-40B4-BE49-F238E27FC236}">
                  <a16:creationId xmlns:a16="http://schemas.microsoft.com/office/drawing/2014/main" id="{969D1DCE-6D5A-7CFB-9A33-F9A9C39B8E54}"/>
                </a:ext>
              </a:extLst>
            </p:cNvPr>
            <p:cNvSpPr txBox="1"/>
            <p:nvPr/>
          </p:nvSpPr>
          <p:spPr>
            <a:xfrm>
              <a:off x="8122356" y="1824146"/>
              <a:ext cx="3751666" cy="400110"/>
            </a:xfrm>
            <a:prstGeom prst="rect">
              <a:avLst/>
            </a:prstGeom>
            <a:noFill/>
          </p:spPr>
          <p:txBody>
            <a:bodyPr wrap="square">
              <a:spAutoFit/>
            </a:bodyPr>
            <a:lstStyle/>
            <a:p>
              <a:r>
                <a:rPr lang="en-US" sz="2000" b="1" dirty="0">
                  <a:solidFill>
                    <a:schemeClr val="accent3"/>
                  </a:solidFill>
                </a:rPr>
                <a:t>Data &amp; Reporting Challenges</a:t>
              </a:r>
              <a:endParaRPr lang="en-GB" sz="2000" b="1" dirty="0">
                <a:solidFill>
                  <a:schemeClr val="accent3"/>
                </a:solidFill>
              </a:endParaRPr>
            </a:p>
          </p:txBody>
        </p:sp>
      </p:grpSp>
      <p:grpSp>
        <p:nvGrpSpPr>
          <p:cNvPr id="16" name="Group 15">
            <a:extLst>
              <a:ext uri="{FF2B5EF4-FFF2-40B4-BE49-F238E27FC236}">
                <a16:creationId xmlns:a16="http://schemas.microsoft.com/office/drawing/2014/main" id="{E0D944E3-4247-6FA5-0E55-DA9CDE8353D8}"/>
              </a:ext>
            </a:extLst>
          </p:cNvPr>
          <p:cNvGrpSpPr/>
          <p:nvPr/>
        </p:nvGrpSpPr>
        <p:grpSpPr>
          <a:xfrm>
            <a:off x="8438111" y="3178142"/>
            <a:ext cx="3398278" cy="1274264"/>
            <a:chOff x="8630324" y="3620678"/>
            <a:chExt cx="3398278" cy="1274264"/>
          </a:xfrm>
        </p:grpSpPr>
        <p:sp>
          <p:nvSpPr>
            <p:cNvPr id="17" name="TextBox 16">
              <a:extLst>
                <a:ext uri="{FF2B5EF4-FFF2-40B4-BE49-F238E27FC236}">
                  <a16:creationId xmlns:a16="http://schemas.microsoft.com/office/drawing/2014/main" id="{26BE5F63-F094-38CB-178C-10834DB17A7C}"/>
                </a:ext>
              </a:extLst>
            </p:cNvPr>
            <p:cNvSpPr txBox="1"/>
            <p:nvPr/>
          </p:nvSpPr>
          <p:spPr>
            <a:xfrm>
              <a:off x="8662580" y="3956223"/>
              <a:ext cx="3366022" cy="938719"/>
            </a:xfrm>
            <a:prstGeom prst="rect">
              <a:avLst/>
            </a:prstGeom>
            <a:noFill/>
          </p:spPr>
          <p:txBody>
            <a:bodyPr wrap="square" rtlCol="0">
              <a:spAutoFit/>
            </a:bodyPr>
            <a:lstStyle/>
            <a:p>
              <a:r>
                <a:rPr lang="en-US" sz="1100" dirty="0"/>
                <a:t>Many processes take place outside of Workday, still in Excel and emails. Payroll team manually adjusting integrations every cycle. Talent team is doing succession planning in Excel etc.</a:t>
              </a:r>
            </a:p>
          </p:txBody>
        </p:sp>
        <p:sp>
          <p:nvSpPr>
            <p:cNvPr id="18" name="TextBox 17">
              <a:extLst>
                <a:ext uri="{FF2B5EF4-FFF2-40B4-BE49-F238E27FC236}">
                  <a16:creationId xmlns:a16="http://schemas.microsoft.com/office/drawing/2014/main" id="{01EBC5BF-B38F-FC63-0FB6-44010ABD0E94}"/>
                </a:ext>
              </a:extLst>
            </p:cNvPr>
            <p:cNvSpPr txBox="1"/>
            <p:nvPr/>
          </p:nvSpPr>
          <p:spPr>
            <a:xfrm>
              <a:off x="8630324" y="3620678"/>
              <a:ext cx="3273584" cy="400110"/>
            </a:xfrm>
            <a:prstGeom prst="rect">
              <a:avLst/>
            </a:prstGeom>
            <a:noFill/>
          </p:spPr>
          <p:txBody>
            <a:bodyPr wrap="square">
              <a:spAutoFit/>
            </a:bodyPr>
            <a:lstStyle/>
            <a:p>
              <a:r>
                <a:rPr lang="en-US" sz="2000" b="1" dirty="0">
                  <a:solidFill>
                    <a:schemeClr val="accent2"/>
                  </a:solidFill>
                </a:rPr>
                <a:t>Manual Workarounds</a:t>
              </a:r>
              <a:endParaRPr lang="en-GB" sz="2000" b="1" dirty="0">
                <a:solidFill>
                  <a:schemeClr val="accent2"/>
                </a:solidFill>
              </a:endParaRPr>
            </a:p>
          </p:txBody>
        </p:sp>
      </p:grpSp>
      <p:grpSp>
        <p:nvGrpSpPr>
          <p:cNvPr id="19" name="Group 18">
            <a:extLst>
              <a:ext uri="{FF2B5EF4-FFF2-40B4-BE49-F238E27FC236}">
                <a16:creationId xmlns:a16="http://schemas.microsoft.com/office/drawing/2014/main" id="{9FC15730-B784-F7F8-C697-976D5697BF87}"/>
              </a:ext>
            </a:extLst>
          </p:cNvPr>
          <p:cNvGrpSpPr/>
          <p:nvPr/>
        </p:nvGrpSpPr>
        <p:grpSpPr>
          <a:xfrm>
            <a:off x="7761198" y="4905400"/>
            <a:ext cx="4151061" cy="1173692"/>
            <a:chOff x="7885097" y="4899245"/>
            <a:chExt cx="4151061" cy="1173692"/>
          </a:xfrm>
        </p:grpSpPr>
        <p:sp>
          <p:nvSpPr>
            <p:cNvPr id="20" name="TextBox 19">
              <a:extLst>
                <a:ext uri="{FF2B5EF4-FFF2-40B4-BE49-F238E27FC236}">
                  <a16:creationId xmlns:a16="http://schemas.microsoft.com/office/drawing/2014/main" id="{7C06E71F-779A-6B1E-DF95-D7A7A704B0E4}"/>
                </a:ext>
              </a:extLst>
            </p:cNvPr>
            <p:cNvSpPr txBox="1"/>
            <p:nvPr/>
          </p:nvSpPr>
          <p:spPr>
            <a:xfrm>
              <a:off x="7902081" y="5251045"/>
              <a:ext cx="4134077" cy="821892"/>
            </a:xfrm>
            <a:prstGeom prst="rect">
              <a:avLst/>
            </a:prstGeom>
            <a:noFill/>
          </p:spPr>
          <p:txBody>
            <a:bodyPr wrap="square" rtlCol="0">
              <a:spAutoFit/>
            </a:bodyPr>
            <a:lstStyle/>
            <a:p>
              <a:pPr>
                <a:lnSpc>
                  <a:spcPct val="110000"/>
                </a:lnSpc>
              </a:pPr>
              <a:r>
                <a:rPr lang="en-US" sz="1100" dirty="0"/>
                <a:t>Managers not using goal-setting tools consistently. Often managers ask HR to complete processes on their behalf. Feedback is that the system has too many clicks and fields.</a:t>
              </a:r>
              <a:endParaRPr lang="en-US" sz="1100" dirty="0">
                <a:solidFill>
                  <a:schemeClr val="tx1">
                    <a:lumMod val="65000"/>
                    <a:lumOff val="35000"/>
                  </a:schemeClr>
                </a:solidFill>
                <a:latin typeface="Century Gothic" panose="020B0502020202020204" pitchFamily="34" charset="0"/>
              </a:endParaRPr>
            </a:p>
          </p:txBody>
        </p:sp>
        <p:sp>
          <p:nvSpPr>
            <p:cNvPr id="21" name="TextBox 20">
              <a:extLst>
                <a:ext uri="{FF2B5EF4-FFF2-40B4-BE49-F238E27FC236}">
                  <a16:creationId xmlns:a16="http://schemas.microsoft.com/office/drawing/2014/main" id="{7B3BA97B-3799-48F9-FC44-8C29FB64EB65}"/>
                </a:ext>
              </a:extLst>
            </p:cNvPr>
            <p:cNvSpPr txBox="1"/>
            <p:nvPr/>
          </p:nvSpPr>
          <p:spPr>
            <a:xfrm>
              <a:off x="7885097" y="4899245"/>
              <a:ext cx="3563273" cy="400110"/>
            </a:xfrm>
            <a:prstGeom prst="rect">
              <a:avLst/>
            </a:prstGeom>
            <a:noFill/>
          </p:spPr>
          <p:txBody>
            <a:bodyPr wrap="square">
              <a:spAutoFit/>
            </a:bodyPr>
            <a:lstStyle/>
            <a:p>
              <a:r>
                <a:rPr lang="en-US" sz="2000" b="1" dirty="0">
                  <a:solidFill>
                    <a:schemeClr val="accent1"/>
                  </a:solidFill>
                </a:rPr>
                <a:t>User Adoption Gaps</a:t>
              </a:r>
              <a:endParaRPr lang="en-GB" sz="2000" b="1" dirty="0">
                <a:solidFill>
                  <a:schemeClr val="accent1"/>
                </a:solidFill>
              </a:endParaRPr>
            </a:p>
          </p:txBody>
        </p:sp>
      </p:grpSp>
      <p:grpSp>
        <p:nvGrpSpPr>
          <p:cNvPr id="22" name="Group 21">
            <a:extLst>
              <a:ext uri="{FF2B5EF4-FFF2-40B4-BE49-F238E27FC236}">
                <a16:creationId xmlns:a16="http://schemas.microsoft.com/office/drawing/2014/main" id="{73F20404-940E-0B65-C9C8-5057A563C21B}"/>
              </a:ext>
            </a:extLst>
          </p:cNvPr>
          <p:cNvGrpSpPr/>
          <p:nvPr/>
        </p:nvGrpSpPr>
        <p:grpSpPr>
          <a:xfrm>
            <a:off x="4072277" y="1921867"/>
            <a:ext cx="4039338" cy="3591929"/>
            <a:chOff x="4110327" y="2302867"/>
            <a:chExt cx="4039338" cy="3591929"/>
          </a:xfrm>
        </p:grpSpPr>
        <p:grpSp>
          <p:nvGrpSpPr>
            <p:cNvPr id="23" name="Group 22">
              <a:extLst>
                <a:ext uri="{FF2B5EF4-FFF2-40B4-BE49-F238E27FC236}">
                  <a16:creationId xmlns:a16="http://schemas.microsoft.com/office/drawing/2014/main" id="{6BA7D1B0-9C76-2B58-B864-72AC735E5100}"/>
                </a:ext>
              </a:extLst>
            </p:cNvPr>
            <p:cNvGrpSpPr>
              <a:grpSpLocks noChangeAspect="1"/>
            </p:cNvGrpSpPr>
            <p:nvPr/>
          </p:nvGrpSpPr>
          <p:grpSpPr>
            <a:xfrm>
              <a:off x="4110327" y="2302867"/>
              <a:ext cx="4039338" cy="3591929"/>
              <a:chOff x="3949950" y="1935228"/>
              <a:chExt cx="4292100" cy="3816694"/>
            </a:xfrm>
          </p:grpSpPr>
          <p:sp>
            <p:nvSpPr>
              <p:cNvPr id="31" name="Freeform 52">
                <a:extLst>
                  <a:ext uri="{FF2B5EF4-FFF2-40B4-BE49-F238E27FC236}">
                    <a16:creationId xmlns:a16="http://schemas.microsoft.com/office/drawing/2014/main" id="{946AE36C-CCD2-E052-F46E-4AABB80C6BB5}"/>
                  </a:ext>
                </a:extLst>
              </p:cNvPr>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2" name="Freeform 53">
                <a:extLst>
                  <a:ext uri="{FF2B5EF4-FFF2-40B4-BE49-F238E27FC236}">
                    <a16:creationId xmlns:a16="http://schemas.microsoft.com/office/drawing/2014/main" id="{7C157313-5076-D27B-A27F-7C45C4A13541}"/>
                  </a:ext>
                </a:extLst>
              </p:cNvPr>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3" name="Freeform 54">
                <a:extLst>
                  <a:ext uri="{FF2B5EF4-FFF2-40B4-BE49-F238E27FC236}">
                    <a16:creationId xmlns:a16="http://schemas.microsoft.com/office/drawing/2014/main" id="{EE8B140F-9F1B-1221-004E-D25D5E006682}"/>
                  </a:ext>
                </a:extLst>
              </p:cNvPr>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4" name="Freeform 55">
                <a:extLst>
                  <a:ext uri="{FF2B5EF4-FFF2-40B4-BE49-F238E27FC236}">
                    <a16:creationId xmlns:a16="http://schemas.microsoft.com/office/drawing/2014/main" id="{8026BC57-D3EF-7797-831C-01CD7DB2D78B}"/>
                  </a:ext>
                </a:extLst>
              </p:cNvPr>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5" name="Freeform 56">
                <a:extLst>
                  <a:ext uri="{FF2B5EF4-FFF2-40B4-BE49-F238E27FC236}">
                    <a16:creationId xmlns:a16="http://schemas.microsoft.com/office/drawing/2014/main" id="{F431736E-7E56-9D68-5D6D-50629C704383}"/>
                  </a:ext>
                </a:extLst>
              </p:cNvPr>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6" name="Freeform 57">
                <a:extLst>
                  <a:ext uri="{FF2B5EF4-FFF2-40B4-BE49-F238E27FC236}">
                    <a16:creationId xmlns:a16="http://schemas.microsoft.com/office/drawing/2014/main" id="{BBE720A1-50C5-8421-7EA2-30BEB8E0B743}"/>
                  </a:ext>
                </a:extLst>
              </p:cNvPr>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7" name="Freeform 58">
                <a:extLst>
                  <a:ext uri="{FF2B5EF4-FFF2-40B4-BE49-F238E27FC236}">
                    <a16:creationId xmlns:a16="http://schemas.microsoft.com/office/drawing/2014/main" id="{C8E6A765-0D16-68D6-4A94-10666415D9BE}"/>
                  </a:ext>
                </a:extLst>
              </p:cNvPr>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8" name="Freeform 70">
                <a:extLst>
                  <a:ext uri="{FF2B5EF4-FFF2-40B4-BE49-F238E27FC236}">
                    <a16:creationId xmlns:a16="http://schemas.microsoft.com/office/drawing/2014/main" id="{5012D3EB-BA8A-2B0E-24F8-2005300FF671}"/>
                  </a:ext>
                </a:extLst>
              </p:cNvPr>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39" name="Freeform 71">
                <a:extLst>
                  <a:ext uri="{FF2B5EF4-FFF2-40B4-BE49-F238E27FC236}">
                    <a16:creationId xmlns:a16="http://schemas.microsoft.com/office/drawing/2014/main" id="{3ECB2453-6895-F7CB-5809-186723141527}"/>
                  </a:ext>
                </a:extLst>
              </p:cNvPr>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0" name="Freeform 72">
                <a:extLst>
                  <a:ext uri="{FF2B5EF4-FFF2-40B4-BE49-F238E27FC236}">
                    <a16:creationId xmlns:a16="http://schemas.microsoft.com/office/drawing/2014/main" id="{087341CC-7C26-952A-5C43-98F32D041126}"/>
                  </a:ext>
                </a:extLst>
              </p:cNvPr>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1" name="Freeform 73">
                <a:extLst>
                  <a:ext uri="{FF2B5EF4-FFF2-40B4-BE49-F238E27FC236}">
                    <a16:creationId xmlns:a16="http://schemas.microsoft.com/office/drawing/2014/main" id="{1C8DB101-3B15-A907-87FD-910DB75C838F}"/>
                  </a:ext>
                </a:extLst>
              </p:cNvPr>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2" name="Freeform 74">
                <a:extLst>
                  <a:ext uri="{FF2B5EF4-FFF2-40B4-BE49-F238E27FC236}">
                    <a16:creationId xmlns:a16="http://schemas.microsoft.com/office/drawing/2014/main" id="{FF230FA2-51F7-8C60-BB42-416B7481C1F1}"/>
                  </a:ext>
                </a:extLst>
              </p:cNvPr>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3" name="Freeform 75">
                <a:extLst>
                  <a:ext uri="{FF2B5EF4-FFF2-40B4-BE49-F238E27FC236}">
                    <a16:creationId xmlns:a16="http://schemas.microsoft.com/office/drawing/2014/main" id="{FF0570D0-16F4-2B30-7016-BB3233636DAA}"/>
                  </a:ext>
                </a:extLst>
              </p:cNvPr>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4" name="Freeform 76">
                <a:extLst>
                  <a:ext uri="{FF2B5EF4-FFF2-40B4-BE49-F238E27FC236}">
                    <a16:creationId xmlns:a16="http://schemas.microsoft.com/office/drawing/2014/main" id="{034190A5-1917-764C-D06B-3D001BD8D55B}"/>
                  </a:ext>
                </a:extLst>
              </p:cNvPr>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5" name="Freeform 77">
                <a:extLst>
                  <a:ext uri="{FF2B5EF4-FFF2-40B4-BE49-F238E27FC236}">
                    <a16:creationId xmlns:a16="http://schemas.microsoft.com/office/drawing/2014/main" id="{9B4A04C8-E6C0-80FD-05C9-12E81551DC58}"/>
                  </a:ext>
                </a:extLst>
              </p:cNvPr>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46" name="Freeform 78">
                <a:extLst>
                  <a:ext uri="{FF2B5EF4-FFF2-40B4-BE49-F238E27FC236}">
                    <a16:creationId xmlns:a16="http://schemas.microsoft.com/office/drawing/2014/main" id="{F356E87B-E6F6-6EE1-7B45-A321A10DB3B4}"/>
                  </a:ext>
                </a:extLst>
              </p:cNvPr>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grpSp>
            <p:nvGrpSpPr>
              <p:cNvPr id="47" name="Group 46">
                <a:extLst>
                  <a:ext uri="{FF2B5EF4-FFF2-40B4-BE49-F238E27FC236}">
                    <a16:creationId xmlns:a16="http://schemas.microsoft.com/office/drawing/2014/main" id="{7EB21302-2148-F2AB-22E1-F3CEB9294E44}"/>
                  </a:ext>
                </a:extLst>
              </p:cNvPr>
              <p:cNvGrpSpPr/>
              <p:nvPr/>
            </p:nvGrpSpPr>
            <p:grpSpPr>
              <a:xfrm>
                <a:off x="4182282" y="1935228"/>
                <a:ext cx="2346151" cy="1404736"/>
                <a:chOff x="4182282" y="1935228"/>
                <a:chExt cx="2346151" cy="1404736"/>
              </a:xfrm>
            </p:grpSpPr>
            <p:sp>
              <p:nvSpPr>
                <p:cNvPr id="63" name="Freeform 126">
                  <a:extLst>
                    <a:ext uri="{FF2B5EF4-FFF2-40B4-BE49-F238E27FC236}">
                      <a16:creationId xmlns:a16="http://schemas.microsoft.com/office/drawing/2014/main" id="{1C222F5D-F298-D96B-571C-4137781430FA}"/>
                    </a:ext>
                  </a:extLst>
                </p:cNvPr>
                <p:cNvSpPr>
                  <a:spLocks/>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64" name="Freeform 127">
                  <a:extLst>
                    <a:ext uri="{FF2B5EF4-FFF2-40B4-BE49-F238E27FC236}">
                      <a16:creationId xmlns:a16="http://schemas.microsoft.com/office/drawing/2014/main" id="{A1E81164-8DFF-1233-A2C3-4404DA05228E}"/>
                    </a:ext>
                  </a:extLst>
                </p:cNvPr>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48" name="Group 47">
                <a:extLst>
                  <a:ext uri="{FF2B5EF4-FFF2-40B4-BE49-F238E27FC236}">
                    <a16:creationId xmlns:a16="http://schemas.microsoft.com/office/drawing/2014/main" id="{331998F2-CD23-AC45-3441-6DC467D02B57}"/>
                  </a:ext>
                </a:extLst>
              </p:cNvPr>
              <p:cNvGrpSpPr/>
              <p:nvPr/>
            </p:nvGrpSpPr>
            <p:grpSpPr>
              <a:xfrm>
                <a:off x="5574932" y="1935228"/>
                <a:ext cx="1999668" cy="1908347"/>
                <a:chOff x="5574932" y="1935228"/>
                <a:chExt cx="1999668" cy="1908347"/>
              </a:xfrm>
            </p:grpSpPr>
            <p:sp>
              <p:nvSpPr>
                <p:cNvPr id="61" name="Freeform 122">
                  <a:extLst>
                    <a:ext uri="{FF2B5EF4-FFF2-40B4-BE49-F238E27FC236}">
                      <a16:creationId xmlns:a16="http://schemas.microsoft.com/office/drawing/2014/main" id="{FA04848E-7BFC-AC3C-3A75-0555E143329A}"/>
                    </a:ext>
                  </a:extLst>
                </p:cNvPr>
                <p:cNvSpPr>
                  <a:spLocks/>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62" name="Freeform 123">
                  <a:extLst>
                    <a:ext uri="{FF2B5EF4-FFF2-40B4-BE49-F238E27FC236}">
                      <a16:creationId xmlns:a16="http://schemas.microsoft.com/office/drawing/2014/main" id="{7E0B84C8-600F-554E-F465-BC0D7EC7CFAA}"/>
                    </a:ext>
                  </a:extLst>
                </p:cNvPr>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49" name="Group 48">
                <a:extLst>
                  <a:ext uri="{FF2B5EF4-FFF2-40B4-BE49-F238E27FC236}">
                    <a16:creationId xmlns:a16="http://schemas.microsoft.com/office/drawing/2014/main" id="{09D5AB94-E284-B949-EBE5-682B231F8670}"/>
                  </a:ext>
                </a:extLst>
              </p:cNvPr>
              <p:cNvGrpSpPr/>
              <p:nvPr/>
            </p:nvGrpSpPr>
            <p:grpSpPr>
              <a:xfrm>
                <a:off x="6528433" y="2437495"/>
                <a:ext cx="1713617" cy="2156795"/>
                <a:chOff x="6528433" y="2437495"/>
                <a:chExt cx="1713617" cy="2156795"/>
              </a:xfrm>
            </p:grpSpPr>
            <p:sp>
              <p:nvSpPr>
                <p:cNvPr id="59" name="Freeform 118">
                  <a:extLst>
                    <a:ext uri="{FF2B5EF4-FFF2-40B4-BE49-F238E27FC236}">
                      <a16:creationId xmlns:a16="http://schemas.microsoft.com/office/drawing/2014/main" id="{430C23A4-557C-3B59-BC89-07DE973A0478}"/>
                    </a:ext>
                  </a:extLst>
                </p:cNvPr>
                <p:cNvSpPr>
                  <a:spLocks/>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60" name="Freeform 119">
                  <a:extLst>
                    <a:ext uri="{FF2B5EF4-FFF2-40B4-BE49-F238E27FC236}">
                      <a16:creationId xmlns:a16="http://schemas.microsoft.com/office/drawing/2014/main" id="{7D2A90E9-286E-2F08-5C1A-6F25FE222C3C}"/>
                    </a:ext>
                  </a:extLst>
                </p:cNvPr>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50" name="Group 49">
                <a:extLst>
                  <a:ext uri="{FF2B5EF4-FFF2-40B4-BE49-F238E27FC236}">
                    <a16:creationId xmlns:a16="http://schemas.microsoft.com/office/drawing/2014/main" id="{1621978A-3CDE-29AD-C45D-359F4EA9D804}"/>
                  </a:ext>
                </a:extLst>
              </p:cNvPr>
              <p:cNvGrpSpPr/>
              <p:nvPr/>
            </p:nvGrpSpPr>
            <p:grpSpPr>
              <a:xfrm>
                <a:off x="5663567" y="4345842"/>
                <a:ext cx="2346151" cy="1406079"/>
                <a:chOff x="5663567" y="4345842"/>
                <a:chExt cx="2346151" cy="1406079"/>
              </a:xfrm>
            </p:grpSpPr>
            <p:sp>
              <p:nvSpPr>
                <p:cNvPr id="57" name="Freeform 95">
                  <a:extLst>
                    <a:ext uri="{FF2B5EF4-FFF2-40B4-BE49-F238E27FC236}">
                      <a16:creationId xmlns:a16="http://schemas.microsoft.com/office/drawing/2014/main" id="{A3700E25-34FF-5BD5-32F9-97FFBC272358}"/>
                    </a:ext>
                  </a:extLst>
                </p:cNvPr>
                <p:cNvSpPr>
                  <a:spLocks/>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58" name="Freeform 96">
                  <a:extLst>
                    <a:ext uri="{FF2B5EF4-FFF2-40B4-BE49-F238E27FC236}">
                      <a16:creationId xmlns:a16="http://schemas.microsoft.com/office/drawing/2014/main" id="{FDDD4443-D6B0-638D-0194-7E055176BB36}"/>
                    </a:ext>
                  </a:extLst>
                </p:cNvPr>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51" name="Group 50">
                <a:extLst>
                  <a:ext uri="{FF2B5EF4-FFF2-40B4-BE49-F238E27FC236}">
                    <a16:creationId xmlns:a16="http://schemas.microsoft.com/office/drawing/2014/main" id="{5A01D4C5-A1E3-B69A-773A-467D470924BE}"/>
                  </a:ext>
                </a:extLst>
              </p:cNvPr>
              <p:cNvGrpSpPr/>
              <p:nvPr/>
            </p:nvGrpSpPr>
            <p:grpSpPr>
              <a:xfrm>
                <a:off x="4614716" y="3843574"/>
                <a:ext cx="2002354" cy="1908348"/>
                <a:chOff x="4614716" y="3843574"/>
                <a:chExt cx="2002354" cy="1908348"/>
              </a:xfrm>
            </p:grpSpPr>
            <p:sp>
              <p:nvSpPr>
                <p:cNvPr id="55" name="Freeform 91">
                  <a:extLst>
                    <a:ext uri="{FF2B5EF4-FFF2-40B4-BE49-F238E27FC236}">
                      <a16:creationId xmlns:a16="http://schemas.microsoft.com/office/drawing/2014/main" id="{A8968094-227D-5214-5641-060B21116745}"/>
                    </a:ext>
                  </a:extLst>
                </p:cNvPr>
                <p:cNvSpPr>
                  <a:spLocks/>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56" name="Freeform 92">
                  <a:extLst>
                    <a:ext uri="{FF2B5EF4-FFF2-40B4-BE49-F238E27FC236}">
                      <a16:creationId xmlns:a16="http://schemas.microsoft.com/office/drawing/2014/main" id="{7B09FD41-BCBA-A48C-19AC-F7C3FB5C0B98}"/>
                    </a:ext>
                  </a:extLst>
                </p:cNvPr>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nvGrpSpPr>
              <p:cNvPr id="52" name="Group 51">
                <a:extLst>
                  <a:ext uri="{FF2B5EF4-FFF2-40B4-BE49-F238E27FC236}">
                    <a16:creationId xmlns:a16="http://schemas.microsoft.com/office/drawing/2014/main" id="{4DC22DC9-7DB3-A714-9569-CFF0D6D15690}"/>
                  </a:ext>
                </a:extLst>
              </p:cNvPr>
              <p:cNvGrpSpPr/>
              <p:nvPr/>
            </p:nvGrpSpPr>
            <p:grpSpPr>
              <a:xfrm>
                <a:off x="3949950" y="3095545"/>
                <a:ext cx="1713617" cy="2152765"/>
                <a:chOff x="3949950" y="3095545"/>
                <a:chExt cx="1713617" cy="2152765"/>
              </a:xfrm>
            </p:grpSpPr>
            <p:sp>
              <p:nvSpPr>
                <p:cNvPr id="53" name="Freeform 87">
                  <a:extLst>
                    <a:ext uri="{FF2B5EF4-FFF2-40B4-BE49-F238E27FC236}">
                      <a16:creationId xmlns:a16="http://schemas.microsoft.com/office/drawing/2014/main" id="{91175513-D7EA-A126-E216-B21926CEE510}"/>
                    </a:ext>
                  </a:extLst>
                </p:cNvPr>
                <p:cNvSpPr>
                  <a:spLocks/>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6">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a:endParaRPr>
                </a:p>
              </p:txBody>
            </p:sp>
            <p:sp>
              <p:nvSpPr>
                <p:cNvPr id="54" name="Freeform 88">
                  <a:extLst>
                    <a:ext uri="{FF2B5EF4-FFF2-40B4-BE49-F238E27FC236}">
                      <a16:creationId xmlns:a16="http://schemas.microsoft.com/office/drawing/2014/main" id="{9ACE831A-B7A2-F36A-FE17-05C1861E4D03}"/>
                    </a:ext>
                  </a:extLst>
                </p:cNvPr>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latin typeface="Roboto Light"/>
                  </a:endParaRPr>
                </a:p>
              </p:txBody>
            </p:sp>
          </p:grpSp>
        </p:grpSp>
        <p:pic>
          <p:nvPicPr>
            <p:cNvPr id="24" name="Graphic 23">
              <a:extLst>
                <a:ext uri="{FF2B5EF4-FFF2-40B4-BE49-F238E27FC236}">
                  <a16:creationId xmlns:a16="http://schemas.microsoft.com/office/drawing/2014/main" id="{6B85710C-FD30-C9E3-0394-AE183D4FB13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28380" y="2408585"/>
              <a:ext cx="818566" cy="852877"/>
            </a:xfrm>
            <a:prstGeom prst="rect">
              <a:avLst/>
            </a:prstGeom>
          </p:spPr>
        </p:pic>
        <p:pic>
          <p:nvPicPr>
            <p:cNvPr id="26" name="Graphic 25">
              <a:extLst>
                <a:ext uri="{FF2B5EF4-FFF2-40B4-BE49-F238E27FC236}">
                  <a16:creationId xmlns:a16="http://schemas.microsoft.com/office/drawing/2014/main" id="{74A998F0-EDCD-7F2D-8A96-E3F33E79E9C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69142" y="3664438"/>
              <a:ext cx="818565" cy="805832"/>
            </a:xfrm>
            <a:prstGeom prst="rect">
              <a:avLst/>
            </a:prstGeom>
          </p:spPr>
        </p:pic>
        <p:pic>
          <p:nvPicPr>
            <p:cNvPr id="27" name="Graphic 26">
              <a:extLst>
                <a:ext uri="{FF2B5EF4-FFF2-40B4-BE49-F238E27FC236}">
                  <a16:creationId xmlns:a16="http://schemas.microsoft.com/office/drawing/2014/main" id="{3E51EEFC-7808-77A8-9051-8FFE00C59BF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536962" y="5047842"/>
              <a:ext cx="704255" cy="690606"/>
            </a:xfrm>
            <a:prstGeom prst="rect">
              <a:avLst/>
            </a:prstGeom>
          </p:spPr>
        </p:pic>
        <p:pic>
          <p:nvPicPr>
            <p:cNvPr id="29" name="Graphic 28">
              <a:extLst>
                <a:ext uri="{FF2B5EF4-FFF2-40B4-BE49-F238E27FC236}">
                  <a16:creationId xmlns:a16="http://schemas.microsoft.com/office/drawing/2014/main" id="{A7B3F018-AB03-8257-5F8C-56414E4B7CB5}"/>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325899" y="3770702"/>
              <a:ext cx="651374" cy="673913"/>
            </a:xfrm>
            <a:prstGeom prst="rect">
              <a:avLst/>
            </a:prstGeom>
          </p:spPr>
        </p:pic>
      </p:grpSp>
      <p:sp>
        <p:nvSpPr>
          <p:cNvPr id="30" name="Freeform 35">
            <a:extLst>
              <a:ext uri="{FF2B5EF4-FFF2-40B4-BE49-F238E27FC236}">
                <a16:creationId xmlns:a16="http://schemas.microsoft.com/office/drawing/2014/main" id="{778CB6D5-3E1E-28A2-04A7-06B4536CD21B}"/>
              </a:ext>
            </a:extLst>
          </p:cNvPr>
          <p:cNvSpPr>
            <a:spLocks noEditPoints="1"/>
          </p:cNvSpPr>
          <p:nvPr/>
        </p:nvSpPr>
        <p:spPr bwMode="auto">
          <a:xfrm>
            <a:off x="6428193" y="2161751"/>
            <a:ext cx="813935" cy="534318"/>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grpSp>
        <p:nvGrpSpPr>
          <p:cNvPr id="66" name="Group 65">
            <a:extLst>
              <a:ext uri="{FF2B5EF4-FFF2-40B4-BE49-F238E27FC236}">
                <a16:creationId xmlns:a16="http://schemas.microsoft.com/office/drawing/2014/main" id="{3C09B31C-D433-DA20-656B-0EED05B78E7E}"/>
              </a:ext>
            </a:extLst>
          </p:cNvPr>
          <p:cNvGrpSpPr/>
          <p:nvPr/>
        </p:nvGrpSpPr>
        <p:grpSpPr>
          <a:xfrm>
            <a:off x="5080237" y="4532168"/>
            <a:ext cx="583867" cy="636590"/>
            <a:chOff x="6941027" y="4788593"/>
            <a:chExt cx="359392" cy="389342"/>
          </a:xfrm>
          <a:solidFill>
            <a:schemeClr val="bg1"/>
          </a:solidFill>
        </p:grpSpPr>
        <p:sp>
          <p:nvSpPr>
            <p:cNvPr id="67" name="Freeform 132">
              <a:extLst>
                <a:ext uri="{FF2B5EF4-FFF2-40B4-BE49-F238E27FC236}">
                  <a16:creationId xmlns:a16="http://schemas.microsoft.com/office/drawing/2014/main" id="{4E36E998-DC97-069D-F31A-813132D4397F}"/>
                </a:ext>
              </a:extLst>
            </p:cNvPr>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68" name="Freeform 133">
              <a:extLst>
                <a:ext uri="{FF2B5EF4-FFF2-40B4-BE49-F238E27FC236}">
                  <a16:creationId xmlns:a16="http://schemas.microsoft.com/office/drawing/2014/main" id="{3DA11D77-0C75-5E45-EB6A-C8EA73727E21}"/>
                </a:ext>
              </a:extLst>
            </p:cNvPr>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69" name="Rectangle 134">
              <a:extLst>
                <a:ext uri="{FF2B5EF4-FFF2-40B4-BE49-F238E27FC236}">
                  <a16:creationId xmlns:a16="http://schemas.microsoft.com/office/drawing/2014/main" id="{6DBEDA6E-4290-15F3-6528-4115ABB7A95A}"/>
                </a:ext>
              </a:extLst>
            </p:cNvPr>
            <p:cNvSpPr>
              <a:spLocks noChangeArrowheads="1"/>
            </p:cNvSpPr>
            <p:nvPr/>
          </p:nvSpPr>
          <p:spPr bwMode="auto">
            <a:xfrm>
              <a:off x="6941027" y="4970784"/>
              <a:ext cx="207151" cy="207151"/>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grpSp>
    </p:spTree>
    <p:extLst>
      <p:ext uri="{BB962C8B-B14F-4D97-AF65-F5344CB8AC3E}">
        <p14:creationId xmlns:p14="http://schemas.microsoft.com/office/powerpoint/2010/main" val="846334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1FF1C6-33B5-5A36-8882-4C4BDF510CB1}"/>
              </a:ext>
            </a:extLst>
          </p:cNvPr>
          <p:cNvSpPr>
            <a:spLocks noGrp="1"/>
          </p:cNvSpPr>
          <p:nvPr>
            <p:ph type="sldNum" sz="quarter" idx="4"/>
          </p:nvPr>
        </p:nvSpPr>
        <p:spPr/>
        <p:txBody>
          <a:bodyPr/>
          <a:lstStyle/>
          <a:p>
            <a:fld id="{B97DCD48-F2F0-436C-978D-7C4D59D5E31F}" type="slidenum">
              <a:rPr lang="en-US" smtClean="0"/>
              <a:pPr/>
              <a:t>11</a:t>
            </a:fld>
            <a:endParaRPr lang="en-US"/>
          </a:p>
        </p:txBody>
      </p:sp>
      <p:sp>
        <p:nvSpPr>
          <p:cNvPr id="3" name="Title 2">
            <a:extLst>
              <a:ext uri="{FF2B5EF4-FFF2-40B4-BE49-F238E27FC236}">
                <a16:creationId xmlns:a16="http://schemas.microsoft.com/office/drawing/2014/main" id="{B613457D-AE33-422C-A8F3-1EBA477B4B34}"/>
              </a:ext>
            </a:extLst>
          </p:cNvPr>
          <p:cNvSpPr>
            <a:spLocks noGrp="1"/>
          </p:cNvSpPr>
          <p:nvPr>
            <p:ph type="title"/>
          </p:nvPr>
        </p:nvSpPr>
        <p:spPr/>
        <p:txBody>
          <a:bodyPr/>
          <a:lstStyle/>
          <a:p>
            <a:r>
              <a:rPr lang="en-US" dirty="0"/>
              <a:t>Quick Wins (Immediate Fixes, &lt;3 months)</a:t>
            </a:r>
            <a:endParaRPr lang="en-GB" dirty="0"/>
          </a:p>
        </p:txBody>
      </p:sp>
      <p:sp>
        <p:nvSpPr>
          <p:cNvPr id="4" name="Rectangle 3">
            <a:extLst>
              <a:ext uri="{FF2B5EF4-FFF2-40B4-BE49-F238E27FC236}">
                <a16:creationId xmlns:a16="http://schemas.microsoft.com/office/drawing/2014/main" id="{309F2E17-C1FE-E375-7F3B-069832398428}"/>
              </a:ext>
            </a:extLst>
          </p:cNvPr>
          <p:cNvSpPr/>
          <p:nvPr/>
        </p:nvSpPr>
        <p:spPr>
          <a:xfrm>
            <a:off x="0" y="3333753"/>
            <a:ext cx="3048000" cy="11759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5" name="Rectangle 4">
            <a:extLst>
              <a:ext uri="{FF2B5EF4-FFF2-40B4-BE49-F238E27FC236}">
                <a16:creationId xmlns:a16="http://schemas.microsoft.com/office/drawing/2014/main" id="{8129B4C5-1B3B-5B39-4E43-A2133C9B81D8}"/>
              </a:ext>
            </a:extLst>
          </p:cNvPr>
          <p:cNvSpPr/>
          <p:nvPr/>
        </p:nvSpPr>
        <p:spPr>
          <a:xfrm>
            <a:off x="3048000" y="3333752"/>
            <a:ext cx="3048000" cy="11759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6" name="Rectangle 5">
            <a:extLst>
              <a:ext uri="{FF2B5EF4-FFF2-40B4-BE49-F238E27FC236}">
                <a16:creationId xmlns:a16="http://schemas.microsoft.com/office/drawing/2014/main" id="{45FACC9C-1A2A-4C00-9A84-DADCFF6A5395}"/>
              </a:ext>
            </a:extLst>
          </p:cNvPr>
          <p:cNvSpPr/>
          <p:nvPr/>
        </p:nvSpPr>
        <p:spPr>
          <a:xfrm>
            <a:off x="6096000" y="3333751"/>
            <a:ext cx="3048000" cy="11759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7" name="Rectangle 6">
            <a:extLst>
              <a:ext uri="{FF2B5EF4-FFF2-40B4-BE49-F238E27FC236}">
                <a16:creationId xmlns:a16="http://schemas.microsoft.com/office/drawing/2014/main" id="{C999A1E6-F038-8798-91A9-50DF8F8A91BB}"/>
              </a:ext>
            </a:extLst>
          </p:cNvPr>
          <p:cNvSpPr/>
          <p:nvPr/>
        </p:nvSpPr>
        <p:spPr>
          <a:xfrm>
            <a:off x="9144000" y="3333750"/>
            <a:ext cx="3048000" cy="117590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8" name="Oval 7">
            <a:extLst>
              <a:ext uri="{FF2B5EF4-FFF2-40B4-BE49-F238E27FC236}">
                <a16:creationId xmlns:a16="http://schemas.microsoft.com/office/drawing/2014/main" id="{4CB39F4F-36AA-EF2C-66F4-3E801222852C}"/>
              </a:ext>
            </a:extLst>
          </p:cNvPr>
          <p:cNvSpPr/>
          <p:nvPr/>
        </p:nvSpPr>
        <p:spPr>
          <a:xfrm>
            <a:off x="4208817" y="3527250"/>
            <a:ext cx="726366" cy="7263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latin typeface="Century Gothic" panose="020B0502020202020204" pitchFamily="34" charset="0"/>
            </a:endParaRPr>
          </a:p>
        </p:txBody>
      </p:sp>
      <p:sp>
        <p:nvSpPr>
          <p:cNvPr id="9" name="Freeform 1120">
            <a:extLst>
              <a:ext uri="{FF2B5EF4-FFF2-40B4-BE49-F238E27FC236}">
                <a16:creationId xmlns:a16="http://schemas.microsoft.com/office/drawing/2014/main" id="{B6871573-ADAC-636F-6975-FAA9CEC99959}"/>
              </a:ext>
            </a:extLst>
          </p:cNvPr>
          <p:cNvSpPr>
            <a:spLocks noEditPoints="1"/>
          </p:cNvSpPr>
          <p:nvPr/>
        </p:nvSpPr>
        <p:spPr bwMode="auto">
          <a:xfrm>
            <a:off x="4423125" y="3755005"/>
            <a:ext cx="302820" cy="239712"/>
          </a:xfrm>
          <a:custGeom>
            <a:avLst/>
            <a:gdLst>
              <a:gd name="T0" fmla="*/ 2455 w 3573"/>
              <a:gd name="T1" fmla="*/ 579 h 2827"/>
              <a:gd name="T2" fmla="*/ 2600 w 3573"/>
              <a:gd name="T3" fmla="*/ 760 h 2827"/>
              <a:gd name="T4" fmla="*/ 2739 w 3573"/>
              <a:gd name="T5" fmla="*/ 1081 h 2827"/>
              <a:gd name="T6" fmla="*/ 2787 w 3573"/>
              <a:gd name="T7" fmla="*/ 1432 h 2827"/>
              <a:gd name="T8" fmla="*/ 2745 w 3573"/>
              <a:gd name="T9" fmla="*/ 1761 h 2827"/>
              <a:gd name="T10" fmla="*/ 2621 w 3573"/>
              <a:gd name="T11" fmla="*/ 2067 h 2827"/>
              <a:gd name="T12" fmla="*/ 2489 w 3573"/>
              <a:gd name="T13" fmla="*/ 2244 h 2827"/>
              <a:gd name="T14" fmla="*/ 2399 w 3573"/>
              <a:gd name="T15" fmla="*/ 2271 h 2827"/>
              <a:gd name="T16" fmla="*/ 2304 w 3573"/>
              <a:gd name="T17" fmla="*/ 2241 h 2827"/>
              <a:gd name="T18" fmla="*/ 2230 w 3573"/>
              <a:gd name="T19" fmla="*/ 2155 h 2827"/>
              <a:gd name="T20" fmla="*/ 2221 w 3573"/>
              <a:gd name="T21" fmla="*/ 2044 h 2827"/>
              <a:gd name="T22" fmla="*/ 2327 w 3573"/>
              <a:gd name="T23" fmla="*/ 1864 h 2827"/>
              <a:gd name="T24" fmla="*/ 2421 w 3573"/>
              <a:gd name="T25" fmla="*/ 1582 h 2827"/>
              <a:gd name="T26" fmla="*/ 2422 w 3573"/>
              <a:gd name="T27" fmla="*/ 1289 h 2827"/>
              <a:gd name="T28" fmla="*/ 2338 w 3573"/>
              <a:gd name="T29" fmla="*/ 1020 h 2827"/>
              <a:gd name="T30" fmla="*/ 2205 w 3573"/>
              <a:gd name="T31" fmla="*/ 815 h 2827"/>
              <a:gd name="T32" fmla="*/ 2191 w 3573"/>
              <a:gd name="T33" fmla="*/ 701 h 2827"/>
              <a:gd name="T34" fmla="*/ 2255 w 3573"/>
              <a:gd name="T35" fmla="*/ 602 h 2827"/>
              <a:gd name="T36" fmla="*/ 2350 w 3573"/>
              <a:gd name="T37" fmla="*/ 557 h 2827"/>
              <a:gd name="T38" fmla="*/ 1694 w 3573"/>
              <a:gd name="T39" fmla="*/ 195 h 2827"/>
              <a:gd name="T40" fmla="*/ 1776 w 3573"/>
              <a:gd name="T41" fmla="*/ 282 h 2827"/>
              <a:gd name="T42" fmla="*/ 1785 w 3573"/>
              <a:gd name="T43" fmla="*/ 2553 h 2827"/>
              <a:gd name="T44" fmla="*/ 1720 w 3573"/>
              <a:gd name="T45" fmla="*/ 2653 h 2827"/>
              <a:gd name="T46" fmla="*/ 1625 w 3573"/>
              <a:gd name="T47" fmla="*/ 2685 h 2827"/>
              <a:gd name="T48" fmla="*/ 1522 w 3573"/>
              <a:gd name="T49" fmla="*/ 2647 h 2827"/>
              <a:gd name="T50" fmla="*/ 99 w 3573"/>
              <a:gd name="T51" fmla="*/ 1903 h 2827"/>
              <a:gd name="T52" fmla="*/ 13 w 3573"/>
              <a:gd name="T53" fmla="*/ 1817 h 2827"/>
              <a:gd name="T54" fmla="*/ 3 w 3573"/>
              <a:gd name="T55" fmla="*/ 1078 h 2827"/>
              <a:gd name="T56" fmla="*/ 72 w 3573"/>
              <a:gd name="T57" fmla="*/ 976 h 2827"/>
              <a:gd name="T58" fmla="*/ 635 w 3573"/>
              <a:gd name="T59" fmla="*/ 949 h 2827"/>
              <a:gd name="T60" fmla="*/ 1605 w 3573"/>
              <a:gd name="T61" fmla="*/ 181 h 2827"/>
              <a:gd name="T62" fmla="*/ 2983 w 3573"/>
              <a:gd name="T63" fmla="*/ 11 h 2827"/>
              <a:gd name="T64" fmla="*/ 3118 w 3573"/>
              <a:gd name="T65" fmla="*/ 138 h 2827"/>
              <a:gd name="T66" fmla="*/ 3350 w 3573"/>
              <a:gd name="T67" fmla="*/ 499 h 2827"/>
              <a:gd name="T68" fmla="*/ 3503 w 3573"/>
              <a:gd name="T69" fmla="*/ 899 h 2827"/>
              <a:gd name="T70" fmla="*/ 3569 w 3573"/>
              <a:gd name="T71" fmla="*/ 1324 h 2827"/>
              <a:gd name="T72" fmla="*/ 3545 w 3573"/>
              <a:gd name="T73" fmla="*/ 1768 h 2827"/>
              <a:gd name="T74" fmla="*/ 3427 w 3573"/>
              <a:gd name="T75" fmla="*/ 2196 h 2827"/>
              <a:gd name="T76" fmla="*/ 3218 w 3573"/>
              <a:gd name="T77" fmla="*/ 2590 h 2827"/>
              <a:gd name="T78" fmla="*/ 3040 w 3573"/>
              <a:gd name="T79" fmla="*/ 2804 h 2827"/>
              <a:gd name="T80" fmla="*/ 2957 w 3573"/>
              <a:gd name="T81" fmla="*/ 2827 h 2827"/>
              <a:gd name="T82" fmla="*/ 2863 w 3573"/>
              <a:gd name="T83" fmla="*/ 2797 h 2827"/>
              <a:gd name="T84" fmla="*/ 2787 w 3573"/>
              <a:gd name="T85" fmla="*/ 2709 h 2827"/>
              <a:gd name="T86" fmla="*/ 2783 w 3573"/>
              <a:gd name="T87" fmla="*/ 2594 h 2827"/>
              <a:gd name="T88" fmla="*/ 2933 w 3573"/>
              <a:gd name="T89" fmla="*/ 2378 h 2827"/>
              <a:gd name="T90" fmla="*/ 3113 w 3573"/>
              <a:gd name="T91" fmla="*/ 2022 h 2827"/>
              <a:gd name="T92" fmla="*/ 3206 w 3573"/>
              <a:gd name="T93" fmla="*/ 1633 h 2827"/>
              <a:gd name="T94" fmla="*/ 3207 w 3573"/>
              <a:gd name="T95" fmla="*/ 1239 h 2827"/>
              <a:gd name="T96" fmla="*/ 3122 w 3573"/>
              <a:gd name="T97" fmla="*/ 866 h 2827"/>
              <a:gd name="T98" fmla="*/ 2957 w 3573"/>
              <a:gd name="T99" fmla="*/ 522 h 2827"/>
              <a:gd name="T100" fmla="*/ 2767 w 3573"/>
              <a:gd name="T101" fmla="*/ 269 h 2827"/>
              <a:gd name="T102" fmla="*/ 2744 w 3573"/>
              <a:gd name="T103" fmla="*/ 165 h 2827"/>
              <a:gd name="T104" fmla="*/ 2791 w 3573"/>
              <a:gd name="T105" fmla="*/ 70 h 2827"/>
              <a:gd name="T106" fmla="*/ 2878 w 3573"/>
              <a:gd name="T107" fmla="*/ 8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73" h="2827">
                <a:moveTo>
                  <a:pt x="2378" y="555"/>
                </a:moveTo>
                <a:lnTo>
                  <a:pt x="2404" y="559"/>
                </a:lnTo>
                <a:lnTo>
                  <a:pt x="2431" y="567"/>
                </a:lnTo>
                <a:lnTo>
                  <a:pt x="2455" y="579"/>
                </a:lnTo>
                <a:lnTo>
                  <a:pt x="2476" y="595"/>
                </a:lnTo>
                <a:lnTo>
                  <a:pt x="2495" y="614"/>
                </a:lnTo>
                <a:lnTo>
                  <a:pt x="2551" y="686"/>
                </a:lnTo>
                <a:lnTo>
                  <a:pt x="2600" y="760"/>
                </a:lnTo>
                <a:lnTo>
                  <a:pt x="2643" y="837"/>
                </a:lnTo>
                <a:lnTo>
                  <a:pt x="2680" y="916"/>
                </a:lnTo>
                <a:lnTo>
                  <a:pt x="2713" y="998"/>
                </a:lnTo>
                <a:lnTo>
                  <a:pt x="2739" y="1081"/>
                </a:lnTo>
                <a:lnTo>
                  <a:pt x="2761" y="1166"/>
                </a:lnTo>
                <a:lnTo>
                  <a:pt x="2775" y="1253"/>
                </a:lnTo>
                <a:lnTo>
                  <a:pt x="2784" y="1342"/>
                </a:lnTo>
                <a:lnTo>
                  <a:pt x="2787" y="1432"/>
                </a:lnTo>
                <a:lnTo>
                  <a:pt x="2785" y="1516"/>
                </a:lnTo>
                <a:lnTo>
                  <a:pt x="2776" y="1598"/>
                </a:lnTo>
                <a:lnTo>
                  <a:pt x="2763" y="1681"/>
                </a:lnTo>
                <a:lnTo>
                  <a:pt x="2745" y="1761"/>
                </a:lnTo>
                <a:lnTo>
                  <a:pt x="2722" y="1840"/>
                </a:lnTo>
                <a:lnTo>
                  <a:pt x="2693" y="1918"/>
                </a:lnTo>
                <a:lnTo>
                  <a:pt x="2660" y="1993"/>
                </a:lnTo>
                <a:lnTo>
                  <a:pt x="2621" y="2067"/>
                </a:lnTo>
                <a:lnTo>
                  <a:pt x="2578" y="2137"/>
                </a:lnTo>
                <a:lnTo>
                  <a:pt x="2529" y="2206"/>
                </a:lnTo>
                <a:lnTo>
                  <a:pt x="2510" y="2226"/>
                </a:lnTo>
                <a:lnTo>
                  <a:pt x="2489" y="2244"/>
                </a:lnTo>
                <a:lnTo>
                  <a:pt x="2464" y="2257"/>
                </a:lnTo>
                <a:lnTo>
                  <a:pt x="2438" y="2267"/>
                </a:lnTo>
                <a:lnTo>
                  <a:pt x="2411" y="2271"/>
                </a:lnTo>
                <a:lnTo>
                  <a:pt x="2399" y="2271"/>
                </a:lnTo>
                <a:lnTo>
                  <a:pt x="2374" y="2269"/>
                </a:lnTo>
                <a:lnTo>
                  <a:pt x="2349" y="2263"/>
                </a:lnTo>
                <a:lnTo>
                  <a:pt x="2326" y="2254"/>
                </a:lnTo>
                <a:lnTo>
                  <a:pt x="2304" y="2241"/>
                </a:lnTo>
                <a:lnTo>
                  <a:pt x="2284" y="2224"/>
                </a:lnTo>
                <a:lnTo>
                  <a:pt x="2263" y="2202"/>
                </a:lnTo>
                <a:lnTo>
                  <a:pt x="2244" y="2180"/>
                </a:lnTo>
                <a:lnTo>
                  <a:pt x="2230" y="2155"/>
                </a:lnTo>
                <a:lnTo>
                  <a:pt x="2220" y="2128"/>
                </a:lnTo>
                <a:lnTo>
                  <a:pt x="2216" y="2099"/>
                </a:lnTo>
                <a:lnTo>
                  <a:pt x="2216" y="2071"/>
                </a:lnTo>
                <a:lnTo>
                  <a:pt x="2221" y="2044"/>
                </a:lnTo>
                <a:lnTo>
                  <a:pt x="2232" y="2017"/>
                </a:lnTo>
                <a:lnTo>
                  <a:pt x="2247" y="1992"/>
                </a:lnTo>
                <a:lnTo>
                  <a:pt x="2290" y="1929"/>
                </a:lnTo>
                <a:lnTo>
                  <a:pt x="2327" y="1864"/>
                </a:lnTo>
                <a:lnTo>
                  <a:pt x="2360" y="1796"/>
                </a:lnTo>
                <a:lnTo>
                  <a:pt x="2386" y="1727"/>
                </a:lnTo>
                <a:lnTo>
                  <a:pt x="2407" y="1655"/>
                </a:lnTo>
                <a:lnTo>
                  <a:pt x="2421" y="1582"/>
                </a:lnTo>
                <a:lnTo>
                  <a:pt x="2429" y="1507"/>
                </a:lnTo>
                <a:lnTo>
                  <a:pt x="2433" y="1432"/>
                </a:lnTo>
                <a:lnTo>
                  <a:pt x="2431" y="1359"/>
                </a:lnTo>
                <a:lnTo>
                  <a:pt x="2422" y="1289"/>
                </a:lnTo>
                <a:lnTo>
                  <a:pt x="2409" y="1219"/>
                </a:lnTo>
                <a:lnTo>
                  <a:pt x="2390" y="1151"/>
                </a:lnTo>
                <a:lnTo>
                  <a:pt x="2366" y="1085"/>
                </a:lnTo>
                <a:lnTo>
                  <a:pt x="2338" y="1020"/>
                </a:lnTo>
                <a:lnTo>
                  <a:pt x="2304" y="957"/>
                </a:lnTo>
                <a:lnTo>
                  <a:pt x="2266" y="898"/>
                </a:lnTo>
                <a:lnTo>
                  <a:pt x="2222" y="840"/>
                </a:lnTo>
                <a:lnTo>
                  <a:pt x="2205" y="815"/>
                </a:lnTo>
                <a:lnTo>
                  <a:pt x="2194" y="788"/>
                </a:lnTo>
                <a:lnTo>
                  <a:pt x="2187" y="759"/>
                </a:lnTo>
                <a:lnTo>
                  <a:pt x="2186" y="730"/>
                </a:lnTo>
                <a:lnTo>
                  <a:pt x="2191" y="701"/>
                </a:lnTo>
                <a:lnTo>
                  <a:pt x="2199" y="674"/>
                </a:lnTo>
                <a:lnTo>
                  <a:pt x="2213" y="648"/>
                </a:lnTo>
                <a:lnTo>
                  <a:pt x="2233" y="624"/>
                </a:lnTo>
                <a:lnTo>
                  <a:pt x="2255" y="602"/>
                </a:lnTo>
                <a:lnTo>
                  <a:pt x="2276" y="585"/>
                </a:lnTo>
                <a:lnTo>
                  <a:pt x="2299" y="571"/>
                </a:lnTo>
                <a:lnTo>
                  <a:pt x="2324" y="562"/>
                </a:lnTo>
                <a:lnTo>
                  <a:pt x="2350" y="557"/>
                </a:lnTo>
                <a:lnTo>
                  <a:pt x="2378" y="555"/>
                </a:lnTo>
                <a:close/>
                <a:moveTo>
                  <a:pt x="1635" y="180"/>
                </a:moveTo>
                <a:lnTo>
                  <a:pt x="1665" y="184"/>
                </a:lnTo>
                <a:lnTo>
                  <a:pt x="1694" y="195"/>
                </a:lnTo>
                <a:lnTo>
                  <a:pt x="1720" y="210"/>
                </a:lnTo>
                <a:lnTo>
                  <a:pt x="1743" y="231"/>
                </a:lnTo>
                <a:lnTo>
                  <a:pt x="1762" y="255"/>
                </a:lnTo>
                <a:lnTo>
                  <a:pt x="1776" y="282"/>
                </a:lnTo>
                <a:lnTo>
                  <a:pt x="1785" y="310"/>
                </a:lnTo>
                <a:lnTo>
                  <a:pt x="1787" y="341"/>
                </a:lnTo>
                <a:lnTo>
                  <a:pt x="1787" y="2523"/>
                </a:lnTo>
                <a:lnTo>
                  <a:pt x="1785" y="2553"/>
                </a:lnTo>
                <a:lnTo>
                  <a:pt x="1776" y="2583"/>
                </a:lnTo>
                <a:lnTo>
                  <a:pt x="1762" y="2610"/>
                </a:lnTo>
                <a:lnTo>
                  <a:pt x="1743" y="2634"/>
                </a:lnTo>
                <a:lnTo>
                  <a:pt x="1720" y="2653"/>
                </a:lnTo>
                <a:lnTo>
                  <a:pt x="1694" y="2670"/>
                </a:lnTo>
                <a:lnTo>
                  <a:pt x="1671" y="2678"/>
                </a:lnTo>
                <a:lnTo>
                  <a:pt x="1648" y="2683"/>
                </a:lnTo>
                <a:lnTo>
                  <a:pt x="1625" y="2685"/>
                </a:lnTo>
                <a:lnTo>
                  <a:pt x="1597" y="2683"/>
                </a:lnTo>
                <a:lnTo>
                  <a:pt x="1571" y="2675"/>
                </a:lnTo>
                <a:lnTo>
                  <a:pt x="1545" y="2663"/>
                </a:lnTo>
                <a:lnTo>
                  <a:pt x="1522" y="2647"/>
                </a:lnTo>
                <a:lnTo>
                  <a:pt x="635" y="1916"/>
                </a:lnTo>
                <a:lnTo>
                  <a:pt x="163" y="1916"/>
                </a:lnTo>
                <a:lnTo>
                  <a:pt x="130" y="1912"/>
                </a:lnTo>
                <a:lnTo>
                  <a:pt x="99" y="1903"/>
                </a:lnTo>
                <a:lnTo>
                  <a:pt x="72" y="1887"/>
                </a:lnTo>
                <a:lnTo>
                  <a:pt x="48" y="1868"/>
                </a:lnTo>
                <a:lnTo>
                  <a:pt x="27" y="1844"/>
                </a:lnTo>
                <a:lnTo>
                  <a:pt x="13" y="1817"/>
                </a:lnTo>
                <a:lnTo>
                  <a:pt x="3" y="1786"/>
                </a:lnTo>
                <a:lnTo>
                  <a:pt x="0" y="1754"/>
                </a:lnTo>
                <a:lnTo>
                  <a:pt x="0" y="1111"/>
                </a:lnTo>
                <a:lnTo>
                  <a:pt x="3" y="1078"/>
                </a:lnTo>
                <a:lnTo>
                  <a:pt x="13" y="1048"/>
                </a:lnTo>
                <a:lnTo>
                  <a:pt x="27" y="1019"/>
                </a:lnTo>
                <a:lnTo>
                  <a:pt x="48" y="995"/>
                </a:lnTo>
                <a:lnTo>
                  <a:pt x="72" y="976"/>
                </a:lnTo>
                <a:lnTo>
                  <a:pt x="99" y="961"/>
                </a:lnTo>
                <a:lnTo>
                  <a:pt x="130" y="952"/>
                </a:lnTo>
                <a:lnTo>
                  <a:pt x="163" y="949"/>
                </a:lnTo>
                <a:lnTo>
                  <a:pt x="635" y="949"/>
                </a:lnTo>
                <a:lnTo>
                  <a:pt x="1522" y="216"/>
                </a:lnTo>
                <a:lnTo>
                  <a:pt x="1547" y="199"/>
                </a:lnTo>
                <a:lnTo>
                  <a:pt x="1575" y="187"/>
                </a:lnTo>
                <a:lnTo>
                  <a:pt x="1605" y="181"/>
                </a:lnTo>
                <a:lnTo>
                  <a:pt x="1635" y="180"/>
                </a:lnTo>
                <a:close/>
                <a:moveTo>
                  <a:pt x="2931" y="0"/>
                </a:moveTo>
                <a:lnTo>
                  <a:pt x="2957" y="4"/>
                </a:lnTo>
                <a:lnTo>
                  <a:pt x="2983" y="11"/>
                </a:lnTo>
                <a:lnTo>
                  <a:pt x="3007" y="22"/>
                </a:lnTo>
                <a:lnTo>
                  <a:pt x="3028" y="37"/>
                </a:lnTo>
                <a:lnTo>
                  <a:pt x="3048" y="55"/>
                </a:lnTo>
                <a:lnTo>
                  <a:pt x="3118" y="138"/>
                </a:lnTo>
                <a:lnTo>
                  <a:pt x="3183" y="224"/>
                </a:lnTo>
                <a:lnTo>
                  <a:pt x="3244" y="313"/>
                </a:lnTo>
                <a:lnTo>
                  <a:pt x="3300" y="406"/>
                </a:lnTo>
                <a:lnTo>
                  <a:pt x="3350" y="499"/>
                </a:lnTo>
                <a:lnTo>
                  <a:pt x="3396" y="597"/>
                </a:lnTo>
                <a:lnTo>
                  <a:pt x="3437" y="696"/>
                </a:lnTo>
                <a:lnTo>
                  <a:pt x="3472" y="797"/>
                </a:lnTo>
                <a:lnTo>
                  <a:pt x="3503" y="899"/>
                </a:lnTo>
                <a:lnTo>
                  <a:pt x="3528" y="1003"/>
                </a:lnTo>
                <a:lnTo>
                  <a:pt x="3548" y="1108"/>
                </a:lnTo>
                <a:lnTo>
                  <a:pt x="3562" y="1216"/>
                </a:lnTo>
                <a:lnTo>
                  <a:pt x="3569" y="1324"/>
                </a:lnTo>
                <a:lnTo>
                  <a:pt x="3573" y="1432"/>
                </a:lnTo>
                <a:lnTo>
                  <a:pt x="3569" y="1545"/>
                </a:lnTo>
                <a:lnTo>
                  <a:pt x="3561" y="1656"/>
                </a:lnTo>
                <a:lnTo>
                  <a:pt x="3545" y="1768"/>
                </a:lnTo>
                <a:lnTo>
                  <a:pt x="3524" y="1877"/>
                </a:lnTo>
                <a:lnTo>
                  <a:pt x="3497" y="1985"/>
                </a:lnTo>
                <a:lnTo>
                  <a:pt x="3465" y="2092"/>
                </a:lnTo>
                <a:lnTo>
                  <a:pt x="3427" y="2196"/>
                </a:lnTo>
                <a:lnTo>
                  <a:pt x="3382" y="2299"/>
                </a:lnTo>
                <a:lnTo>
                  <a:pt x="3333" y="2399"/>
                </a:lnTo>
                <a:lnTo>
                  <a:pt x="3278" y="2496"/>
                </a:lnTo>
                <a:lnTo>
                  <a:pt x="3218" y="2590"/>
                </a:lnTo>
                <a:lnTo>
                  <a:pt x="3153" y="2682"/>
                </a:lnTo>
                <a:lnTo>
                  <a:pt x="3082" y="2770"/>
                </a:lnTo>
                <a:lnTo>
                  <a:pt x="3062" y="2789"/>
                </a:lnTo>
                <a:lnTo>
                  <a:pt x="3040" y="2804"/>
                </a:lnTo>
                <a:lnTo>
                  <a:pt x="3017" y="2816"/>
                </a:lnTo>
                <a:lnTo>
                  <a:pt x="2991" y="2824"/>
                </a:lnTo>
                <a:lnTo>
                  <a:pt x="2965" y="2827"/>
                </a:lnTo>
                <a:lnTo>
                  <a:pt x="2957" y="2827"/>
                </a:lnTo>
                <a:lnTo>
                  <a:pt x="2932" y="2825"/>
                </a:lnTo>
                <a:lnTo>
                  <a:pt x="2907" y="2820"/>
                </a:lnTo>
                <a:lnTo>
                  <a:pt x="2884" y="2810"/>
                </a:lnTo>
                <a:lnTo>
                  <a:pt x="2863" y="2797"/>
                </a:lnTo>
                <a:lnTo>
                  <a:pt x="2843" y="2780"/>
                </a:lnTo>
                <a:lnTo>
                  <a:pt x="2822" y="2759"/>
                </a:lnTo>
                <a:lnTo>
                  <a:pt x="2801" y="2735"/>
                </a:lnTo>
                <a:lnTo>
                  <a:pt x="2787" y="2709"/>
                </a:lnTo>
                <a:lnTo>
                  <a:pt x="2779" y="2681"/>
                </a:lnTo>
                <a:lnTo>
                  <a:pt x="2774" y="2651"/>
                </a:lnTo>
                <a:lnTo>
                  <a:pt x="2775" y="2622"/>
                </a:lnTo>
                <a:lnTo>
                  <a:pt x="2783" y="2594"/>
                </a:lnTo>
                <a:lnTo>
                  <a:pt x="2795" y="2565"/>
                </a:lnTo>
                <a:lnTo>
                  <a:pt x="2812" y="2540"/>
                </a:lnTo>
                <a:lnTo>
                  <a:pt x="2876" y="2461"/>
                </a:lnTo>
                <a:lnTo>
                  <a:pt x="2933" y="2378"/>
                </a:lnTo>
                <a:lnTo>
                  <a:pt x="2986" y="2294"/>
                </a:lnTo>
                <a:lnTo>
                  <a:pt x="3034" y="2206"/>
                </a:lnTo>
                <a:lnTo>
                  <a:pt x="3076" y="2114"/>
                </a:lnTo>
                <a:lnTo>
                  <a:pt x="3113" y="2022"/>
                </a:lnTo>
                <a:lnTo>
                  <a:pt x="3145" y="1927"/>
                </a:lnTo>
                <a:lnTo>
                  <a:pt x="3171" y="1831"/>
                </a:lnTo>
                <a:lnTo>
                  <a:pt x="3191" y="1732"/>
                </a:lnTo>
                <a:lnTo>
                  <a:pt x="3206" y="1633"/>
                </a:lnTo>
                <a:lnTo>
                  <a:pt x="3215" y="1533"/>
                </a:lnTo>
                <a:lnTo>
                  <a:pt x="3218" y="1432"/>
                </a:lnTo>
                <a:lnTo>
                  <a:pt x="3215" y="1336"/>
                </a:lnTo>
                <a:lnTo>
                  <a:pt x="3207" y="1239"/>
                </a:lnTo>
                <a:lnTo>
                  <a:pt x="3194" y="1144"/>
                </a:lnTo>
                <a:lnTo>
                  <a:pt x="3175" y="1050"/>
                </a:lnTo>
                <a:lnTo>
                  <a:pt x="3152" y="957"/>
                </a:lnTo>
                <a:lnTo>
                  <a:pt x="3122" y="866"/>
                </a:lnTo>
                <a:lnTo>
                  <a:pt x="3088" y="777"/>
                </a:lnTo>
                <a:lnTo>
                  <a:pt x="3049" y="690"/>
                </a:lnTo>
                <a:lnTo>
                  <a:pt x="3005" y="604"/>
                </a:lnTo>
                <a:lnTo>
                  <a:pt x="2957" y="522"/>
                </a:lnTo>
                <a:lnTo>
                  <a:pt x="2904" y="442"/>
                </a:lnTo>
                <a:lnTo>
                  <a:pt x="2846" y="365"/>
                </a:lnTo>
                <a:lnTo>
                  <a:pt x="2784" y="290"/>
                </a:lnTo>
                <a:lnTo>
                  <a:pt x="2767" y="269"/>
                </a:lnTo>
                <a:lnTo>
                  <a:pt x="2755" y="244"/>
                </a:lnTo>
                <a:lnTo>
                  <a:pt x="2747" y="219"/>
                </a:lnTo>
                <a:lnTo>
                  <a:pt x="2743" y="191"/>
                </a:lnTo>
                <a:lnTo>
                  <a:pt x="2744" y="165"/>
                </a:lnTo>
                <a:lnTo>
                  <a:pt x="2749" y="139"/>
                </a:lnTo>
                <a:lnTo>
                  <a:pt x="2758" y="114"/>
                </a:lnTo>
                <a:lnTo>
                  <a:pt x="2772" y="90"/>
                </a:lnTo>
                <a:lnTo>
                  <a:pt x="2791" y="70"/>
                </a:lnTo>
                <a:lnTo>
                  <a:pt x="2811" y="48"/>
                </a:lnTo>
                <a:lnTo>
                  <a:pt x="2831" y="31"/>
                </a:lnTo>
                <a:lnTo>
                  <a:pt x="2854" y="18"/>
                </a:lnTo>
                <a:lnTo>
                  <a:pt x="2878" y="8"/>
                </a:lnTo>
                <a:lnTo>
                  <a:pt x="2904" y="2"/>
                </a:lnTo>
                <a:lnTo>
                  <a:pt x="293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10" name="Oval 9">
            <a:extLst>
              <a:ext uri="{FF2B5EF4-FFF2-40B4-BE49-F238E27FC236}">
                <a16:creationId xmlns:a16="http://schemas.microsoft.com/office/drawing/2014/main" id="{2211B9B4-DCC2-4B1A-AEAE-038310AA3D42}"/>
              </a:ext>
            </a:extLst>
          </p:cNvPr>
          <p:cNvSpPr/>
          <p:nvPr/>
        </p:nvSpPr>
        <p:spPr>
          <a:xfrm>
            <a:off x="7256817" y="3527250"/>
            <a:ext cx="726366" cy="7263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latin typeface="Century Gothic" panose="020B0502020202020204" pitchFamily="34" charset="0"/>
            </a:endParaRPr>
          </a:p>
        </p:txBody>
      </p:sp>
      <p:grpSp>
        <p:nvGrpSpPr>
          <p:cNvPr id="11" name="Group 1271">
            <a:extLst>
              <a:ext uri="{FF2B5EF4-FFF2-40B4-BE49-F238E27FC236}">
                <a16:creationId xmlns:a16="http://schemas.microsoft.com/office/drawing/2014/main" id="{43439BDF-6E84-A44C-AA36-F341F24B4819}"/>
              </a:ext>
            </a:extLst>
          </p:cNvPr>
          <p:cNvGrpSpPr>
            <a:grpSpLocks noChangeAspect="1"/>
          </p:cNvGrpSpPr>
          <p:nvPr/>
        </p:nvGrpSpPr>
        <p:grpSpPr bwMode="auto">
          <a:xfrm>
            <a:off x="7492650" y="3752907"/>
            <a:ext cx="238593" cy="238353"/>
            <a:chOff x="5516" y="3626"/>
            <a:chExt cx="1981" cy="1979"/>
          </a:xfrm>
          <a:solidFill>
            <a:schemeClr val="bg1"/>
          </a:solidFill>
        </p:grpSpPr>
        <p:sp>
          <p:nvSpPr>
            <p:cNvPr id="12" name="Freeform 1273">
              <a:extLst>
                <a:ext uri="{FF2B5EF4-FFF2-40B4-BE49-F238E27FC236}">
                  <a16:creationId xmlns:a16="http://schemas.microsoft.com/office/drawing/2014/main" id="{296DD475-D064-B7D7-5BF2-8FE0C042620A}"/>
                </a:ext>
              </a:extLst>
            </p:cNvPr>
            <p:cNvSpPr>
              <a:spLocks/>
            </p:cNvSpPr>
            <p:nvPr/>
          </p:nvSpPr>
          <p:spPr bwMode="auto">
            <a:xfrm>
              <a:off x="5524" y="4270"/>
              <a:ext cx="491" cy="498"/>
            </a:xfrm>
            <a:custGeom>
              <a:avLst/>
              <a:gdLst>
                <a:gd name="T0" fmla="*/ 980 w 980"/>
                <a:gd name="T1" fmla="*/ 0 h 996"/>
                <a:gd name="T2" fmla="*/ 952 w 980"/>
                <a:gd name="T3" fmla="*/ 46 h 996"/>
                <a:gd name="T4" fmla="*/ 921 w 980"/>
                <a:gd name="T5" fmla="*/ 94 h 996"/>
                <a:gd name="T6" fmla="*/ 890 w 980"/>
                <a:gd name="T7" fmla="*/ 145 h 996"/>
                <a:gd name="T8" fmla="*/ 856 w 980"/>
                <a:gd name="T9" fmla="*/ 198 h 996"/>
                <a:gd name="T10" fmla="*/ 819 w 980"/>
                <a:gd name="T11" fmla="*/ 255 h 996"/>
                <a:gd name="T12" fmla="*/ 781 w 980"/>
                <a:gd name="T13" fmla="*/ 314 h 996"/>
                <a:gd name="T14" fmla="*/ 740 w 980"/>
                <a:gd name="T15" fmla="*/ 376 h 996"/>
                <a:gd name="T16" fmla="*/ 696 w 980"/>
                <a:gd name="T17" fmla="*/ 444 h 996"/>
                <a:gd name="T18" fmla="*/ 649 w 980"/>
                <a:gd name="T19" fmla="*/ 514 h 996"/>
                <a:gd name="T20" fmla="*/ 599 w 980"/>
                <a:gd name="T21" fmla="*/ 588 h 996"/>
                <a:gd name="T22" fmla="*/ 546 w 980"/>
                <a:gd name="T23" fmla="*/ 665 h 996"/>
                <a:gd name="T24" fmla="*/ 491 w 980"/>
                <a:gd name="T25" fmla="*/ 748 h 996"/>
                <a:gd name="T26" fmla="*/ 431 w 980"/>
                <a:gd name="T27" fmla="*/ 834 h 996"/>
                <a:gd name="T28" fmla="*/ 369 w 980"/>
                <a:gd name="T29" fmla="*/ 926 h 996"/>
                <a:gd name="T30" fmla="*/ 347 w 980"/>
                <a:gd name="T31" fmla="*/ 960 h 996"/>
                <a:gd name="T32" fmla="*/ 331 w 980"/>
                <a:gd name="T33" fmla="*/ 996 h 996"/>
                <a:gd name="T34" fmla="*/ 0 w 980"/>
                <a:gd name="T35" fmla="*/ 666 h 996"/>
                <a:gd name="T36" fmla="*/ 2 w 980"/>
                <a:gd name="T37" fmla="*/ 664 h 996"/>
                <a:gd name="T38" fmla="*/ 8 w 980"/>
                <a:gd name="T39" fmla="*/ 657 h 996"/>
                <a:gd name="T40" fmla="*/ 18 w 980"/>
                <a:gd name="T41" fmla="*/ 645 h 996"/>
                <a:gd name="T42" fmla="*/ 30 w 980"/>
                <a:gd name="T43" fmla="*/ 629 h 996"/>
                <a:gd name="T44" fmla="*/ 47 w 980"/>
                <a:gd name="T45" fmla="*/ 609 h 996"/>
                <a:gd name="T46" fmla="*/ 66 w 980"/>
                <a:gd name="T47" fmla="*/ 588 h 996"/>
                <a:gd name="T48" fmla="*/ 89 w 980"/>
                <a:gd name="T49" fmla="*/ 561 h 996"/>
                <a:gd name="T50" fmla="*/ 115 w 980"/>
                <a:gd name="T51" fmla="*/ 533 h 996"/>
                <a:gd name="T52" fmla="*/ 144 w 980"/>
                <a:gd name="T53" fmla="*/ 503 h 996"/>
                <a:gd name="T54" fmla="*/ 174 w 980"/>
                <a:gd name="T55" fmla="*/ 471 h 996"/>
                <a:gd name="T56" fmla="*/ 208 w 980"/>
                <a:gd name="T57" fmla="*/ 438 h 996"/>
                <a:gd name="T58" fmla="*/ 244 w 980"/>
                <a:gd name="T59" fmla="*/ 403 h 996"/>
                <a:gd name="T60" fmla="*/ 283 w 980"/>
                <a:gd name="T61" fmla="*/ 368 h 996"/>
                <a:gd name="T62" fmla="*/ 324 w 980"/>
                <a:gd name="T63" fmla="*/ 332 h 996"/>
                <a:gd name="T64" fmla="*/ 366 w 980"/>
                <a:gd name="T65" fmla="*/ 296 h 996"/>
                <a:gd name="T66" fmla="*/ 410 w 980"/>
                <a:gd name="T67" fmla="*/ 261 h 996"/>
                <a:gd name="T68" fmla="*/ 457 w 980"/>
                <a:gd name="T69" fmla="*/ 226 h 996"/>
                <a:gd name="T70" fmla="*/ 504 w 980"/>
                <a:gd name="T71" fmla="*/ 192 h 996"/>
                <a:gd name="T72" fmla="*/ 554 w 980"/>
                <a:gd name="T73" fmla="*/ 160 h 996"/>
                <a:gd name="T74" fmla="*/ 603 w 980"/>
                <a:gd name="T75" fmla="*/ 130 h 996"/>
                <a:gd name="T76" fmla="*/ 655 w 980"/>
                <a:gd name="T77" fmla="*/ 102 h 996"/>
                <a:gd name="T78" fmla="*/ 707 w 980"/>
                <a:gd name="T79" fmla="*/ 76 h 996"/>
                <a:gd name="T80" fmla="*/ 761 w 980"/>
                <a:gd name="T81" fmla="*/ 54 h 996"/>
                <a:gd name="T82" fmla="*/ 815 w 980"/>
                <a:gd name="T83" fmla="*/ 35 h 996"/>
                <a:gd name="T84" fmla="*/ 870 w 980"/>
                <a:gd name="T85" fmla="*/ 19 h 996"/>
                <a:gd name="T86" fmla="*/ 925 w 980"/>
                <a:gd name="T87" fmla="*/ 7 h 996"/>
                <a:gd name="T88" fmla="*/ 980 w 980"/>
                <a:gd name="T89"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0" h="996">
                  <a:moveTo>
                    <a:pt x="980" y="0"/>
                  </a:moveTo>
                  <a:lnTo>
                    <a:pt x="952" y="46"/>
                  </a:lnTo>
                  <a:lnTo>
                    <a:pt x="921" y="94"/>
                  </a:lnTo>
                  <a:lnTo>
                    <a:pt x="890" y="145"/>
                  </a:lnTo>
                  <a:lnTo>
                    <a:pt x="856" y="198"/>
                  </a:lnTo>
                  <a:lnTo>
                    <a:pt x="819" y="255"/>
                  </a:lnTo>
                  <a:lnTo>
                    <a:pt x="781" y="314"/>
                  </a:lnTo>
                  <a:lnTo>
                    <a:pt x="740" y="376"/>
                  </a:lnTo>
                  <a:lnTo>
                    <a:pt x="696" y="444"/>
                  </a:lnTo>
                  <a:lnTo>
                    <a:pt x="649" y="514"/>
                  </a:lnTo>
                  <a:lnTo>
                    <a:pt x="599" y="588"/>
                  </a:lnTo>
                  <a:lnTo>
                    <a:pt x="546" y="665"/>
                  </a:lnTo>
                  <a:lnTo>
                    <a:pt x="491" y="748"/>
                  </a:lnTo>
                  <a:lnTo>
                    <a:pt x="431" y="834"/>
                  </a:lnTo>
                  <a:lnTo>
                    <a:pt x="369" y="926"/>
                  </a:lnTo>
                  <a:lnTo>
                    <a:pt x="347" y="960"/>
                  </a:lnTo>
                  <a:lnTo>
                    <a:pt x="331" y="996"/>
                  </a:lnTo>
                  <a:lnTo>
                    <a:pt x="0" y="666"/>
                  </a:lnTo>
                  <a:lnTo>
                    <a:pt x="2" y="664"/>
                  </a:lnTo>
                  <a:lnTo>
                    <a:pt x="8" y="657"/>
                  </a:lnTo>
                  <a:lnTo>
                    <a:pt x="18" y="645"/>
                  </a:lnTo>
                  <a:lnTo>
                    <a:pt x="30" y="629"/>
                  </a:lnTo>
                  <a:lnTo>
                    <a:pt x="47" y="609"/>
                  </a:lnTo>
                  <a:lnTo>
                    <a:pt x="66" y="588"/>
                  </a:lnTo>
                  <a:lnTo>
                    <a:pt x="89" y="561"/>
                  </a:lnTo>
                  <a:lnTo>
                    <a:pt x="115" y="533"/>
                  </a:lnTo>
                  <a:lnTo>
                    <a:pt x="144" y="503"/>
                  </a:lnTo>
                  <a:lnTo>
                    <a:pt x="174" y="471"/>
                  </a:lnTo>
                  <a:lnTo>
                    <a:pt x="208" y="438"/>
                  </a:lnTo>
                  <a:lnTo>
                    <a:pt x="244" y="403"/>
                  </a:lnTo>
                  <a:lnTo>
                    <a:pt x="283" y="368"/>
                  </a:lnTo>
                  <a:lnTo>
                    <a:pt x="324" y="332"/>
                  </a:lnTo>
                  <a:lnTo>
                    <a:pt x="366" y="296"/>
                  </a:lnTo>
                  <a:lnTo>
                    <a:pt x="410" y="261"/>
                  </a:lnTo>
                  <a:lnTo>
                    <a:pt x="457" y="226"/>
                  </a:lnTo>
                  <a:lnTo>
                    <a:pt x="504" y="192"/>
                  </a:lnTo>
                  <a:lnTo>
                    <a:pt x="554" y="160"/>
                  </a:lnTo>
                  <a:lnTo>
                    <a:pt x="603" y="130"/>
                  </a:lnTo>
                  <a:lnTo>
                    <a:pt x="655" y="102"/>
                  </a:lnTo>
                  <a:lnTo>
                    <a:pt x="707" y="76"/>
                  </a:lnTo>
                  <a:lnTo>
                    <a:pt x="761" y="54"/>
                  </a:lnTo>
                  <a:lnTo>
                    <a:pt x="815" y="35"/>
                  </a:lnTo>
                  <a:lnTo>
                    <a:pt x="870" y="19"/>
                  </a:lnTo>
                  <a:lnTo>
                    <a:pt x="925" y="7"/>
                  </a:lnTo>
                  <a:lnTo>
                    <a:pt x="9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13" name="Freeform 1274">
              <a:extLst>
                <a:ext uri="{FF2B5EF4-FFF2-40B4-BE49-F238E27FC236}">
                  <a16:creationId xmlns:a16="http://schemas.microsoft.com/office/drawing/2014/main" id="{4A2F33D4-050D-5129-E066-B79C8BDEB706}"/>
                </a:ext>
              </a:extLst>
            </p:cNvPr>
            <p:cNvSpPr>
              <a:spLocks/>
            </p:cNvSpPr>
            <p:nvPr/>
          </p:nvSpPr>
          <p:spPr bwMode="auto">
            <a:xfrm>
              <a:off x="6354" y="5106"/>
              <a:ext cx="498" cy="489"/>
            </a:xfrm>
            <a:custGeom>
              <a:avLst/>
              <a:gdLst>
                <a:gd name="T0" fmla="*/ 998 w 998"/>
                <a:gd name="T1" fmla="*/ 0 h 979"/>
                <a:gd name="T2" fmla="*/ 990 w 998"/>
                <a:gd name="T3" fmla="*/ 55 h 979"/>
                <a:gd name="T4" fmla="*/ 978 w 998"/>
                <a:gd name="T5" fmla="*/ 111 h 979"/>
                <a:gd name="T6" fmla="*/ 963 w 998"/>
                <a:gd name="T7" fmla="*/ 165 h 979"/>
                <a:gd name="T8" fmla="*/ 943 w 998"/>
                <a:gd name="T9" fmla="*/ 220 h 979"/>
                <a:gd name="T10" fmla="*/ 920 w 998"/>
                <a:gd name="T11" fmla="*/ 273 h 979"/>
                <a:gd name="T12" fmla="*/ 895 w 998"/>
                <a:gd name="T13" fmla="*/ 326 h 979"/>
                <a:gd name="T14" fmla="*/ 867 w 998"/>
                <a:gd name="T15" fmla="*/ 377 h 979"/>
                <a:gd name="T16" fmla="*/ 837 w 998"/>
                <a:gd name="T17" fmla="*/ 427 h 979"/>
                <a:gd name="T18" fmla="*/ 804 w 998"/>
                <a:gd name="T19" fmla="*/ 477 h 979"/>
                <a:gd name="T20" fmla="*/ 770 w 998"/>
                <a:gd name="T21" fmla="*/ 524 h 979"/>
                <a:gd name="T22" fmla="*/ 736 w 998"/>
                <a:gd name="T23" fmla="*/ 570 h 979"/>
                <a:gd name="T24" fmla="*/ 700 w 998"/>
                <a:gd name="T25" fmla="*/ 614 h 979"/>
                <a:gd name="T26" fmla="*/ 665 w 998"/>
                <a:gd name="T27" fmla="*/ 657 h 979"/>
                <a:gd name="T28" fmla="*/ 629 w 998"/>
                <a:gd name="T29" fmla="*/ 698 h 979"/>
                <a:gd name="T30" fmla="*/ 594 w 998"/>
                <a:gd name="T31" fmla="*/ 736 h 979"/>
                <a:gd name="T32" fmla="*/ 559 w 998"/>
                <a:gd name="T33" fmla="*/ 771 h 979"/>
                <a:gd name="T34" fmla="*/ 525 w 998"/>
                <a:gd name="T35" fmla="*/ 805 h 979"/>
                <a:gd name="T36" fmla="*/ 494 w 998"/>
                <a:gd name="T37" fmla="*/ 837 h 979"/>
                <a:gd name="T38" fmla="*/ 463 w 998"/>
                <a:gd name="T39" fmla="*/ 866 h 979"/>
                <a:gd name="T40" fmla="*/ 434 w 998"/>
                <a:gd name="T41" fmla="*/ 891 h 979"/>
                <a:gd name="T42" fmla="*/ 409 w 998"/>
                <a:gd name="T43" fmla="*/ 914 h 979"/>
                <a:gd name="T44" fmla="*/ 386 w 998"/>
                <a:gd name="T45" fmla="*/ 933 h 979"/>
                <a:gd name="T46" fmla="*/ 367 w 998"/>
                <a:gd name="T47" fmla="*/ 949 h 979"/>
                <a:gd name="T48" fmla="*/ 351 w 998"/>
                <a:gd name="T49" fmla="*/ 962 h 979"/>
                <a:gd name="T50" fmla="*/ 340 w 998"/>
                <a:gd name="T51" fmla="*/ 972 h 979"/>
                <a:gd name="T52" fmla="*/ 333 w 998"/>
                <a:gd name="T53" fmla="*/ 978 h 979"/>
                <a:gd name="T54" fmla="*/ 330 w 998"/>
                <a:gd name="T55" fmla="*/ 979 h 979"/>
                <a:gd name="T56" fmla="*/ 0 w 998"/>
                <a:gd name="T57" fmla="*/ 649 h 979"/>
                <a:gd name="T58" fmla="*/ 35 w 998"/>
                <a:gd name="T59" fmla="*/ 633 h 979"/>
                <a:gd name="T60" fmla="*/ 70 w 998"/>
                <a:gd name="T61" fmla="*/ 612 h 979"/>
                <a:gd name="T62" fmla="*/ 161 w 998"/>
                <a:gd name="T63" fmla="*/ 549 h 979"/>
                <a:gd name="T64" fmla="*/ 248 w 998"/>
                <a:gd name="T65" fmla="*/ 490 h 979"/>
                <a:gd name="T66" fmla="*/ 330 w 998"/>
                <a:gd name="T67" fmla="*/ 433 h 979"/>
                <a:gd name="T68" fmla="*/ 409 w 998"/>
                <a:gd name="T69" fmla="*/ 381 h 979"/>
                <a:gd name="T70" fmla="*/ 483 w 998"/>
                <a:gd name="T71" fmla="*/ 332 h 979"/>
                <a:gd name="T72" fmla="*/ 553 w 998"/>
                <a:gd name="T73" fmla="*/ 285 h 979"/>
                <a:gd name="T74" fmla="*/ 619 w 998"/>
                <a:gd name="T75" fmla="*/ 241 h 979"/>
                <a:gd name="T76" fmla="*/ 682 w 998"/>
                <a:gd name="T77" fmla="*/ 200 h 979"/>
                <a:gd name="T78" fmla="*/ 743 w 998"/>
                <a:gd name="T79" fmla="*/ 162 h 979"/>
                <a:gd name="T80" fmla="*/ 799 w 998"/>
                <a:gd name="T81" fmla="*/ 125 h 979"/>
                <a:gd name="T82" fmla="*/ 853 w 998"/>
                <a:gd name="T83" fmla="*/ 92 h 979"/>
                <a:gd name="T84" fmla="*/ 903 w 998"/>
                <a:gd name="T85" fmla="*/ 59 h 979"/>
                <a:gd name="T86" fmla="*/ 952 w 998"/>
                <a:gd name="T87" fmla="*/ 29 h 979"/>
                <a:gd name="T88" fmla="*/ 998 w 998"/>
                <a:gd name="T89" fmla="*/ 0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8" h="979">
                  <a:moveTo>
                    <a:pt x="998" y="0"/>
                  </a:moveTo>
                  <a:lnTo>
                    <a:pt x="990" y="55"/>
                  </a:lnTo>
                  <a:lnTo>
                    <a:pt x="978" y="111"/>
                  </a:lnTo>
                  <a:lnTo>
                    <a:pt x="963" y="165"/>
                  </a:lnTo>
                  <a:lnTo>
                    <a:pt x="943" y="220"/>
                  </a:lnTo>
                  <a:lnTo>
                    <a:pt x="920" y="273"/>
                  </a:lnTo>
                  <a:lnTo>
                    <a:pt x="895" y="326"/>
                  </a:lnTo>
                  <a:lnTo>
                    <a:pt x="867" y="377"/>
                  </a:lnTo>
                  <a:lnTo>
                    <a:pt x="837" y="427"/>
                  </a:lnTo>
                  <a:lnTo>
                    <a:pt x="804" y="477"/>
                  </a:lnTo>
                  <a:lnTo>
                    <a:pt x="770" y="524"/>
                  </a:lnTo>
                  <a:lnTo>
                    <a:pt x="736" y="570"/>
                  </a:lnTo>
                  <a:lnTo>
                    <a:pt x="700" y="614"/>
                  </a:lnTo>
                  <a:lnTo>
                    <a:pt x="665" y="657"/>
                  </a:lnTo>
                  <a:lnTo>
                    <a:pt x="629" y="698"/>
                  </a:lnTo>
                  <a:lnTo>
                    <a:pt x="594" y="736"/>
                  </a:lnTo>
                  <a:lnTo>
                    <a:pt x="559" y="771"/>
                  </a:lnTo>
                  <a:lnTo>
                    <a:pt x="525" y="805"/>
                  </a:lnTo>
                  <a:lnTo>
                    <a:pt x="494" y="837"/>
                  </a:lnTo>
                  <a:lnTo>
                    <a:pt x="463" y="866"/>
                  </a:lnTo>
                  <a:lnTo>
                    <a:pt x="434" y="891"/>
                  </a:lnTo>
                  <a:lnTo>
                    <a:pt x="409" y="914"/>
                  </a:lnTo>
                  <a:lnTo>
                    <a:pt x="386" y="933"/>
                  </a:lnTo>
                  <a:lnTo>
                    <a:pt x="367" y="949"/>
                  </a:lnTo>
                  <a:lnTo>
                    <a:pt x="351" y="962"/>
                  </a:lnTo>
                  <a:lnTo>
                    <a:pt x="340" y="972"/>
                  </a:lnTo>
                  <a:lnTo>
                    <a:pt x="333" y="978"/>
                  </a:lnTo>
                  <a:lnTo>
                    <a:pt x="330" y="979"/>
                  </a:lnTo>
                  <a:lnTo>
                    <a:pt x="0" y="649"/>
                  </a:lnTo>
                  <a:lnTo>
                    <a:pt x="35" y="633"/>
                  </a:lnTo>
                  <a:lnTo>
                    <a:pt x="70" y="612"/>
                  </a:lnTo>
                  <a:lnTo>
                    <a:pt x="161" y="549"/>
                  </a:lnTo>
                  <a:lnTo>
                    <a:pt x="248" y="490"/>
                  </a:lnTo>
                  <a:lnTo>
                    <a:pt x="330" y="433"/>
                  </a:lnTo>
                  <a:lnTo>
                    <a:pt x="409" y="381"/>
                  </a:lnTo>
                  <a:lnTo>
                    <a:pt x="483" y="332"/>
                  </a:lnTo>
                  <a:lnTo>
                    <a:pt x="553" y="285"/>
                  </a:lnTo>
                  <a:lnTo>
                    <a:pt x="619" y="241"/>
                  </a:lnTo>
                  <a:lnTo>
                    <a:pt x="682" y="200"/>
                  </a:lnTo>
                  <a:lnTo>
                    <a:pt x="743" y="162"/>
                  </a:lnTo>
                  <a:lnTo>
                    <a:pt x="799" y="125"/>
                  </a:lnTo>
                  <a:lnTo>
                    <a:pt x="853" y="92"/>
                  </a:lnTo>
                  <a:lnTo>
                    <a:pt x="903" y="59"/>
                  </a:lnTo>
                  <a:lnTo>
                    <a:pt x="952" y="29"/>
                  </a:lnTo>
                  <a:lnTo>
                    <a:pt x="9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14" name="Freeform 1275">
              <a:extLst>
                <a:ext uri="{FF2B5EF4-FFF2-40B4-BE49-F238E27FC236}">
                  <a16:creationId xmlns:a16="http://schemas.microsoft.com/office/drawing/2014/main" id="{8B3CBFC5-CE31-A9FF-071B-7691B81CD305}"/>
                </a:ext>
              </a:extLst>
            </p:cNvPr>
            <p:cNvSpPr>
              <a:spLocks/>
            </p:cNvSpPr>
            <p:nvPr/>
          </p:nvSpPr>
          <p:spPr bwMode="auto">
            <a:xfrm>
              <a:off x="5516" y="4987"/>
              <a:ext cx="618" cy="618"/>
            </a:xfrm>
            <a:custGeom>
              <a:avLst/>
              <a:gdLst>
                <a:gd name="T0" fmla="*/ 496 w 1237"/>
                <a:gd name="T1" fmla="*/ 0 h 1235"/>
                <a:gd name="T2" fmla="*/ 532 w 1237"/>
                <a:gd name="T3" fmla="*/ 36 h 1235"/>
                <a:gd name="T4" fmla="*/ 502 w 1237"/>
                <a:gd name="T5" fmla="*/ 104 h 1235"/>
                <a:gd name="T6" fmla="*/ 474 w 1237"/>
                <a:gd name="T7" fmla="*/ 173 h 1235"/>
                <a:gd name="T8" fmla="*/ 447 w 1237"/>
                <a:gd name="T9" fmla="*/ 248 h 1235"/>
                <a:gd name="T10" fmla="*/ 423 w 1237"/>
                <a:gd name="T11" fmla="*/ 324 h 1235"/>
                <a:gd name="T12" fmla="*/ 403 w 1237"/>
                <a:gd name="T13" fmla="*/ 401 h 1235"/>
                <a:gd name="T14" fmla="*/ 375 w 1237"/>
                <a:gd name="T15" fmla="*/ 522 h 1235"/>
                <a:gd name="T16" fmla="*/ 353 w 1237"/>
                <a:gd name="T17" fmla="*/ 644 h 1235"/>
                <a:gd name="T18" fmla="*/ 335 w 1237"/>
                <a:gd name="T19" fmla="*/ 767 h 1235"/>
                <a:gd name="T20" fmla="*/ 323 w 1237"/>
                <a:gd name="T21" fmla="*/ 890 h 1235"/>
                <a:gd name="T22" fmla="*/ 320 w 1237"/>
                <a:gd name="T23" fmla="*/ 915 h 1235"/>
                <a:gd name="T24" fmla="*/ 423 w 1237"/>
                <a:gd name="T25" fmla="*/ 906 h 1235"/>
                <a:gd name="T26" fmla="*/ 526 w 1237"/>
                <a:gd name="T27" fmla="*/ 893 h 1235"/>
                <a:gd name="T28" fmla="*/ 647 w 1237"/>
                <a:gd name="T29" fmla="*/ 874 h 1235"/>
                <a:gd name="T30" fmla="*/ 766 w 1237"/>
                <a:gd name="T31" fmla="*/ 849 h 1235"/>
                <a:gd name="T32" fmla="*/ 885 w 1237"/>
                <a:gd name="T33" fmla="*/ 820 h 1235"/>
                <a:gd name="T34" fmla="*/ 1002 w 1237"/>
                <a:gd name="T35" fmla="*/ 784 h 1235"/>
                <a:gd name="T36" fmla="*/ 1060 w 1237"/>
                <a:gd name="T37" fmla="*/ 763 h 1235"/>
                <a:gd name="T38" fmla="*/ 1117 w 1237"/>
                <a:gd name="T39" fmla="*/ 740 h 1235"/>
                <a:gd name="T40" fmla="*/ 1173 w 1237"/>
                <a:gd name="T41" fmla="*/ 717 h 1235"/>
                <a:gd name="T42" fmla="*/ 1200 w 1237"/>
                <a:gd name="T43" fmla="*/ 704 h 1235"/>
                <a:gd name="T44" fmla="*/ 1237 w 1237"/>
                <a:gd name="T45" fmla="*/ 740 h 1235"/>
                <a:gd name="T46" fmla="*/ 1194 w 1237"/>
                <a:gd name="T47" fmla="*/ 797 h 1235"/>
                <a:gd name="T48" fmla="*/ 1147 w 1237"/>
                <a:gd name="T49" fmla="*/ 851 h 1235"/>
                <a:gd name="T50" fmla="*/ 1095 w 1237"/>
                <a:gd name="T51" fmla="*/ 901 h 1235"/>
                <a:gd name="T52" fmla="*/ 1041 w 1237"/>
                <a:gd name="T53" fmla="*/ 947 h 1235"/>
                <a:gd name="T54" fmla="*/ 983 w 1237"/>
                <a:gd name="T55" fmla="*/ 989 h 1235"/>
                <a:gd name="T56" fmla="*/ 922 w 1237"/>
                <a:gd name="T57" fmla="*/ 1027 h 1235"/>
                <a:gd name="T58" fmla="*/ 858 w 1237"/>
                <a:gd name="T59" fmla="*/ 1062 h 1235"/>
                <a:gd name="T60" fmla="*/ 794 w 1237"/>
                <a:gd name="T61" fmla="*/ 1094 h 1235"/>
                <a:gd name="T62" fmla="*/ 728 w 1237"/>
                <a:gd name="T63" fmla="*/ 1123 h 1235"/>
                <a:gd name="T64" fmla="*/ 661 w 1237"/>
                <a:gd name="T65" fmla="*/ 1147 h 1235"/>
                <a:gd name="T66" fmla="*/ 594 w 1237"/>
                <a:gd name="T67" fmla="*/ 1169 h 1235"/>
                <a:gd name="T68" fmla="*/ 491 w 1237"/>
                <a:gd name="T69" fmla="*/ 1196 h 1235"/>
                <a:gd name="T70" fmla="*/ 386 w 1237"/>
                <a:gd name="T71" fmla="*/ 1217 h 1235"/>
                <a:gd name="T72" fmla="*/ 280 w 1237"/>
                <a:gd name="T73" fmla="*/ 1229 h 1235"/>
                <a:gd name="T74" fmla="*/ 174 w 1237"/>
                <a:gd name="T75" fmla="*/ 1235 h 1235"/>
                <a:gd name="T76" fmla="*/ 151 w 1237"/>
                <a:gd name="T77" fmla="*/ 1235 h 1235"/>
                <a:gd name="T78" fmla="*/ 128 w 1237"/>
                <a:gd name="T79" fmla="*/ 1233 h 1235"/>
                <a:gd name="T80" fmla="*/ 106 w 1237"/>
                <a:gd name="T81" fmla="*/ 1228 h 1235"/>
                <a:gd name="T82" fmla="*/ 80 w 1237"/>
                <a:gd name="T83" fmla="*/ 1217 h 1235"/>
                <a:gd name="T84" fmla="*/ 57 w 1237"/>
                <a:gd name="T85" fmla="*/ 1201 h 1235"/>
                <a:gd name="T86" fmla="*/ 36 w 1237"/>
                <a:gd name="T87" fmla="*/ 1182 h 1235"/>
                <a:gd name="T88" fmla="*/ 21 w 1237"/>
                <a:gd name="T89" fmla="*/ 1159 h 1235"/>
                <a:gd name="T90" fmla="*/ 8 w 1237"/>
                <a:gd name="T91" fmla="*/ 1134 h 1235"/>
                <a:gd name="T92" fmla="*/ 1 w 1237"/>
                <a:gd name="T93" fmla="*/ 1106 h 1235"/>
                <a:gd name="T94" fmla="*/ 0 w 1237"/>
                <a:gd name="T95" fmla="*/ 1073 h 1235"/>
                <a:gd name="T96" fmla="*/ 0 w 1237"/>
                <a:gd name="T97" fmla="*/ 1041 h 1235"/>
                <a:gd name="T98" fmla="*/ 6 w 1237"/>
                <a:gd name="T99" fmla="*/ 947 h 1235"/>
                <a:gd name="T100" fmla="*/ 18 w 1237"/>
                <a:gd name="T101" fmla="*/ 855 h 1235"/>
                <a:gd name="T102" fmla="*/ 35 w 1237"/>
                <a:gd name="T103" fmla="*/ 762 h 1235"/>
                <a:gd name="T104" fmla="*/ 57 w 1237"/>
                <a:gd name="T105" fmla="*/ 671 h 1235"/>
                <a:gd name="T106" fmla="*/ 85 w 1237"/>
                <a:gd name="T107" fmla="*/ 582 h 1235"/>
                <a:gd name="T108" fmla="*/ 115 w 1237"/>
                <a:gd name="T109" fmla="*/ 501 h 1235"/>
                <a:gd name="T110" fmla="*/ 150 w 1237"/>
                <a:gd name="T111" fmla="*/ 421 h 1235"/>
                <a:gd name="T112" fmla="*/ 190 w 1237"/>
                <a:gd name="T113" fmla="*/ 345 h 1235"/>
                <a:gd name="T114" fmla="*/ 235 w 1237"/>
                <a:gd name="T115" fmla="*/ 270 h 1235"/>
                <a:gd name="T116" fmla="*/ 285 w 1237"/>
                <a:gd name="T117" fmla="*/ 200 h 1235"/>
                <a:gd name="T118" fmla="*/ 331 w 1237"/>
                <a:gd name="T119" fmla="*/ 144 h 1235"/>
                <a:gd name="T120" fmla="*/ 382 w 1237"/>
                <a:gd name="T121" fmla="*/ 92 h 1235"/>
                <a:gd name="T122" fmla="*/ 438 w 1237"/>
                <a:gd name="T123" fmla="*/ 44 h 1235"/>
                <a:gd name="T124" fmla="*/ 496 w 1237"/>
                <a:gd name="T12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7" h="1235">
                  <a:moveTo>
                    <a:pt x="496" y="0"/>
                  </a:moveTo>
                  <a:lnTo>
                    <a:pt x="532" y="36"/>
                  </a:lnTo>
                  <a:lnTo>
                    <a:pt x="502" y="104"/>
                  </a:lnTo>
                  <a:lnTo>
                    <a:pt x="474" y="173"/>
                  </a:lnTo>
                  <a:lnTo>
                    <a:pt x="447" y="248"/>
                  </a:lnTo>
                  <a:lnTo>
                    <a:pt x="423" y="324"/>
                  </a:lnTo>
                  <a:lnTo>
                    <a:pt x="403" y="401"/>
                  </a:lnTo>
                  <a:lnTo>
                    <a:pt x="375" y="522"/>
                  </a:lnTo>
                  <a:lnTo>
                    <a:pt x="353" y="644"/>
                  </a:lnTo>
                  <a:lnTo>
                    <a:pt x="335" y="767"/>
                  </a:lnTo>
                  <a:lnTo>
                    <a:pt x="323" y="890"/>
                  </a:lnTo>
                  <a:lnTo>
                    <a:pt x="320" y="915"/>
                  </a:lnTo>
                  <a:lnTo>
                    <a:pt x="423" y="906"/>
                  </a:lnTo>
                  <a:lnTo>
                    <a:pt x="526" y="893"/>
                  </a:lnTo>
                  <a:lnTo>
                    <a:pt x="647" y="874"/>
                  </a:lnTo>
                  <a:lnTo>
                    <a:pt x="766" y="849"/>
                  </a:lnTo>
                  <a:lnTo>
                    <a:pt x="885" y="820"/>
                  </a:lnTo>
                  <a:lnTo>
                    <a:pt x="1002" y="784"/>
                  </a:lnTo>
                  <a:lnTo>
                    <a:pt x="1060" y="763"/>
                  </a:lnTo>
                  <a:lnTo>
                    <a:pt x="1117" y="740"/>
                  </a:lnTo>
                  <a:lnTo>
                    <a:pt x="1173" y="717"/>
                  </a:lnTo>
                  <a:lnTo>
                    <a:pt x="1200" y="704"/>
                  </a:lnTo>
                  <a:lnTo>
                    <a:pt x="1237" y="740"/>
                  </a:lnTo>
                  <a:lnTo>
                    <a:pt x="1194" y="797"/>
                  </a:lnTo>
                  <a:lnTo>
                    <a:pt x="1147" y="851"/>
                  </a:lnTo>
                  <a:lnTo>
                    <a:pt x="1095" y="901"/>
                  </a:lnTo>
                  <a:lnTo>
                    <a:pt x="1041" y="947"/>
                  </a:lnTo>
                  <a:lnTo>
                    <a:pt x="983" y="989"/>
                  </a:lnTo>
                  <a:lnTo>
                    <a:pt x="922" y="1027"/>
                  </a:lnTo>
                  <a:lnTo>
                    <a:pt x="858" y="1062"/>
                  </a:lnTo>
                  <a:lnTo>
                    <a:pt x="794" y="1094"/>
                  </a:lnTo>
                  <a:lnTo>
                    <a:pt x="728" y="1123"/>
                  </a:lnTo>
                  <a:lnTo>
                    <a:pt x="661" y="1147"/>
                  </a:lnTo>
                  <a:lnTo>
                    <a:pt x="594" y="1169"/>
                  </a:lnTo>
                  <a:lnTo>
                    <a:pt x="491" y="1196"/>
                  </a:lnTo>
                  <a:lnTo>
                    <a:pt x="386" y="1217"/>
                  </a:lnTo>
                  <a:lnTo>
                    <a:pt x="280" y="1229"/>
                  </a:lnTo>
                  <a:lnTo>
                    <a:pt x="174" y="1235"/>
                  </a:lnTo>
                  <a:lnTo>
                    <a:pt x="151" y="1235"/>
                  </a:lnTo>
                  <a:lnTo>
                    <a:pt x="128" y="1233"/>
                  </a:lnTo>
                  <a:lnTo>
                    <a:pt x="106" y="1228"/>
                  </a:lnTo>
                  <a:lnTo>
                    <a:pt x="80" y="1217"/>
                  </a:lnTo>
                  <a:lnTo>
                    <a:pt x="57" y="1201"/>
                  </a:lnTo>
                  <a:lnTo>
                    <a:pt x="36" y="1182"/>
                  </a:lnTo>
                  <a:lnTo>
                    <a:pt x="21" y="1159"/>
                  </a:lnTo>
                  <a:lnTo>
                    <a:pt x="8" y="1134"/>
                  </a:lnTo>
                  <a:lnTo>
                    <a:pt x="1" y="1106"/>
                  </a:lnTo>
                  <a:lnTo>
                    <a:pt x="0" y="1073"/>
                  </a:lnTo>
                  <a:lnTo>
                    <a:pt x="0" y="1041"/>
                  </a:lnTo>
                  <a:lnTo>
                    <a:pt x="6" y="947"/>
                  </a:lnTo>
                  <a:lnTo>
                    <a:pt x="18" y="855"/>
                  </a:lnTo>
                  <a:lnTo>
                    <a:pt x="35" y="762"/>
                  </a:lnTo>
                  <a:lnTo>
                    <a:pt x="57" y="671"/>
                  </a:lnTo>
                  <a:lnTo>
                    <a:pt x="85" y="582"/>
                  </a:lnTo>
                  <a:lnTo>
                    <a:pt x="115" y="501"/>
                  </a:lnTo>
                  <a:lnTo>
                    <a:pt x="150" y="421"/>
                  </a:lnTo>
                  <a:lnTo>
                    <a:pt x="190" y="345"/>
                  </a:lnTo>
                  <a:lnTo>
                    <a:pt x="235" y="270"/>
                  </a:lnTo>
                  <a:lnTo>
                    <a:pt x="285" y="200"/>
                  </a:lnTo>
                  <a:lnTo>
                    <a:pt x="331" y="144"/>
                  </a:lnTo>
                  <a:lnTo>
                    <a:pt x="382" y="92"/>
                  </a:lnTo>
                  <a:lnTo>
                    <a:pt x="438" y="44"/>
                  </a:lnTo>
                  <a:lnTo>
                    <a:pt x="4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15" name="Freeform 1276">
              <a:extLst>
                <a:ext uri="{FF2B5EF4-FFF2-40B4-BE49-F238E27FC236}">
                  <a16:creationId xmlns:a16="http://schemas.microsoft.com/office/drawing/2014/main" id="{B3692C9C-B0F2-3ED6-CC7B-9140C46304F0}"/>
                </a:ext>
              </a:extLst>
            </p:cNvPr>
            <p:cNvSpPr>
              <a:spLocks noEditPoints="1"/>
            </p:cNvSpPr>
            <p:nvPr/>
          </p:nvSpPr>
          <p:spPr bwMode="auto">
            <a:xfrm>
              <a:off x="5766" y="3626"/>
              <a:ext cx="1731" cy="1729"/>
            </a:xfrm>
            <a:custGeom>
              <a:avLst/>
              <a:gdLst>
                <a:gd name="T0" fmla="*/ 1977 w 3461"/>
                <a:gd name="T1" fmla="*/ 939 h 3456"/>
                <a:gd name="T2" fmla="*/ 1837 w 3461"/>
                <a:gd name="T3" fmla="*/ 996 h 3456"/>
                <a:gd name="T4" fmla="*/ 1719 w 3461"/>
                <a:gd name="T5" fmla="*/ 1101 h 3456"/>
                <a:gd name="T6" fmla="*/ 1646 w 3461"/>
                <a:gd name="T7" fmla="*/ 1235 h 3456"/>
                <a:gd name="T8" fmla="*/ 1621 w 3461"/>
                <a:gd name="T9" fmla="*/ 1382 h 3456"/>
                <a:gd name="T10" fmla="*/ 1646 w 3461"/>
                <a:gd name="T11" fmla="*/ 1529 h 3456"/>
                <a:gd name="T12" fmla="*/ 1719 w 3461"/>
                <a:gd name="T13" fmla="*/ 1665 h 3456"/>
                <a:gd name="T14" fmla="*/ 1837 w 3461"/>
                <a:gd name="T15" fmla="*/ 1770 h 3456"/>
                <a:gd name="T16" fmla="*/ 1977 w 3461"/>
                <a:gd name="T17" fmla="*/ 1826 h 3456"/>
                <a:gd name="T18" fmla="*/ 2127 w 3461"/>
                <a:gd name="T19" fmla="*/ 1835 h 3456"/>
                <a:gd name="T20" fmla="*/ 2270 w 3461"/>
                <a:gd name="T21" fmla="*/ 1794 h 3456"/>
                <a:gd name="T22" fmla="*/ 2399 w 3461"/>
                <a:gd name="T23" fmla="*/ 1705 h 3456"/>
                <a:gd name="T24" fmla="*/ 2488 w 3461"/>
                <a:gd name="T25" fmla="*/ 1577 h 3456"/>
                <a:gd name="T26" fmla="*/ 2529 w 3461"/>
                <a:gd name="T27" fmla="*/ 1433 h 3456"/>
                <a:gd name="T28" fmla="*/ 2521 w 3461"/>
                <a:gd name="T29" fmla="*/ 1283 h 3456"/>
                <a:gd name="T30" fmla="*/ 2464 w 3461"/>
                <a:gd name="T31" fmla="*/ 1143 h 3456"/>
                <a:gd name="T32" fmla="*/ 2359 w 3461"/>
                <a:gd name="T33" fmla="*/ 1026 h 3456"/>
                <a:gd name="T34" fmla="*/ 2225 w 3461"/>
                <a:gd name="T35" fmla="*/ 952 h 3456"/>
                <a:gd name="T36" fmla="*/ 2076 w 3461"/>
                <a:gd name="T37" fmla="*/ 928 h 3456"/>
                <a:gd name="T38" fmla="*/ 3351 w 3461"/>
                <a:gd name="T39" fmla="*/ 2 h 3456"/>
                <a:gd name="T40" fmla="*/ 3421 w 3461"/>
                <a:gd name="T41" fmla="*/ 40 h 3456"/>
                <a:gd name="T42" fmla="*/ 3459 w 3461"/>
                <a:gd name="T43" fmla="*/ 111 h 3456"/>
                <a:gd name="T44" fmla="*/ 3457 w 3461"/>
                <a:gd name="T45" fmla="*/ 256 h 3456"/>
                <a:gd name="T46" fmla="*/ 3444 w 3461"/>
                <a:gd name="T47" fmla="*/ 471 h 3456"/>
                <a:gd name="T48" fmla="*/ 3416 w 3461"/>
                <a:gd name="T49" fmla="*/ 722 h 3456"/>
                <a:gd name="T50" fmla="*/ 3372 w 3461"/>
                <a:gd name="T51" fmla="*/ 997 h 3456"/>
                <a:gd name="T52" fmla="*/ 3304 w 3461"/>
                <a:gd name="T53" fmla="*/ 1283 h 3456"/>
                <a:gd name="T54" fmla="*/ 3210 w 3461"/>
                <a:gd name="T55" fmla="*/ 1569 h 3456"/>
                <a:gd name="T56" fmla="*/ 3083 w 3461"/>
                <a:gd name="T57" fmla="*/ 1845 h 3456"/>
                <a:gd name="T58" fmla="*/ 2922 w 3461"/>
                <a:gd name="T59" fmla="*/ 2094 h 3456"/>
                <a:gd name="T60" fmla="*/ 2738 w 3461"/>
                <a:gd name="T61" fmla="*/ 2296 h 3456"/>
                <a:gd name="T62" fmla="*/ 2592 w 3461"/>
                <a:gd name="T63" fmla="*/ 2431 h 3456"/>
                <a:gd name="T64" fmla="*/ 2457 w 3461"/>
                <a:gd name="T65" fmla="*/ 2538 h 3456"/>
                <a:gd name="T66" fmla="*/ 2318 w 3461"/>
                <a:gd name="T67" fmla="*/ 2635 h 3456"/>
                <a:gd name="T68" fmla="*/ 2156 w 3461"/>
                <a:gd name="T69" fmla="*/ 2738 h 3456"/>
                <a:gd name="T70" fmla="*/ 2003 w 3461"/>
                <a:gd name="T71" fmla="*/ 2833 h 3456"/>
                <a:gd name="T72" fmla="*/ 1849 w 3461"/>
                <a:gd name="T73" fmla="*/ 2931 h 3456"/>
                <a:gd name="T74" fmla="*/ 1665 w 3461"/>
                <a:gd name="T75" fmla="*/ 3049 h 3456"/>
                <a:gd name="T76" fmla="*/ 1449 w 3461"/>
                <a:gd name="T77" fmla="*/ 3193 h 3456"/>
                <a:gd name="T78" fmla="*/ 1193 w 3461"/>
                <a:gd name="T79" fmla="*/ 3366 h 3456"/>
                <a:gd name="T80" fmla="*/ 1048 w 3461"/>
                <a:gd name="T81" fmla="*/ 3453 h 3456"/>
                <a:gd name="T82" fmla="*/ 969 w 3461"/>
                <a:gd name="T83" fmla="*/ 3445 h 3456"/>
                <a:gd name="T84" fmla="*/ 40 w 3461"/>
                <a:gd name="T85" fmla="*/ 2534 h 3456"/>
                <a:gd name="T86" fmla="*/ 3 w 3461"/>
                <a:gd name="T87" fmla="*/ 2463 h 3456"/>
                <a:gd name="T88" fmla="*/ 11 w 3461"/>
                <a:gd name="T89" fmla="*/ 2383 h 3456"/>
                <a:gd name="T90" fmla="*/ 152 w 3461"/>
                <a:gd name="T91" fmla="*/ 2175 h 3456"/>
                <a:gd name="T92" fmla="*/ 315 w 3461"/>
                <a:gd name="T93" fmla="*/ 1934 h 3456"/>
                <a:gd name="T94" fmla="*/ 449 w 3461"/>
                <a:gd name="T95" fmla="*/ 1729 h 3456"/>
                <a:gd name="T96" fmla="*/ 560 w 3461"/>
                <a:gd name="T97" fmla="*/ 1556 h 3456"/>
                <a:gd name="T98" fmla="*/ 653 w 3461"/>
                <a:gd name="T99" fmla="*/ 1409 h 3456"/>
                <a:gd name="T100" fmla="*/ 755 w 3461"/>
                <a:gd name="T101" fmla="*/ 1246 h 3456"/>
                <a:gd name="T102" fmla="*/ 855 w 3461"/>
                <a:gd name="T103" fmla="*/ 1094 h 3456"/>
                <a:gd name="T104" fmla="*/ 953 w 3461"/>
                <a:gd name="T105" fmla="*/ 957 h 3456"/>
                <a:gd name="T106" fmla="*/ 1068 w 3461"/>
                <a:gd name="T107" fmla="*/ 822 h 3456"/>
                <a:gd name="T108" fmla="*/ 1215 w 3461"/>
                <a:gd name="T109" fmla="*/ 667 h 3456"/>
                <a:gd name="T110" fmla="*/ 1442 w 3461"/>
                <a:gd name="T111" fmla="*/ 480 h 3456"/>
                <a:gd name="T112" fmla="*/ 1704 w 3461"/>
                <a:gd name="T113" fmla="*/ 332 h 3456"/>
                <a:gd name="T114" fmla="*/ 1983 w 3461"/>
                <a:gd name="T115" fmla="*/ 217 h 3456"/>
                <a:gd name="T116" fmla="*/ 2272 w 3461"/>
                <a:gd name="T117" fmla="*/ 131 h 3456"/>
                <a:gd name="T118" fmla="*/ 2556 w 3461"/>
                <a:gd name="T119" fmla="*/ 72 h 3456"/>
                <a:gd name="T120" fmla="*/ 2824 w 3461"/>
                <a:gd name="T121" fmla="*/ 34 h 3456"/>
                <a:gd name="T122" fmla="*/ 3065 w 3461"/>
                <a:gd name="T123" fmla="*/ 11 h 3456"/>
                <a:gd name="T124" fmla="*/ 3265 w 3461"/>
                <a:gd name="T125" fmla="*/ 1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61" h="3456">
                  <a:moveTo>
                    <a:pt x="2076" y="928"/>
                  </a:moveTo>
                  <a:lnTo>
                    <a:pt x="2026" y="931"/>
                  </a:lnTo>
                  <a:lnTo>
                    <a:pt x="1977" y="939"/>
                  </a:lnTo>
                  <a:lnTo>
                    <a:pt x="1928" y="952"/>
                  </a:lnTo>
                  <a:lnTo>
                    <a:pt x="1881" y="972"/>
                  </a:lnTo>
                  <a:lnTo>
                    <a:pt x="1837" y="996"/>
                  </a:lnTo>
                  <a:lnTo>
                    <a:pt x="1794" y="1026"/>
                  </a:lnTo>
                  <a:lnTo>
                    <a:pt x="1754" y="1061"/>
                  </a:lnTo>
                  <a:lnTo>
                    <a:pt x="1719" y="1101"/>
                  </a:lnTo>
                  <a:lnTo>
                    <a:pt x="1689" y="1143"/>
                  </a:lnTo>
                  <a:lnTo>
                    <a:pt x="1665" y="1188"/>
                  </a:lnTo>
                  <a:lnTo>
                    <a:pt x="1646" y="1235"/>
                  </a:lnTo>
                  <a:lnTo>
                    <a:pt x="1632" y="1283"/>
                  </a:lnTo>
                  <a:lnTo>
                    <a:pt x="1624" y="1333"/>
                  </a:lnTo>
                  <a:lnTo>
                    <a:pt x="1621" y="1382"/>
                  </a:lnTo>
                  <a:lnTo>
                    <a:pt x="1624" y="1433"/>
                  </a:lnTo>
                  <a:lnTo>
                    <a:pt x="1632" y="1481"/>
                  </a:lnTo>
                  <a:lnTo>
                    <a:pt x="1646" y="1529"/>
                  </a:lnTo>
                  <a:lnTo>
                    <a:pt x="1665" y="1577"/>
                  </a:lnTo>
                  <a:lnTo>
                    <a:pt x="1689" y="1622"/>
                  </a:lnTo>
                  <a:lnTo>
                    <a:pt x="1719" y="1665"/>
                  </a:lnTo>
                  <a:lnTo>
                    <a:pt x="1754" y="1705"/>
                  </a:lnTo>
                  <a:lnTo>
                    <a:pt x="1794" y="1740"/>
                  </a:lnTo>
                  <a:lnTo>
                    <a:pt x="1837" y="1770"/>
                  </a:lnTo>
                  <a:lnTo>
                    <a:pt x="1881" y="1794"/>
                  </a:lnTo>
                  <a:lnTo>
                    <a:pt x="1928" y="1813"/>
                  </a:lnTo>
                  <a:lnTo>
                    <a:pt x="1977" y="1826"/>
                  </a:lnTo>
                  <a:lnTo>
                    <a:pt x="2026" y="1835"/>
                  </a:lnTo>
                  <a:lnTo>
                    <a:pt x="2076" y="1837"/>
                  </a:lnTo>
                  <a:lnTo>
                    <a:pt x="2127" y="1835"/>
                  </a:lnTo>
                  <a:lnTo>
                    <a:pt x="2175" y="1826"/>
                  </a:lnTo>
                  <a:lnTo>
                    <a:pt x="2225" y="1813"/>
                  </a:lnTo>
                  <a:lnTo>
                    <a:pt x="2270" y="1794"/>
                  </a:lnTo>
                  <a:lnTo>
                    <a:pt x="2316" y="1770"/>
                  </a:lnTo>
                  <a:lnTo>
                    <a:pt x="2359" y="1740"/>
                  </a:lnTo>
                  <a:lnTo>
                    <a:pt x="2399" y="1705"/>
                  </a:lnTo>
                  <a:lnTo>
                    <a:pt x="2434" y="1665"/>
                  </a:lnTo>
                  <a:lnTo>
                    <a:pt x="2464" y="1622"/>
                  </a:lnTo>
                  <a:lnTo>
                    <a:pt x="2488" y="1577"/>
                  </a:lnTo>
                  <a:lnTo>
                    <a:pt x="2507" y="1529"/>
                  </a:lnTo>
                  <a:lnTo>
                    <a:pt x="2521" y="1481"/>
                  </a:lnTo>
                  <a:lnTo>
                    <a:pt x="2529" y="1433"/>
                  </a:lnTo>
                  <a:lnTo>
                    <a:pt x="2532" y="1382"/>
                  </a:lnTo>
                  <a:lnTo>
                    <a:pt x="2529" y="1333"/>
                  </a:lnTo>
                  <a:lnTo>
                    <a:pt x="2521" y="1283"/>
                  </a:lnTo>
                  <a:lnTo>
                    <a:pt x="2507" y="1235"/>
                  </a:lnTo>
                  <a:lnTo>
                    <a:pt x="2488" y="1188"/>
                  </a:lnTo>
                  <a:lnTo>
                    <a:pt x="2464" y="1143"/>
                  </a:lnTo>
                  <a:lnTo>
                    <a:pt x="2434" y="1101"/>
                  </a:lnTo>
                  <a:lnTo>
                    <a:pt x="2399" y="1061"/>
                  </a:lnTo>
                  <a:lnTo>
                    <a:pt x="2359" y="1026"/>
                  </a:lnTo>
                  <a:lnTo>
                    <a:pt x="2316" y="996"/>
                  </a:lnTo>
                  <a:lnTo>
                    <a:pt x="2270" y="972"/>
                  </a:lnTo>
                  <a:lnTo>
                    <a:pt x="2225" y="952"/>
                  </a:lnTo>
                  <a:lnTo>
                    <a:pt x="2175" y="939"/>
                  </a:lnTo>
                  <a:lnTo>
                    <a:pt x="2127" y="931"/>
                  </a:lnTo>
                  <a:lnTo>
                    <a:pt x="2076" y="928"/>
                  </a:lnTo>
                  <a:close/>
                  <a:moveTo>
                    <a:pt x="3322" y="0"/>
                  </a:moveTo>
                  <a:lnTo>
                    <a:pt x="3325" y="0"/>
                  </a:lnTo>
                  <a:lnTo>
                    <a:pt x="3351" y="2"/>
                  </a:lnTo>
                  <a:lnTo>
                    <a:pt x="3377" y="10"/>
                  </a:lnTo>
                  <a:lnTo>
                    <a:pt x="3401" y="23"/>
                  </a:lnTo>
                  <a:lnTo>
                    <a:pt x="3421" y="40"/>
                  </a:lnTo>
                  <a:lnTo>
                    <a:pt x="3438" y="60"/>
                  </a:lnTo>
                  <a:lnTo>
                    <a:pt x="3451" y="86"/>
                  </a:lnTo>
                  <a:lnTo>
                    <a:pt x="3459" y="111"/>
                  </a:lnTo>
                  <a:lnTo>
                    <a:pt x="3461" y="139"/>
                  </a:lnTo>
                  <a:lnTo>
                    <a:pt x="3460" y="194"/>
                  </a:lnTo>
                  <a:lnTo>
                    <a:pt x="3457" y="256"/>
                  </a:lnTo>
                  <a:lnTo>
                    <a:pt x="3454" y="323"/>
                  </a:lnTo>
                  <a:lnTo>
                    <a:pt x="3450" y="395"/>
                  </a:lnTo>
                  <a:lnTo>
                    <a:pt x="3444" y="471"/>
                  </a:lnTo>
                  <a:lnTo>
                    <a:pt x="3437" y="552"/>
                  </a:lnTo>
                  <a:lnTo>
                    <a:pt x="3427" y="635"/>
                  </a:lnTo>
                  <a:lnTo>
                    <a:pt x="3416" y="722"/>
                  </a:lnTo>
                  <a:lnTo>
                    <a:pt x="3404" y="811"/>
                  </a:lnTo>
                  <a:lnTo>
                    <a:pt x="3389" y="903"/>
                  </a:lnTo>
                  <a:lnTo>
                    <a:pt x="3372" y="997"/>
                  </a:lnTo>
                  <a:lnTo>
                    <a:pt x="3351" y="1091"/>
                  </a:lnTo>
                  <a:lnTo>
                    <a:pt x="3329" y="1187"/>
                  </a:lnTo>
                  <a:lnTo>
                    <a:pt x="3304" y="1283"/>
                  </a:lnTo>
                  <a:lnTo>
                    <a:pt x="3275" y="1380"/>
                  </a:lnTo>
                  <a:lnTo>
                    <a:pt x="3244" y="1475"/>
                  </a:lnTo>
                  <a:lnTo>
                    <a:pt x="3210" y="1569"/>
                  </a:lnTo>
                  <a:lnTo>
                    <a:pt x="3171" y="1663"/>
                  </a:lnTo>
                  <a:lnTo>
                    <a:pt x="3129" y="1755"/>
                  </a:lnTo>
                  <a:lnTo>
                    <a:pt x="3083" y="1845"/>
                  </a:lnTo>
                  <a:lnTo>
                    <a:pt x="3033" y="1932"/>
                  </a:lnTo>
                  <a:lnTo>
                    <a:pt x="2980" y="2015"/>
                  </a:lnTo>
                  <a:lnTo>
                    <a:pt x="2922" y="2094"/>
                  </a:lnTo>
                  <a:lnTo>
                    <a:pt x="2859" y="2172"/>
                  </a:lnTo>
                  <a:lnTo>
                    <a:pt x="2793" y="2243"/>
                  </a:lnTo>
                  <a:lnTo>
                    <a:pt x="2738" y="2296"/>
                  </a:lnTo>
                  <a:lnTo>
                    <a:pt x="2686" y="2346"/>
                  </a:lnTo>
                  <a:lnTo>
                    <a:pt x="2638" y="2390"/>
                  </a:lnTo>
                  <a:lnTo>
                    <a:pt x="2592" y="2431"/>
                  </a:lnTo>
                  <a:lnTo>
                    <a:pt x="2546" y="2469"/>
                  </a:lnTo>
                  <a:lnTo>
                    <a:pt x="2501" y="2504"/>
                  </a:lnTo>
                  <a:lnTo>
                    <a:pt x="2457" y="2538"/>
                  </a:lnTo>
                  <a:lnTo>
                    <a:pt x="2412" y="2571"/>
                  </a:lnTo>
                  <a:lnTo>
                    <a:pt x="2366" y="2603"/>
                  </a:lnTo>
                  <a:lnTo>
                    <a:pt x="2318" y="2635"/>
                  </a:lnTo>
                  <a:lnTo>
                    <a:pt x="2267" y="2668"/>
                  </a:lnTo>
                  <a:lnTo>
                    <a:pt x="2214" y="2702"/>
                  </a:lnTo>
                  <a:lnTo>
                    <a:pt x="2156" y="2738"/>
                  </a:lnTo>
                  <a:lnTo>
                    <a:pt x="2094" y="2777"/>
                  </a:lnTo>
                  <a:lnTo>
                    <a:pt x="2050" y="2804"/>
                  </a:lnTo>
                  <a:lnTo>
                    <a:pt x="2003" y="2833"/>
                  </a:lnTo>
                  <a:lnTo>
                    <a:pt x="1955" y="2865"/>
                  </a:lnTo>
                  <a:lnTo>
                    <a:pt x="1903" y="2897"/>
                  </a:lnTo>
                  <a:lnTo>
                    <a:pt x="1849" y="2931"/>
                  </a:lnTo>
                  <a:lnTo>
                    <a:pt x="1791" y="2969"/>
                  </a:lnTo>
                  <a:lnTo>
                    <a:pt x="1729" y="3007"/>
                  </a:lnTo>
                  <a:lnTo>
                    <a:pt x="1665" y="3049"/>
                  </a:lnTo>
                  <a:lnTo>
                    <a:pt x="1597" y="3094"/>
                  </a:lnTo>
                  <a:lnTo>
                    <a:pt x="1525" y="3142"/>
                  </a:lnTo>
                  <a:lnTo>
                    <a:pt x="1449" y="3193"/>
                  </a:lnTo>
                  <a:lnTo>
                    <a:pt x="1368" y="3247"/>
                  </a:lnTo>
                  <a:lnTo>
                    <a:pt x="1283" y="3304"/>
                  </a:lnTo>
                  <a:lnTo>
                    <a:pt x="1193" y="3366"/>
                  </a:lnTo>
                  <a:lnTo>
                    <a:pt x="1099" y="3431"/>
                  </a:lnTo>
                  <a:lnTo>
                    <a:pt x="1074" y="3445"/>
                  </a:lnTo>
                  <a:lnTo>
                    <a:pt x="1048" y="3453"/>
                  </a:lnTo>
                  <a:lnTo>
                    <a:pt x="1021" y="3456"/>
                  </a:lnTo>
                  <a:lnTo>
                    <a:pt x="994" y="3454"/>
                  </a:lnTo>
                  <a:lnTo>
                    <a:pt x="969" y="3445"/>
                  </a:lnTo>
                  <a:lnTo>
                    <a:pt x="946" y="3433"/>
                  </a:lnTo>
                  <a:lnTo>
                    <a:pt x="924" y="3415"/>
                  </a:lnTo>
                  <a:lnTo>
                    <a:pt x="40" y="2534"/>
                  </a:lnTo>
                  <a:lnTo>
                    <a:pt x="23" y="2512"/>
                  </a:lnTo>
                  <a:lnTo>
                    <a:pt x="10" y="2488"/>
                  </a:lnTo>
                  <a:lnTo>
                    <a:pt x="3" y="2463"/>
                  </a:lnTo>
                  <a:lnTo>
                    <a:pt x="0" y="2436"/>
                  </a:lnTo>
                  <a:lnTo>
                    <a:pt x="3" y="2408"/>
                  </a:lnTo>
                  <a:lnTo>
                    <a:pt x="11" y="2383"/>
                  </a:lnTo>
                  <a:lnTo>
                    <a:pt x="25" y="2359"/>
                  </a:lnTo>
                  <a:lnTo>
                    <a:pt x="90" y="2265"/>
                  </a:lnTo>
                  <a:lnTo>
                    <a:pt x="152" y="2175"/>
                  </a:lnTo>
                  <a:lnTo>
                    <a:pt x="210" y="2090"/>
                  </a:lnTo>
                  <a:lnTo>
                    <a:pt x="264" y="2010"/>
                  </a:lnTo>
                  <a:lnTo>
                    <a:pt x="315" y="1934"/>
                  </a:lnTo>
                  <a:lnTo>
                    <a:pt x="362" y="1861"/>
                  </a:lnTo>
                  <a:lnTo>
                    <a:pt x="407" y="1794"/>
                  </a:lnTo>
                  <a:lnTo>
                    <a:pt x="449" y="1729"/>
                  </a:lnTo>
                  <a:lnTo>
                    <a:pt x="489" y="1668"/>
                  </a:lnTo>
                  <a:lnTo>
                    <a:pt x="525" y="1610"/>
                  </a:lnTo>
                  <a:lnTo>
                    <a:pt x="560" y="1556"/>
                  </a:lnTo>
                  <a:lnTo>
                    <a:pt x="593" y="1504"/>
                  </a:lnTo>
                  <a:lnTo>
                    <a:pt x="624" y="1456"/>
                  </a:lnTo>
                  <a:lnTo>
                    <a:pt x="653" y="1409"/>
                  </a:lnTo>
                  <a:lnTo>
                    <a:pt x="681" y="1365"/>
                  </a:lnTo>
                  <a:lnTo>
                    <a:pt x="718" y="1303"/>
                  </a:lnTo>
                  <a:lnTo>
                    <a:pt x="755" y="1246"/>
                  </a:lnTo>
                  <a:lnTo>
                    <a:pt x="790" y="1193"/>
                  </a:lnTo>
                  <a:lnTo>
                    <a:pt x="822" y="1142"/>
                  </a:lnTo>
                  <a:lnTo>
                    <a:pt x="855" y="1094"/>
                  </a:lnTo>
                  <a:lnTo>
                    <a:pt x="886" y="1048"/>
                  </a:lnTo>
                  <a:lnTo>
                    <a:pt x="919" y="1002"/>
                  </a:lnTo>
                  <a:lnTo>
                    <a:pt x="953" y="957"/>
                  </a:lnTo>
                  <a:lnTo>
                    <a:pt x="989" y="914"/>
                  </a:lnTo>
                  <a:lnTo>
                    <a:pt x="1027" y="868"/>
                  </a:lnTo>
                  <a:lnTo>
                    <a:pt x="1068" y="822"/>
                  </a:lnTo>
                  <a:lnTo>
                    <a:pt x="1112" y="773"/>
                  </a:lnTo>
                  <a:lnTo>
                    <a:pt x="1161" y="722"/>
                  </a:lnTo>
                  <a:lnTo>
                    <a:pt x="1215" y="667"/>
                  </a:lnTo>
                  <a:lnTo>
                    <a:pt x="1287" y="601"/>
                  </a:lnTo>
                  <a:lnTo>
                    <a:pt x="1363" y="538"/>
                  </a:lnTo>
                  <a:lnTo>
                    <a:pt x="1442" y="480"/>
                  </a:lnTo>
                  <a:lnTo>
                    <a:pt x="1527" y="427"/>
                  </a:lnTo>
                  <a:lnTo>
                    <a:pt x="1613" y="378"/>
                  </a:lnTo>
                  <a:lnTo>
                    <a:pt x="1704" y="332"/>
                  </a:lnTo>
                  <a:lnTo>
                    <a:pt x="1794" y="290"/>
                  </a:lnTo>
                  <a:lnTo>
                    <a:pt x="1889" y="252"/>
                  </a:lnTo>
                  <a:lnTo>
                    <a:pt x="1983" y="217"/>
                  </a:lnTo>
                  <a:lnTo>
                    <a:pt x="2080" y="186"/>
                  </a:lnTo>
                  <a:lnTo>
                    <a:pt x="2175" y="157"/>
                  </a:lnTo>
                  <a:lnTo>
                    <a:pt x="2272" y="131"/>
                  </a:lnTo>
                  <a:lnTo>
                    <a:pt x="2367" y="110"/>
                  </a:lnTo>
                  <a:lnTo>
                    <a:pt x="2463" y="89"/>
                  </a:lnTo>
                  <a:lnTo>
                    <a:pt x="2556" y="72"/>
                  </a:lnTo>
                  <a:lnTo>
                    <a:pt x="2648" y="57"/>
                  </a:lnTo>
                  <a:lnTo>
                    <a:pt x="2737" y="45"/>
                  </a:lnTo>
                  <a:lnTo>
                    <a:pt x="2824" y="34"/>
                  </a:lnTo>
                  <a:lnTo>
                    <a:pt x="2909" y="24"/>
                  </a:lnTo>
                  <a:lnTo>
                    <a:pt x="2988" y="17"/>
                  </a:lnTo>
                  <a:lnTo>
                    <a:pt x="3065" y="11"/>
                  </a:lnTo>
                  <a:lnTo>
                    <a:pt x="3137" y="6"/>
                  </a:lnTo>
                  <a:lnTo>
                    <a:pt x="3204" y="3"/>
                  </a:lnTo>
                  <a:lnTo>
                    <a:pt x="3265" y="1"/>
                  </a:lnTo>
                  <a:lnTo>
                    <a:pt x="3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grpSp>
      <p:sp>
        <p:nvSpPr>
          <p:cNvPr id="16" name="Oval 15">
            <a:extLst>
              <a:ext uri="{FF2B5EF4-FFF2-40B4-BE49-F238E27FC236}">
                <a16:creationId xmlns:a16="http://schemas.microsoft.com/office/drawing/2014/main" id="{505EE3CD-C877-5E00-27D7-5E2683A61FC5}"/>
              </a:ext>
            </a:extLst>
          </p:cNvPr>
          <p:cNvSpPr/>
          <p:nvPr/>
        </p:nvSpPr>
        <p:spPr>
          <a:xfrm>
            <a:off x="1160817" y="3527250"/>
            <a:ext cx="726366" cy="7263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latin typeface="Century Gothic" panose="020B0502020202020204" pitchFamily="34" charset="0"/>
            </a:endParaRPr>
          </a:p>
        </p:txBody>
      </p:sp>
      <p:grpSp>
        <p:nvGrpSpPr>
          <p:cNvPr id="17" name="Group 1036">
            <a:extLst>
              <a:ext uri="{FF2B5EF4-FFF2-40B4-BE49-F238E27FC236}">
                <a16:creationId xmlns:a16="http://schemas.microsoft.com/office/drawing/2014/main" id="{3F160FF8-6F57-383A-FD89-D51EDECD9217}"/>
              </a:ext>
            </a:extLst>
          </p:cNvPr>
          <p:cNvGrpSpPr>
            <a:grpSpLocks noChangeAspect="1"/>
          </p:cNvGrpSpPr>
          <p:nvPr/>
        </p:nvGrpSpPr>
        <p:grpSpPr bwMode="auto">
          <a:xfrm>
            <a:off x="1421796" y="3744431"/>
            <a:ext cx="245904" cy="244408"/>
            <a:chOff x="9876" y="-1946"/>
            <a:chExt cx="822" cy="817"/>
          </a:xfrm>
          <a:solidFill>
            <a:schemeClr val="bg1"/>
          </a:solidFill>
        </p:grpSpPr>
        <p:sp>
          <p:nvSpPr>
            <p:cNvPr id="18" name="Freeform 1038">
              <a:extLst>
                <a:ext uri="{FF2B5EF4-FFF2-40B4-BE49-F238E27FC236}">
                  <a16:creationId xmlns:a16="http://schemas.microsoft.com/office/drawing/2014/main" id="{6BE1A659-C119-AB38-201B-6AD380832FA0}"/>
                </a:ext>
              </a:extLst>
            </p:cNvPr>
            <p:cNvSpPr>
              <a:spLocks/>
            </p:cNvSpPr>
            <p:nvPr/>
          </p:nvSpPr>
          <p:spPr bwMode="auto">
            <a:xfrm>
              <a:off x="10016" y="-1801"/>
              <a:ext cx="356" cy="75"/>
            </a:xfrm>
            <a:custGeom>
              <a:avLst/>
              <a:gdLst>
                <a:gd name="T0" fmla="*/ 149 w 1421"/>
                <a:gd name="T1" fmla="*/ 0 h 298"/>
                <a:gd name="T2" fmla="*/ 1272 w 1421"/>
                <a:gd name="T3" fmla="*/ 0 h 298"/>
                <a:gd name="T4" fmla="*/ 1302 w 1421"/>
                <a:gd name="T5" fmla="*/ 3 h 298"/>
                <a:gd name="T6" fmla="*/ 1330 w 1421"/>
                <a:gd name="T7" fmla="*/ 12 h 298"/>
                <a:gd name="T8" fmla="*/ 1356 w 1421"/>
                <a:gd name="T9" fmla="*/ 25 h 298"/>
                <a:gd name="T10" fmla="*/ 1378 w 1421"/>
                <a:gd name="T11" fmla="*/ 44 h 298"/>
                <a:gd name="T12" fmla="*/ 1396 w 1421"/>
                <a:gd name="T13" fmla="*/ 66 h 298"/>
                <a:gd name="T14" fmla="*/ 1410 w 1421"/>
                <a:gd name="T15" fmla="*/ 91 h 298"/>
                <a:gd name="T16" fmla="*/ 1418 w 1421"/>
                <a:gd name="T17" fmla="*/ 119 h 298"/>
                <a:gd name="T18" fmla="*/ 1421 w 1421"/>
                <a:gd name="T19" fmla="*/ 149 h 298"/>
                <a:gd name="T20" fmla="*/ 1418 w 1421"/>
                <a:gd name="T21" fmla="*/ 179 h 298"/>
                <a:gd name="T22" fmla="*/ 1410 w 1421"/>
                <a:gd name="T23" fmla="*/ 206 h 298"/>
                <a:gd name="T24" fmla="*/ 1396 w 1421"/>
                <a:gd name="T25" fmla="*/ 232 h 298"/>
                <a:gd name="T26" fmla="*/ 1378 w 1421"/>
                <a:gd name="T27" fmla="*/ 254 h 298"/>
                <a:gd name="T28" fmla="*/ 1356 w 1421"/>
                <a:gd name="T29" fmla="*/ 272 h 298"/>
                <a:gd name="T30" fmla="*/ 1330 w 1421"/>
                <a:gd name="T31" fmla="*/ 285 h 298"/>
                <a:gd name="T32" fmla="*/ 1302 w 1421"/>
                <a:gd name="T33" fmla="*/ 295 h 298"/>
                <a:gd name="T34" fmla="*/ 1272 w 1421"/>
                <a:gd name="T35" fmla="*/ 298 h 298"/>
                <a:gd name="T36" fmla="*/ 149 w 1421"/>
                <a:gd name="T37" fmla="*/ 298 h 298"/>
                <a:gd name="T38" fmla="*/ 119 w 1421"/>
                <a:gd name="T39" fmla="*/ 295 h 298"/>
                <a:gd name="T40" fmla="*/ 91 w 1421"/>
                <a:gd name="T41" fmla="*/ 285 h 298"/>
                <a:gd name="T42" fmla="*/ 65 w 1421"/>
                <a:gd name="T43" fmla="*/ 272 h 298"/>
                <a:gd name="T44" fmla="*/ 44 w 1421"/>
                <a:gd name="T45" fmla="*/ 254 h 298"/>
                <a:gd name="T46" fmla="*/ 25 w 1421"/>
                <a:gd name="T47" fmla="*/ 232 h 298"/>
                <a:gd name="T48" fmla="*/ 11 w 1421"/>
                <a:gd name="T49" fmla="*/ 206 h 298"/>
                <a:gd name="T50" fmla="*/ 3 w 1421"/>
                <a:gd name="T51" fmla="*/ 179 h 298"/>
                <a:gd name="T52" fmla="*/ 0 w 1421"/>
                <a:gd name="T53" fmla="*/ 149 h 298"/>
                <a:gd name="T54" fmla="*/ 3 w 1421"/>
                <a:gd name="T55" fmla="*/ 119 h 298"/>
                <a:gd name="T56" fmla="*/ 11 w 1421"/>
                <a:gd name="T57" fmla="*/ 91 h 298"/>
                <a:gd name="T58" fmla="*/ 25 w 1421"/>
                <a:gd name="T59" fmla="*/ 66 h 298"/>
                <a:gd name="T60" fmla="*/ 44 w 1421"/>
                <a:gd name="T61" fmla="*/ 44 h 298"/>
                <a:gd name="T62" fmla="*/ 65 w 1421"/>
                <a:gd name="T63" fmla="*/ 25 h 298"/>
                <a:gd name="T64" fmla="*/ 91 w 1421"/>
                <a:gd name="T65" fmla="*/ 12 h 298"/>
                <a:gd name="T66" fmla="*/ 119 w 1421"/>
                <a:gd name="T67" fmla="*/ 3 h 298"/>
                <a:gd name="T68" fmla="*/ 149 w 1421"/>
                <a:gd name="T6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1" h="298">
                  <a:moveTo>
                    <a:pt x="149" y="0"/>
                  </a:moveTo>
                  <a:lnTo>
                    <a:pt x="1272" y="0"/>
                  </a:lnTo>
                  <a:lnTo>
                    <a:pt x="1302" y="3"/>
                  </a:lnTo>
                  <a:lnTo>
                    <a:pt x="1330" y="12"/>
                  </a:lnTo>
                  <a:lnTo>
                    <a:pt x="1356" y="25"/>
                  </a:lnTo>
                  <a:lnTo>
                    <a:pt x="1378" y="44"/>
                  </a:lnTo>
                  <a:lnTo>
                    <a:pt x="1396" y="66"/>
                  </a:lnTo>
                  <a:lnTo>
                    <a:pt x="1410" y="91"/>
                  </a:lnTo>
                  <a:lnTo>
                    <a:pt x="1418" y="119"/>
                  </a:lnTo>
                  <a:lnTo>
                    <a:pt x="1421" y="149"/>
                  </a:lnTo>
                  <a:lnTo>
                    <a:pt x="1418" y="179"/>
                  </a:lnTo>
                  <a:lnTo>
                    <a:pt x="1410" y="206"/>
                  </a:lnTo>
                  <a:lnTo>
                    <a:pt x="1396" y="232"/>
                  </a:lnTo>
                  <a:lnTo>
                    <a:pt x="1378" y="254"/>
                  </a:lnTo>
                  <a:lnTo>
                    <a:pt x="1356" y="272"/>
                  </a:lnTo>
                  <a:lnTo>
                    <a:pt x="1330" y="285"/>
                  </a:lnTo>
                  <a:lnTo>
                    <a:pt x="1302" y="295"/>
                  </a:lnTo>
                  <a:lnTo>
                    <a:pt x="1272" y="298"/>
                  </a:lnTo>
                  <a:lnTo>
                    <a:pt x="149" y="298"/>
                  </a:lnTo>
                  <a:lnTo>
                    <a:pt x="119" y="295"/>
                  </a:lnTo>
                  <a:lnTo>
                    <a:pt x="91" y="285"/>
                  </a:lnTo>
                  <a:lnTo>
                    <a:pt x="65" y="272"/>
                  </a:lnTo>
                  <a:lnTo>
                    <a:pt x="44" y="254"/>
                  </a:lnTo>
                  <a:lnTo>
                    <a:pt x="25" y="232"/>
                  </a:lnTo>
                  <a:lnTo>
                    <a:pt x="11" y="206"/>
                  </a:lnTo>
                  <a:lnTo>
                    <a:pt x="3" y="179"/>
                  </a:lnTo>
                  <a:lnTo>
                    <a:pt x="0" y="149"/>
                  </a:lnTo>
                  <a:lnTo>
                    <a:pt x="3" y="119"/>
                  </a:lnTo>
                  <a:lnTo>
                    <a:pt x="11" y="91"/>
                  </a:lnTo>
                  <a:lnTo>
                    <a:pt x="25" y="66"/>
                  </a:lnTo>
                  <a:lnTo>
                    <a:pt x="44" y="44"/>
                  </a:lnTo>
                  <a:lnTo>
                    <a:pt x="65" y="25"/>
                  </a:lnTo>
                  <a:lnTo>
                    <a:pt x="91" y="12"/>
                  </a:lnTo>
                  <a:lnTo>
                    <a:pt x="119" y="3"/>
                  </a:lnTo>
                  <a:lnTo>
                    <a:pt x="1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19" name="Freeform 1039">
              <a:extLst>
                <a:ext uri="{FF2B5EF4-FFF2-40B4-BE49-F238E27FC236}">
                  <a16:creationId xmlns:a16="http://schemas.microsoft.com/office/drawing/2014/main" id="{38FF76E4-3820-5D4D-3F1B-84177EFDDDEB}"/>
                </a:ext>
              </a:extLst>
            </p:cNvPr>
            <p:cNvSpPr>
              <a:spLocks/>
            </p:cNvSpPr>
            <p:nvPr/>
          </p:nvSpPr>
          <p:spPr bwMode="auto">
            <a:xfrm>
              <a:off x="10016" y="-1662"/>
              <a:ext cx="356" cy="75"/>
            </a:xfrm>
            <a:custGeom>
              <a:avLst/>
              <a:gdLst>
                <a:gd name="T0" fmla="*/ 149 w 1421"/>
                <a:gd name="T1" fmla="*/ 0 h 298"/>
                <a:gd name="T2" fmla="*/ 1272 w 1421"/>
                <a:gd name="T3" fmla="*/ 0 h 298"/>
                <a:gd name="T4" fmla="*/ 1302 w 1421"/>
                <a:gd name="T5" fmla="*/ 3 h 298"/>
                <a:gd name="T6" fmla="*/ 1330 w 1421"/>
                <a:gd name="T7" fmla="*/ 12 h 298"/>
                <a:gd name="T8" fmla="*/ 1356 w 1421"/>
                <a:gd name="T9" fmla="*/ 26 h 298"/>
                <a:gd name="T10" fmla="*/ 1378 w 1421"/>
                <a:gd name="T11" fmla="*/ 44 h 298"/>
                <a:gd name="T12" fmla="*/ 1396 w 1421"/>
                <a:gd name="T13" fmla="*/ 66 h 298"/>
                <a:gd name="T14" fmla="*/ 1410 w 1421"/>
                <a:gd name="T15" fmla="*/ 91 h 298"/>
                <a:gd name="T16" fmla="*/ 1418 w 1421"/>
                <a:gd name="T17" fmla="*/ 119 h 298"/>
                <a:gd name="T18" fmla="*/ 1421 w 1421"/>
                <a:gd name="T19" fmla="*/ 149 h 298"/>
                <a:gd name="T20" fmla="*/ 1418 w 1421"/>
                <a:gd name="T21" fmla="*/ 179 h 298"/>
                <a:gd name="T22" fmla="*/ 1410 w 1421"/>
                <a:gd name="T23" fmla="*/ 207 h 298"/>
                <a:gd name="T24" fmla="*/ 1396 w 1421"/>
                <a:gd name="T25" fmla="*/ 232 h 298"/>
                <a:gd name="T26" fmla="*/ 1378 w 1421"/>
                <a:gd name="T27" fmla="*/ 255 h 298"/>
                <a:gd name="T28" fmla="*/ 1356 w 1421"/>
                <a:gd name="T29" fmla="*/ 272 h 298"/>
                <a:gd name="T30" fmla="*/ 1330 w 1421"/>
                <a:gd name="T31" fmla="*/ 287 h 298"/>
                <a:gd name="T32" fmla="*/ 1302 w 1421"/>
                <a:gd name="T33" fmla="*/ 295 h 298"/>
                <a:gd name="T34" fmla="*/ 1272 w 1421"/>
                <a:gd name="T35" fmla="*/ 298 h 298"/>
                <a:gd name="T36" fmla="*/ 149 w 1421"/>
                <a:gd name="T37" fmla="*/ 298 h 298"/>
                <a:gd name="T38" fmla="*/ 119 w 1421"/>
                <a:gd name="T39" fmla="*/ 295 h 298"/>
                <a:gd name="T40" fmla="*/ 91 w 1421"/>
                <a:gd name="T41" fmla="*/ 287 h 298"/>
                <a:gd name="T42" fmla="*/ 65 w 1421"/>
                <a:gd name="T43" fmla="*/ 272 h 298"/>
                <a:gd name="T44" fmla="*/ 44 w 1421"/>
                <a:gd name="T45" fmla="*/ 255 h 298"/>
                <a:gd name="T46" fmla="*/ 25 w 1421"/>
                <a:gd name="T47" fmla="*/ 232 h 298"/>
                <a:gd name="T48" fmla="*/ 11 w 1421"/>
                <a:gd name="T49" fmla="*/ 207 h 298"/>
                <a:gd name="T50" fmla="*/ 3 w 1421"/>
                <a:gd name="T51" fmla="*/ 179 h 298"/>
                <a:gd name="T52" fmla="*/ 0 w 1421"/>
                <a:gd name="T53" fmla="*/ 149 h 298"/>
                <a:gd name="T54" fmla="*/ 3 w 1421"/>
                <a:gd name="T55" fmla="*/ 119 h 298"/>
                <a:gd name="T56" fmla="*/ 11 w 1421"/>
                <a:gd name="T57" fmla="*/ 91 h 298"/>
                <a:gd name="T58" fmla="*/ 25 w 1421"/>
                <a:gd name="T59" fmla="*/ 66 h 298"/>
                <a:gd name="T60" fmla="*/ 44 w 1421"/>
                <a:gd name="T61" fmla="*/ 44 h 298"/>
                <a:gd name="T62" fmla="*/ 65 w 1421"/>
                <a:gd name="T63" fmla="*/ 26 h 298"/>
                <a:gd name="T64" fmla="*/ 91 w 1421"/>
                <a:gd name="T65" fmla="*/ 12 h 298"/>
                <a:gd name="T66" fmla="*/ 119 w 1421"/>
                <a:gd name="T67" fmla="*/ 3 h 298"/>
                <a:gd name="T68" fmla="*/ 149 w 1421"/>
                <a:gd name="T6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1" h="298">
                  <a:moveTo>
                    <a:pt x="149" y="0"/>
                  </a:moveTo>
                  <a:lnTo>
                    <a:pt x="1272" y="0"/>
                  </a:lnTo>
                  <a:lnTo>
                    <a:pt x="1302" y="3"/>
                  </a:lnTo>
                  <a:lnTo>
                    <a:pt x="1330" y="12"/>
                  </a:lnTo>
                  <a:lnTo>
                    <a:pt x="1356" y="26"/>
                  </a:lnTo>
                  <a:lnTo>
                    <a:pt x="1378" y="44"/>
                  </a:lnTo>
                  <a:lnTo>
                    <a:pt x="1396" y="66"/>
                  </a:lnTo>
                  <a:lnTo>
                    <a:pt x="1410" y="91"/>
                  </a:lnTo>
                  <a:lnTo>
                    <a:pt x="1418" y="119"/>
                  </a:lnTo>
                  <a:lnTo>
                    <a:pt x="1421" y="149"/>
                  </a:lnTo>
                  <a:lnTo>
                    <a:pt x="1418" y="179"/>
                  </a:lnTo>
                  <a:lnTo>
                    <a:pt x="1410" y="207"/>
                  </a:lnTo>
                  <a:lnTo>
                    <a:pt x="1396" y="232"/>
                  </a:lnTo>
                  <a:lnTo>
                    <a:pt x="1378" y="255"/>
                  </a:lnTo>
                  <a:lnTo>
                    <a:pt x="1356" y="272"/>
                  </a:lnTo>
                  <a:lnTo>
                    <a:pt x="1330" y="287"/>
                  </a:lnTo>
                  <a:lnTo>
                    <a:pt x="1302" y="295"/>
                  </a:lnTo>
                  <a:lnTo>
                    <a:pt x="1272" y="298"/>
                  </a:lnTo>
                  <a:lnTo>
                    <a:pt x="149" y="298"/>
                  </a:lnTo>
                  <a:lnTo>
                    <a:pt x="119" y="295"/>
                  </a:lnTo>
                  <a:lnTo>
                    <a:pt x="91" y="287"/>
                  </a:lnTo>
                  <a:lnTo>
                    <a:pt x="65" y="272"/>
                  </a:lnTo>
                  <a:lnTo>
                    <a:pt x="44" y="255"/>
                  </a:lnTo>
                  <a:lnTo>
                    <a:pt x="25" y="232"/>
                  </a:lnTo>
                  <a:lnTo>
                    <a:pt x="11" y="207"/>
                  </a:lnTo>
                  <a:lnTo>
                    <a:pt x="3" y="179"/>
                  </a:lnTo>
                  <a:lnTo>
                    <a:pt x="0" y="149"/>
                  </a:lnTo>
                  <a:lnTo>
                    <a:pt x="3" y="119"/>
                  </a:lnTo>
                  <a:lnTo>
                    <a:pt x="11" y="91"/>
                  </a:lnTo>
                  <a:lnTo>
                    <a:pt x="25" y="66"/>
                  </a:lnTo>
                  <a:lnTo>
                    <a:pt x="44" y="44"/>
                  </a:lnTo>
                  <a:lnTo>
                    <a:pt x="65" y="26"/>
                  </a:lnTo>
                  <a:lnTo>
                    <a:pt x="91" y="12"/>
                  </a:lnTo>
                  <a:lnTo>
                    <a:pt x="119" y="3"/>
                  </a:lnTo>
                  <a:lnTo>
                    <a:pt x="1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20" name="Freeform 1040">
              <a:extLst>
                <a:ext uri="{FF2B5EF4-FFF2-40B4-BE49-F238E27FC236}">
                  <a16:creationId xmlns:a16="http://schemas.microsoft.com/office/drawing/2014/main" id="{E674A1B8-A927-4E5C-FC0E-4A392574E781}"/>
                </a:ext>
              </a:extLst>
            </p:cNvPr>
            <p:cNvSpPr>
              <a:spLocks/>
            </p:cNvSpPr>
            <p:nvPr/>
          </p:nvSpPr>
          <p:spPr bwMode="auto">
            <a:xfrm>
              <a:off x="10016" y="-1522"/>
              <a:ext cx="215" cy="74"/>
            </a:xfrm>
            <a:custGeom>
              <a:avLst/>
              <a:gdLst>
                <a:gd name="T0" fmla="*/ 149 w 860"/>
                <a:gd name="T1" fmla="*/ 0 h 297"/>
                <a:gd name="T2" fmla="*/ 711 w 860"/>
                <a:gd name="T3" fmla="*/ 0 h 297"/>
                <a:gd name="T4" fmla="*/ 741 w 860"/>
                <a:gd name="T5" fmla="*/ 3 h 297"/>
                <a:gd name="T6" fmla="*/ 769 w 860"/>
                <a:gd name="T7" fmla="*/ 11 h 297"/>
                <a:gd name="T8" fmla="*/ 795 w 860"/>
                <a:gd name="T9" fmla="*/ 26 h 297"/>
                <a:gd name="T10" fmla="*/ 817 w 860"/>
                <a:gd name="T11" fmla="*/ 43 h 297"/>
                <a:gd name="T12" fmla="*/ 835 w 860"/>
                <a:gd name="T13" fmla="*/ 66 h 297"/>
                <a:gd name="T14" fmla="*/ 849 w 860"/>
                <a:gd name="T15" fmla="*/ 90 h 297"/>
                <a:gd name="T16" fmla="*/ 857 w 860"/>
                <a:gd name="T17" fmla="*/ 118 h 297"/>
                <a:gd name="T18" fmla="*/ 860 w 860"/>
                <a:gd name="T19" fmla="*/ 149 h 297"/>
                <a:gd name="T20" fmla="*/ 857 w 860"/>
                <a:gd name="T21" fmla="*/ 179 h 297"/>
                <a:gd name="T22" fmla="*/ 849 w 860"/>
                <a:gd name="T23" fmla="*/ 207 h 297"/>
                <a:gd name="T24" fmla="*/ 835 w 860"/>
                <a:gd name="T25" fmla="*/ 231 h 297"/>
                <a:gd name="T26" fmla="*/ 817 w 860"/>
                <a:gd name="T27" fmla="*/ 254 h 297"/>
                <a:gd name="T28" fmla="*/ 795 w 860"/>
                <a:gd name="T29" fmla="*/ 271 h 297"/>
                <a:gd name="T30" fmla="*/ 769 w 860"/>
                <a:gd name="T31" fmla="*/ 286 h 297"/>
                <a:gd name="T32" fmla="*/ 741 w 860"/>
                <a:gd name="T33" fmla="*/ 294 h 297"/>
                <a:gd name="T34" fmla="*/ 711 w 860"/>
                <a:gd name="T35" fmla="*/ 297 h 297"/>
                <a:gd name="T36" fmla="*/ 149 w 860"/>
                <a:gd name="T37" fmla="*/ 297 h 297"/>
                <a:gd name="T38" fmla="*/ 119 w 860"/>
                <a:gd name="T39" fmla="*/ 294 h 297"/>
                <a:gd name="T40" fmla="*/ 91 w 860"/>
                <a:gd name="T41" fmla="*/ 286 h 297"/>
                <a:gd name="T42" fmla="*/ 65 w 860"/>
                <a:gd name="T43" fmla="*/ 271 h 297"/>
                <a:gd name="T44" fmla="*/ 44 w 860"/>
                <a:gd name="T45" fmla="*/ 254 h 297"/>
                <a:gd name="T46" fmla="*/ 25 w 860"/>
                <a:gd name="T47" fmla="*/ 231 h 297"/>
                <a:gd name="T48" fmla="*/ 11 w 860"/>
                <a:gd name="T49" fmla="*/ 207 h 297"/>
                <a:gd name="T50" fmla="*/ 3 w 860"/>
                <a:gd name="T51" fmla="*/ 179 h 297"/>
                <a:gd name="T52" fmla="*/ 0 w 860"/>
                <a:gd name="T53" fmla="*/ 149 h 297"/>
                <a:gd name="T54" fmla="*/ 3 w 860"/>
                <a:gd name="T55" fmla="*/ 118 h 297"/>
                <a:gd name="T56" fmla="*/ 11 w 860"/>
                <a:gd name="T57" fmla="*/ 90 h 297"/>
                <a:gd name="T58" fmla="*/ 25 w 860"/>
                <a:gd name="T59" fmla="*/ 66 h 297"/>
                <a:gd name="T60" fmla="*/ 44 w 860"/>
                <a:gd name="T61" fmla="*/ 43 h 297"/>
                <a:gd name="T62" fmla="*/ 65 w 860"/>
                <a:gd name="T63" fmla="*/ 26 h 297"/>
                <a:gd name="T64" fmla="*/ 91 w 860"/>
                <a:gd name="T65" fmla="*/ 11 h 297"/>
                <a:gd name="T66" fmla="*/ 119 w 860"/>
                <a:gd name="T67" fmla="*/ 3 h 297"/>
                <a:gd name="T68" fmla="*/ 149 w 860"/>
                <a:gd name="T6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60" h="297">
                  <a:moveTo>
                    <a:pt x="149" y="0"/>
                  </a:moveTo>
                  <a:lnTo>
                    <a:pt x="711" y="0"/>
                  </a:lnTo>
                  <a:lnTo>
                    <a:pt x="741" y="3"/>
                  </a:lnTo>
                  <a:lnTo>
                    <a:pt x="769" y="11"/>
                  </a:lnTo>
                  <a:lnTo>
                    <a:pt x="795" y="26"/>
                  </a:lnTo>
                  <a:lnTo>
                    <a:pt x="817" y="43"/>
                  </a:lnTo>
                  <a:lnTo>
                    <a:pt x="835" y="66"/>
                  </a:lnTo>
                  <a:lnTo>
                    <a:pt x="849" y="90"/>
                  </a:lnTo>
                  <a:lnTo>
                    <a:pt x="857" y="118"/>
                  </a:lnTo>
                  <a:lnTo>
                    <a:pt x="860" y="149"/>
                  </a:lnTo>
                  <a:lnTo>
                    <a:pt x="857" y="179"/>
                  </a:lnTo>
                  <a:lnTo>
                    <a:pt x="849" y="207"/>
                  </a:lnTo>
                  <a:lnTo>
                    <a:pt x="835" y="231"/>
                  </a:lnTo>
                  <a:lnTo>
                    <a:pt x="817" y="254"/>
                  </a:lnTo>
                  <a:lnTo>
                    <a:pt x="795" y="271"/>
                  </a:lnTo>
                  <a:lnTo>
                    <a:pt x="769" y="286"/>
                  </a:lnTo>
                  <a:lnTo>
                    <a:pt x="741" y="294"/>
                  </a:lnTo>
                  <a:lnTo>
                    <a:pt x="711" y="297"/>
                  </a:lnTo>
                  <a:lnTo>
                    <a:pt x="149" y="297"/>
                  </a:lnTo>
                  <a:lnTo>
                    <a:pt x="119" y="294"/>
                  </a:lnTo>
                  <a:lnTo>
                    <a:pt x="91" y="286"/>
                  </a:lnTo>
                  <a:lnTo>
                    <a:pt x="65" y="271"/>
                  </a:lnTo>
                  <a:lnTo>
                    <a:pt x="44" y="254"/>
                  </a:lnTo>
                  <a:lnTo>
                    <a:pt x="25" y="231"/>
                  </a:lnTo>
                  <a:lnTo>
                    <a:pt x="11" y="207"/>
                  </a:lnTo>
                  <a:lnTo>
                    <a:pt x="3" y="179"/>
                  </a:lnTo>
                  <a:lnTo>
                    <a:pt x="0" y="149"/>
                  </a:lnTo>
                  <a:lnTo>
                    <a:pt x="3" y="118"/>
                  </a:lnTo>
                  <a:lnTo>
                    <a:pt x="11" y="90"/>
                  </a:lnTo>
                  <a:lnTo>
                    <a:pt x="25" y="66"/>
                  </a:lnTo>
                  <a:lnTo>
                    <a:pt x="44" y="43"/>
                  </a:lnTo>
                  <a:lnTo>
                    <a:pt x="65" y="26"/>
                  </a:lnTo>
                  <a:lnTo>
                    <a:pt x="91" y="11"/>
                  </a:lnTo>
                  <a:lnTo>
                    <a:pt x="119" y="3"/>
                  </a:lnTo>
                  <a:lnTo>
                    <a:pt x="1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21" name="Freeform 1041">
              <a:extLst>
                <a:ext uri="{FF2B5EF4-FFF2-40B4-BE49-F238E27FC236}">
                  <a16:creationId xmlns:a16="http://schemas.microsoft.com/office/drawing/2014/main" id="{75E9294C-C1F7-A52D-CCE1-39D83DD0271F}"/>
                </a:ext>
              </a:extLst>
            </p:cNvPr>
            <p:cNvSpPr>
              <a:spLocks/>
            </p:cNvSpPr>
            <p:nvPr/>
          </p:nvSpPr>
          <p:spPr bwMode="auto">
            <a:xfrm>
              <a:off x="9876" y="-1946"/>
              <a:ext cx="636" cy="817"/>
            </a:xfrm>
            <a:custGeom>
              <a:avLst/>
              <a:gdLst>
                <a:gd name="T0" fmla="*/ 150 w 2545"/>
                <a:gd name="T1" fmla="*/ 0 h 3271"/>
                <a:gd name="T2" fmla="*/ 2395 w 2545"/>
                <a:gd name="T3" fmla="*/ 0 h 3271"/>
                <a:gd name="T4" fmla="*/ 2425 w 2545"/>
                <a:gd name="T5" fmla="*/ 3 h 3271"/>
                <a:gd name="T6" fmla="*/ 2453 w 2545"/>
                <a:gd name="T7" fmla="*/ 11 h 3271"/>
                <a:gd name="T8" fmla="*/ 2479 w 2545"/>
                <a:gd name="T9" fmla="*/ 26 h 3271"/>
                <a:gd name="T10" fmla="*/ 2501 w 2545"/>
                <a:gd name="T11" fmla="*/ 43 h 3271"/>
                <a:gd name="T12" fmla="*/ 2520 w 2545"/>
                <a:gd name="T13" fmla="*/ 66 h 3271"/>
                <a:gd name="T14" fmla="*/ 2533 w 2545"/>
                <a:gd name="T15" fmla="*/ 90 h 3271"/>
                <a:gd name="T16" fmla="*/ 2542 w 2545"/>
                <a:gd name="T17" fmla="*/ 118 h 3271"/>
                <a:gd name="T18" fmla="*/ 2545 w 2545"/>
                <a:gd name="T19" fmla="*/ 148 h 3271"/>
                <a:gd name="T20" fmla="*/ 2545 w 2545"/>
                <a:gd name="T21" fmla="*/ 369 h 3271"/>
                <a:gd name="T22" fmla="*/ 2246 w 2545"/>
                <a:gd name="T23" fmla="*/ 885 h 3271"/>
                <a:gd name="T24" fmla="*/ 2246 w 2545"/>
                <a:gd name="T25" fmla="*/ 297 h 3271"/>
                <a:gd name="T26" fmla="*/ 300 w 2545"/>
                <a:gd name="T27" fmla="*/ 297 h 3271"/>
                <a:gd name="T28" fmla="*/ 300 w 2545"/>
                <a:gd name="T29" fmla="*/ 2973 h 3271"/>
                <a:gd name="T30" fmla="*/ 2246 w 2545"/>
                <a:gd name="T31" fmla="*/ 2973 h 3271"/>
                <a:gd name="T32" fmla="*/ 2246 w 2545"/>
                <a:gd name="T33" fmla="*/ 2603 h 3271"/>
                <a:gd name="T34" fmla="*/ 2403 w 2545"/>
                <a:gd name="T35" fmla="*/ 2500 h 3271"/>
                <a:gd name="T36" fmla="*/ 2430 w 2545"/>
                <a:gd name="T37" fmla="*/ 2478 h 3271"/>
                <a:gd name="T38" fmla="*/ 2454 w 2545"/>
                <a:gd name="T39" fmla="*/ 2453 h 3271"/>
                <a:gd name="T40" fmla="*/ 2474 w 2545"/>
                <a:gd name="T41" fmla="*/ 2425 h 3271"/>
                <a:gd name="T42" fmla="*/ 2545 w 2545"/>
                <a:gd name="T43" fmla="*/ 2302 h 3271"/>
                <a:gd name="T44" fmla="*/ 2545 w 2545"/>
                <a:gd name="T45" fmla="*/ 3122 h 3271"/>
                <a:gd name="T46" fmla="*/ 2542 w 2545"/>
                <a:gd name="T47" fmla="*/ 3151 h 3271"/>
                <a:gd name="T48" fmla="*/ 2533 w 2545"/>
                <a:gd name="T49" fmla="*/ 3179 h 3271"/>
                <a:gd name="T50" fmla="*/ 2520 w 2545"/>
                <a:gd name="T51" fmla="*/ 3205 h 3271"/>
                <a:gd name="T52" fmla="*/ 2501 w 2545"/>
                <a:gd name="T53" fmla="*/ 3226 h 3271"/>
                <a:gd name="T54" fmla="*/ 2479 w 2545"/>
                <a:gd name="T55" fmla="*/ 3245 h 3271"/>
                <a:gd name="T56" fmla="*/ 2453 w 2545"/>
                <a:gd name="T57" fmla="*/ 3258 h 3271"/>
                <a:gd name="T58" fmla="*/ 2425 w 2545"/>
                <a:gd name="T59" fmla="*/ 3268 h 3271"/>
                <a:gd name="T60" fmla="*/ 2395 w 2545"/>
                <a:gd name="T61" fmla="*/ 3271 h 3271"/>
                <a:gd name="T62" fmla="*/ 150 w 2545"/>
                <a:gd name="T63" fmla="*/ 3271 h 3271"/>
                <a:gd name="T64" fmla="*/ 120 w 2545"/>
                <a:gd name="T65" fmla="*/ 3268 h 3271"/>
                <a:gd name="T66" fmla="*/ 92 w 2545"/>
                <a:gd name="T67" fmla="*/ 3258 h 3271"/>
                <a:gd name="T68" fmla="*/ 66 w 2545"/>
                <a:gd name="T69" fmla="*/ 3245 h 3271"/>
                <a:gd name="T70" fmla="*/ 44 w 2545"/>
                <a:gd name="T71" fmla="*/ 3226 h 3271"/>
                <a:gd name="T72" fmla="*/ 26 w 2545"/>
                <a:gd name="T73" fmla="*/ 3205 h 3271"/>
                <a:gd name="T74" fmla="*/ 12 w 2545"/>
                <a:gd name="T75" fmla="*/ 3179 h 3271"/>
                <a:gd name="T76" fmla="*/ 3 w 2545"/>
                <a:gd name="T77" fmla="*/ 3151 h 3271"/>
                <a:gd name="T78" fmla="*/ 0 w 2545"/>
                <a:gd name="T79" fmla="*/ 3122 h 3271"/>
                <a:gd name="T80" fmla="*/ 0 w 2545"/>
                <a:gd name="T81" fmla="*/ 148 h 3271"/>
                <a:gd name="T82" fmla="*/ 3 w 2545"/>
                <a:gd name="T83" fmla="*/ 118 h 3271"/>
                <a:gd name="T84" fmla="*/ 12 w 2545"/>
                <a:gd name="T85" fmla="*/ 90 h 3271"/>
                <a:gd name="T86" fmla="*/ 26 w 2545"/>
                <a:gd name="T87" fmla="*/ 66 h 3271"/>
                <a:gd name="T88" fmla="*/ 44 w 2545"/>
                <a:gd name="T89" fmla="*/ 43 h 3271"/>
                <a:gd name="T90" fmla="*/ 66 w 2545"/>
                <a:gd name="T91" fmla="*/ 26 h 3271"/>
                <a:gd name="T92" fmla="*/ 92 w 2545"/>
                <a:gd name="T93" fmla="*/ 11 h 3271"/>
                <a:gd name="T94" fmla="*/ 120 w 2545"/>
                <a:gd name="T95" fmla="*/ 3 h 3271"/>
                <a:gd name="T96" fmla="*/ 150 w 2545"/>
                <a:gd name="T97" fmla="*/ 0 h 3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5" h="3271">
                  <a:moveTo>
                    <a:pt x="150" y="0"/>
                  </a:moveTo>
                  <a:lnTo>
                    <a:pt x="2395" y="0"/>
                  </a:lnTo>
                  <a:lnTo>
                    <a:pt x="2425" y="3"/>
                  </a:lnTo>
                  <a:lnTo>
                    <a:pt x="2453" y="11"/>
                  </a:lnTo>
                  <a:lnTo>
                    <a:pt x="2479" y="26"/>
                  </a:lnTo>
                  <a:lnTo>
                    <a:pt x="2501" y="43"/>
                  </a:lnTo>
                  <a:lnTo>
                    <a:pt x="2520" y="66"/>
                  </a:lnTo>
                  <a:lnTo>
                    <a:pt x="2533" y="90"/>
                  </a:lnTo>
                  <a:lnTo>
                    <a:pt x="2542" y="118"/>
                  </a:lnTo>
                  <a:lnTo>
                    <a:pt x="2545" y="148"/>
                  </a:lnTo>
                  <a:lnTo>
                    <a:pt x="2545" y="369"/>
                  </a:lnTo>
                  <a:lnTo>
                    <a:pt x="2246" y="885"/>
                  </a:lnTo>
                  <a:lnTo>
                    <a:pt x="2246" y="297"/>
                  </a:lnTo>
                  <a:lnTo>
                    <a:pt x="300" y="297"/>
                  </a:lnTo>
                  <a:lnTo>
                    <a:pt x="300" y="2973"/>
                  </a:lnTo>
                  <a:lnTo>
                    <a:pt x="2246" y="2973"/>
                  </a:lnTo>
                  <a:lnTo>
                    <a:pt x="2246" y="2603"/>
                  </a:lnTo>
                  <a:lnTo>
                    <a:pt x="2403" y="2500"/>
                  </a:lnTo>
                  <a:lnTo>
                    <a:pt x="2430" y="2478"/>
                  </a:lnTo>
                  <a:lnTo>
                    <a:pt x="2454" y="2453"/>
                  </a:lnTo>
                  <a:lnTo>
                    <a:pt x="2474" y="2425"/>
                  </a:lnTo>
                  <a:lnTo>
                    <a:pt x="2545" y="2302"/>
                  </a:lnTo>
                  <a:lnTo>
                    <a:pt x="2545" y="3122"/>
                  </a:lnTo>
                  <a:lnTo>
                    <a:pt x="2542" y="3151"/>
                  </a:lnTo>
                  <a:lnTo>
                    <a:pt x="2533" y="3179"/>
                  </a:lnTo>
                  <a:lnTo>
                    <a:pt x="2520" y="3205"/>
                  </a:lnTo>
                  <a:lnTo>
                    <a:pt x="2501" y="3226"/>
                  </a:lnTo>
                  <a:lnTo>
                    <a:pt x="2479" y="3245"/>
                  </a:lnTo>
                  <a:lnTo>
                    <a:pt x="2453" y="3258"/>
                  </a:lnTo>
                  <a:lnTo>
                    <a:pt x="2425" y="3268"/>
                  </a:lnTo>
                  <a:lnTo>
                    <a:pt x="2395" y="3271"/>
                  </a:lnTo>
                  <a:lnTo>
                    <a:pt x="150" y="3271"/>
                  </a:lnTo>
                  <a:lnTo>
                    <a:pt x="120" y="3268"/>
                  </a:lnTo>
                  <a:lnTo>
                    <a:pt x="92" y="3258"/>
                  </a:lnTo>
                  <a:lnTo>
                    <a:pt x="66" y="3245"/>
                  </a:lnTo>
                  <a:lnTo>
                    <a:pt x="44" y="3226"/>
                  </a:lnTo>
                  <a:lnTo>
                    <a:pt x="26" y="3205"/>
                  </a:lnTo>
                  <a:lnTo>
                    <a:pt x="12" y="3179"/>
                  </a:lnTo>
                  <a:lnTo>
                    <a:pt x="3" y="3151"/>
                  </a:lnTo>
                  <a:lnTo>
                    <a:pt x="0" y="3122"/>
                  </a:lnTo>
                  <a:lnTo>
                    <a:pt x="0" y="148"/>
                  </a:lnTo>
                  <a:lnTo>
                    <a:pt x="3" y="118"/>
                  </a:lnTo>
                  <a:lnTo>
                    <a:pt x="12" y="90"/>
                  </a:lnTo>
                  <a:lnTo>
                    <a:pt x="26" y="66"/>
                  </a:lnTo>
                  <a:lnTo>
                    <a:pt x="44" y="43"/>
                  </a:lnTo>
                  <a:lnTo>
                    <a:pt x="66" y="26"/>
                  </a:lnTo>
                  <a:lnTo>
                    <a:pt x="92" y="11"/>
                  </a:lnTo>
                  <a:lnTo>
                    <a:pt x="120" y="3"/>
                  </a:lnTo>
                  <a:lnTo>
                    <a:pt x="1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22" name="Freeform 1042">
              <a:extLst>
                <a:ext uri="{FF2B5EF4-FFF2-40B4-BE49-F238E27FC236}">
                  <a16:creationId xmlns:a16="http://schemas.microsoft.com/office/drawing/2014/main" id="{D5C40145-FCF6-DC80-9919-2A6F39F1BAED}"/>
                </a:ext>
              </a:extLst>
            </p:cNvPr>
            <p:cNvSpPr>
              <a:spLocks noEditPoints="1"/>
            </p:cNvSpPr>
            <p:nvPr/>
          </p:nvSpPr>
          <p:spPr bwMode="auto">
            <a:xfrm>
              <a:off x="10305" y="-1855"/>
              <a:ext cx="393" cy="586"/>
            </a:xfrm>
            <a:custGeom>
              <a:avLst/>
              <a:gdLst>
                <a:gd name="T0" fmla="*/ 130 w 1574"/>
                <a:gd name="T1" fmla="*/ 1973 h 2342"/>
                <a:gd name="T2" fmla="*/ 221 w 1574"/>
                <a:gd name="T3" fmla="*/ 2017 h 2342"/>
                <a:gd name="T4" fmla="*/ 305 w 1574"/>
                <a:gd name="T5" fmla="*/ 2073 h 2342"/>
                <a:gd name="T6" fmla="*/ 434 w 1574"/>
                <a:gd name="T7" fmla="*/ 1957 h 2342"/>
                <a:gd name="T8" fmla="*/ 385 w 1574"/>
                <a:gd name="T9" fmla="*/ 1912 h 2342"/>
                <a:gd name="T10" fmla="*/ 311 w 1574"/>
                <a:gd name="T11" fmla="*/ 1861 h 2342"/>
                <a:gd name="T12" fmla="*/ 242 w 1574"/>
                <a:gd name="T13" fmla="*/ 1827 h 2342"/>
                <a:gd name="T14" fmla="*/ 186 w 1574"/>
                <a:gd name="T15" fmla="*/ 1808 h 2342"/>
                <a:gd name="T16" fmla="*/ 140 w 1574"/>
                <a:gd name="T17" fmla="*/ 1799 h 2342"/>
                <a:gd name="T18" fmla="*/ 1106 w 1574"/>
                <a:gd name="T19" fmla="*/ 0 h 2342"/>
                <a:gd name="T20" fmla="*/ 1161 w 1574"/>
                <a:gd name="T21" fmla="*/ 7 h 2342"/>
                <a:gd name="T22" fmla="*/ 1227 w 1574"/>
                <a:gd name="T23" fmla="*/ 25 h 2342"/>
                <a:gd name="T24" fmla="*/ 1305 w 1574"/>
                <a:gd name="T25" fmla="*/ 56 h 2342"/>
                <a:gd name="T26" fmla="*/ 1391 w 1574"/>
                <a:gd name="T27" fmla="*/ 107 h 2342"/>
                <a:gd name="T28" fmla="*/ 1462 w 1574"/>
                <a:gd name="T29" fmla="*/ 161 h 2342"/>
                <a:gd name="T30" fmla="*/ 1512 w 1574"/>
                <a:gd name="T31" fmla="*/ 213 h 2342"/>
                <a:gd name="T32" fmla="*/ 1544 w 1574"/>
                <a:gd name="T33" fmla="*/ 258 h 2342"/>
                <a:gd name="T34" fmla="*/ 1562 w 1574"/>
                <a:gd name="T35" fmla="*/ 294 h 2342"/>
                <a:gd name="T36" fmla="*/ 1571 w 1574"/>
                <a:gd name="T37" fmla="*/ 316 h 2342"/>
                <a:gd name="T38" fmla="*/ 1574 w 1574"/>
                <a:gd name="T39" fmla="*/ 340 h 2342"/>
                <a:gd name="T40" fmla="*/ 1563 w 1574"/>
                <a:gd name="T41" fmla="*/ 375 h 2342"/>
                <a:gd name="T42" fmla="*/ 618 w 1574"/>
                <a:gd name="T43" fmla="*/ 1998 h 2342"/>
                <a:gd name="T44" fmla="*/ 115 w 1574"/>
                <a:gd name="T45" fmla="*/ 2330 h 2342"/>
                <a:gd name="T46" fmla="*/ 77 w 1574"/>
                <a:gd name="T47" fmla="*/ 2342 h 2342"/>
                <a:gd name="T48" fmla="*/ 36 w 1574"/>
                <a:gd name="T49" fmla="*/ 2332 h 2342"/>
                <a:gd name="T50" fmla="*/ 13 w 1574"/>
                <a:gd name="T51" fmla="*/ 2311 h 2342"/>
                <a:gd name="T52" fmla="*/ 0 w 1574"/>
                <a:gd name="T53" fmla="*/ 2280 h 2342"/>
                <a:gd name="T54" fmla="*/ 34 w 1574"/>
                <a:gd name="T55" fmla="*/ 1683 h 2342"/>
                <a:gd name="T56" fmla="*/ 45 w 1574"/>
                <a:gd name="T57" fmla="*/ 1651 h 2342"/>
                <a:gd name="T58" fmla="*/ 991 w 1574"/>
                <a:gd name="T59" fmla="*/ 27 h 2342"/>
                <a:gd name="T60" fmla="*/ 1023 w 1574"/>
                <a:gd name="T61" fmla="*/ 7 h 2342"/>
                <a:gd name="T62" fmla="*/ 1036 w 1574"/>
                <a:gd name="T63" fmla="*/ 4 h 2342"/>
                <a:gd name="T64" fmla="*/ 1064 w 1574"/>
                <a:gd name="T6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4" h="2342">
                  <a:moveTo>
                    <a:pt x="140" y="1799"/>
                  </a:moveTo>
                  <a:lnTo>
                    <a:pt x="130" y="1973"/>
                  </a:lnTo>
                  <a:lnTo>
                    <a:pt x="175" y="1993"/>
                  </a:lnTo>
                  <a:lnTo>
                    <a:pt x="221" y="2017"/>
                  </a:lnTo>
                  <a:lnTo>
                    <a:pt x="264" y="2043"/>
                  </a:lnTo>
                  <a:lnTo>
                    <a:pt x="305" y="2073"/>
                  </a:lnTo>
                  <a:lnTo>
                    <a:pt x="451" y="1976"/>
                  </a:lnTo>
                  <a:lnTo>
                    <a:pt x="434" y="1957"/>
                  </a:lnTo>
                  <a:lnTo>
                    <a:pt x="412" y="1935"/>
                  </a:lnTo>
                  <a:lnTo>
                    <a:pt x="385" y="1912"/>
                  </a:lnTo>
                  <a:lnTo>
                    <a:pt x="351" y="1887"/>
                  </a:lnTo>
                  <a:lnTo>
                    <a:pt x="311" y="1861"/>
                  </a:lnTo>
                  <a:lnTo>
                    <a:pt x="276" y="1843"/>
                  </a:lnTo>
                  <a:lnTo>
                    <a:pt x="242" y="1827"/>
                  </a:lnTo>
                  <a:lnTo>
                    <a:pt x="212" y="1816"/>
                  </a:lnTo>
                  <a:lnTo>
                    <a:pt x="186" y="1808"/>
                  </a:lnTo>
                  <a:lnTo>
                    <a:pt x="162" y="1803"/>
                  </a:lnTo>
                  <a:lnTo>
                    <a:pt x="140" y="1799"/>
                  </a:lnTo>
                  <a:close/>
                  <a:moveTo>
                    <a:pt x="1083" y="0"/>
                  </a:moveTo>
                  <a:lnTo>
                    <a:pt x="1106" y="0"/>
                  </a:lnTo>
                  <a:lnTo>
                    <a:pt x="1132" y="2"/>
                  </a:lnTo>
                  <a:lnTo>
                    <a:pt x="1161" y="7"/>
                  </a:lnTo>
                  <a:lnTo>
                    <a:pt x="1192" y="14"/>
                  </a:lnTo>
                  <a:lnTo>
                    <a:pt x="1227" y="25"/>
                  </a:lnTo>
                  <a:lnTo>
                    <a:pt x="1264" y="39"/>
                  </a:lnTo>
                  <a:lnTo>
                    <a:pt x="1305" y="56"/>
                  </a:lnTo>
                  <a:lnTo>
                    <a:pt x="1347" y="80"/>
                  </a:lnTo>
                  <a:lnTo>
                    <a:pt x="1391" y="107"/>
                  </a:lnTo>
                  <a:lnTo>
                    <a:pt x="1430" y="135"/>
                  </a:lnTo>
                  <a:lnTo>
                    <a:pt x="1462" y="161"/>
                  </a:lnTo>
                  <a:lnTo>
                    <a:pt x="1489" y="188"/>
                  </a:lnTo>
                  <a:lnTo>
                    <a:pt x="1512" y="213"/>
                  </a:lnTo>
                  <a:lnTo>
                    <a:pt x="1529" y="236"/>
                  </a:lnTo>
                  <a:lnTo>
                    <a:pt x="1544" y="258"/>
                  </a:lnTo>
                  <a:lnTo>
                    <a:pt x="1554" y="277"/>
                  </a:lnTo>
                  <a:lnTo>
                    <a:pt x="1562" y="294"/>
                  </a:lnTo>
                  <a:lnTo>
                    <a:pt x="1567" y="307"/>
                  </a:lnTo>
                  <a:lnTo>
                    <a:pt x="1571" y="316"/>
                  </a:lnTo>
                  <a:lnTo>
                    <a:pt x="1572" y="322"/>
                  </a:lnTo>
                  <a:lnTo>
                    <a:pt x="1574" y="340"/>
                  </a:lnTo>
                  <a:lnTo>
                    <a:pt x="1571" y="359"/>
                  </a:lnTo>
                  <a:lnTo>
                    <a:pt x="1563" y="375"/>
                  </a:lnTo>
                  <a:lnTo>
                    <a:pt x="628" y="1985"/>
                  </a:lnTo>
                  <a:lnTo>
                    <a:pt x="618" y="1998"/>
                  </a:lnTo>
                  <a:lnTo>
                    <a:pt x="605" y="2009"/>
                  </a:lnTo>
                  <a:lnTo>
                    <a:pt x="115" y="2330"/>
                  </a:lnTo>
                  <a:lnTo>
                    <a:pt x="97" y="2339"/>
                  </a:lnTo>
                  <a:lnTo>
                    <a:pt x="77" y="2342"/>
                  </a:lnTo>
                  <a:lnTo>
                    <a:pt x="56" y="2340"/>
                  </a:lnTo>
                  <a:lnTo>
                    <a:pt x="36" y="2332"/>
                  </a:lnTo>
                  <a:lnTo>
                    <a:pt x="23" y="2323"/>
                  </a:lnTo>
                  <a:lnTo>
                    <a:pt x="13" y="2311"/>
                  </a:lnTo>
                  <a:lnTo>
                    <a:pt x="5" y="2296"/>
                  </a:lnTo>
                  <a:lnTo>
                    <a:pt x="0" y="2280"/>
                  </a:lnTo>
                  <a:lnTo>
                    <a:pt x="0" y="2263"/>
                  </a:lnTo>
                  <a:lnTo>
                    <a:pt x="34" y="1683"/>
                  </a:lnTo>
                  <a:lnTo>
                    <a:pt x="38" y="1666"/>
                  </a:lnTo>
                  <a:lnTo>
                    <a:pt x="45" y="1651"/>
                  </a:lnTo>
                  <a:lnTo>
                    <a:pt x="981" y="41"/>
                  </a:lnTo>
                  <a:lnTo>
                    <a:pt x="991" y="27"/>
                  </a:lnTo>
                  <a:lnTo>
                    <a:pt x="1005" y="15"/>
                  </a:lnTo>
                  <a:lnTo>
                    <a:pt x="1023" y="7"/>
                  </a:lnTo>
                  <a:lnTo>
                    <a:pt x="1027" y="6"/>
                  </a:lnTo>
                  <a:lnTo>
                    <a:pt x="1036" y="4"/>
                  </a:lnTo>
                  <a:lnTo>
                    <a:pt x="1049" y="2"/>
                  </a:lnTo>
                  <a:lnTo>
                    <a:pt x="1064" y="0"/>
                  </a:lnTo>
                  <a:lnTo>
                    <a:pt x="10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23" name="Freeform 1043">
              <a:extLst>
                <a:ext uri="{FF2B5EF4-FFF2-40B4-BE49-F238E27FC236}">
                  <a16:creationId xmlns:a16="http://schemas.microsoft.com/office/drawing/2014/main" id="{15784A84-5C0A-437F-6980-DB3FC42473BD}"/>
                </a:ext>
              </a:extLst>
            </p:cNvPr>
            <p:cNvSpPr>
              <a:spLocks/>
            </p:cNvSpPr>
            <p:nvPr/>
          </p:nvSpPr>
          <p:spPr bwMode="auto">
            <a:xfrm>
              <a:off x="9995" y="-1385"/>
              <a:ext cx="286" cy="146"/>
            </a:xfrm>
            <a:custGeom>
              <a:avLst/>
              <a:gdLst>
                <a:gd name="T0" fmla="*/ 551 w 1143"/>
                <a:gd name="T1" fmla="*/ 5 h 585"/>
                <a:gd name="T2" fmla="*/ 577 w 1143"/>
                <a:gd name="T3" fmla="*/ 28 h 585"/>
                <a:gd name="T4" fmla="*/ 585 w 1143"/>
                <a:gd name="T5" fmla="*/ 110 h 585"/>
                <a:gd name="T6" fmla="*/ 554 w 1143"/>
                <a:gd name="T7" fmla="*/ 197 h 585"/>
                <a:gd name="T8" fmla="*/ 563 w 1143"/>
                <a:gd name="T9" fmla="*/ 239 h 585"/>
                <a:gd name="T10" fmla="*/ 581 w 1143"/>
                <a:gd name="T11" fmla="*/ 267 h 585"/>
                <a:gd name="T12" fmla="*/ 631 w 1143"/>
                <a:gd name="T13" fmla="*/ 275 h 585"/>
                <a:gd name="T14" fmla="*/ 674 w 1143"/>
                <a:gd name="T15" fmla="*/ 319 h 585"/>
                <a:gd name="T16" fmla="*/ 685 w 1143"/>
                <a:gd name="T17" fmla="*/ 353 h 585"/>
                <a:gd name="T18" fmla="*/ 838 w 1143"/>
                <a:gd name="T19" fmla="*/ 347 h 585"/>
                <a:gd name="T20" fmla="*/ 986 w 1143"/>
                <a:gd name="T21" fmla="*/ 362 h 585"/>
                <a:gd name="T22" fmla="*/ 1106 w 1143"/>
                <a:gd name="T23" fmla="*/ 369 h 585"/>
                <a:gd name="T24" fmla="*/ 1137 w 1143"/>
                <a:gd name="T25" fmla="*/ 396 h 585"/>
                <a:gd name="T26" fmla="*/ 1142 w 1143"/>
                <a:gd name="T27" fmla="*/ 436 h 585"/>
                <a:gd name="T28" fmla="*/ 1119 w 1143"/>
                <a:gd name="T29" fmla="*/ 470 h 585"/>
                <a:gd name="T30" fmla="*/ 1055 w 1143"/>
                <a:gd name="T31" fmla="*/ 477 h 585"/>
                <a:gd name="T32" fmla="*/ 946 w 1143"/>
                <a:gd name="T33" fmla="*/ 461 h 585"/>
                <a:gd name="T34" fmla="*/ 834 w 1143"/>
                <a:gd name="T35" fmla="*/ 447 h 585"/>
                <a:gd name="T36" fmla="*/ 730 w 1143"/>
                <a:gd name="T37" fmla="*/ 456 h 585"/>
                <a:gd name="T38" fmla="*/ 672 w 1143"/>
                <a:gd name="T39" fmla="*/ 481 h 585"/>
                <a:gd name="T40" fmla="*/ 630 w 1143"/>
                <a:gd name="T41" fmla="*/ 486 h 585"/>
                <a:gd name="T42" fmla="*/ 596 w 1143"/>
                <a:gd name="T43" fmla="*/ 472 h 585"/>
                <a:gd name="T44" fmla="*/ 571 w 1143"/>
                <a:gd name="T45" fmla="*/ 449 h 585"/>
                <a:gd name="T46" fmla="*/ 565 w 1143"/>
                <a:gd name="T47" fmla="*/ 403 h 585"/>
                <a:gd name="T48" fmla="*/ 531 w 1143"/>
                <a:gd name="T49" fmla="*/ 452 h 585"/>
                <a:gd name="T50" fmla="*/ 490 w 1143"/>
                <a:gd name="T51" fmla="*/ 465 h 585"/>
                <a:gd name="T52" fmla="*/ 450 w 1143"/>
                <a:gd name="T53" fmla="*/ 451 h 585"/>
                <a:gd name="T54" fmla="*/ 435 w 1143"/>
                <a:gd name="T55" fmla="*/ 414 h 585"/>
                <a:gd name="T56" fmla="*/ 445 w 1143"/>
                <a:gd name="T57" fmla="*/ 385 h 585"/>
                <a:gd name="T58" fmla="*/ 454 w 1143"/>
                <a:gd name="T59" fmla="*/ 365 h 585"/>
                <a:gd name="T60" fmla="*/ 417 w 1143"/>
                <a:gd name="T61" fmla="*/ 400 h 585"/>
                <a:gd name="T62" fmla="*/ 375 w 1143"/>
                <a:gd name="T63" fmla="*/ 423 h 585"/>
                <a:gd name="T64" fmla="*/ 331 w 1143"/>
                <a:gd name="T65" fmla="*/ 412 h 585"/>
                <a:gd name="T66" fmla="*/ 311 w 1143"/>
                <a:gd name="T67" fmla="*/ 375 h 585"/>
                <a:gd name="T68" fmla="*/ 360 w 1143"/>
                <a:gd name="T69" fmla="*/ 285 h 585"/>
                <a:gd name="T70" fmla="*/ 250 w 1143"/>
                <a:gd name="T71" fmla="*/ 388 h 585"/>
                <a:gd name="T72" fmla="*/ 95 w 1143"/>
                <a:gd name="T73" fmla="*/ 574 h 585"/>
                <a:gd name="T74" fmla="*/ 49 w 1143"/>
                <a:gd name="T75" fmla="*/ 584 h 585"/>
                <a:gd name="T76" fmla="*/ 9 w 1143"/>
                <a:gd name="T77" fmla="*/ 562 h 585"/>
                <a:gd name="T78" fmla="*/ 2 w 1143"/>
                <a:gd name="T79" fmla="*/ 521 h 585"/>
                <a:gd name="T80" fmla="*/ 137 w 1143"/>
                <a:gd name="T81" fmla="*/ 347 h 585"/>
                <a:gd name="T82" fmla="*/ 341 w 1143"/>
                <a:gd name="T83" fmla="*/ 122 h 585"/>
                <a:gd name="T84" fmla="*/ 395 w 1143"/>
                <a:gd name="T85" fmla="*/ 70 h 585"/>
                <a:gd name="T86" fmla="*/ 458 w 1143"/>
                <a:gd name="T87" fmla="*/ 20 h 585"/>
                <a:gd name="T88" fmla="*/ 528 w 1143"/>
                <a:gd name="T89"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3" h="585">
                  <a:moveTo>
                    <a:pt x="528" y="0"/>
                  </a:moveTo>
                  <a:lnTo>
                    <a:pt x="539" y="2"/>
                  </a:lnTo>
                  <a:lnTo>
                    <a:pt x="551" y="5"/>
                  </a:lnTo>
                  <a:lnTo>
                    <a:pt x="561" y="10"/>
                  </a:lnTo>
                  <a:lnTo>
                    <a:pt x="571" y="18"/>
                  </a:lnTo>
                  <a:lnTo>
                    <a:pt x="577" y="28"/>
                  </a:lnTo>
                  <a:lnTo>
                    <a:pt x="585" y="53"/>
                  </a:lnTo>
                  <a:lnTo>
                    <a:pt x="587" y="81"/>
                  </a:lnTo>
                  <a:lnTo>
                    <a:pt x="585" y="110"/>
                  </a:lnTo>
                  <a:lnTo>
                    <a:pt x="578" y="139"/>
                  </a:lnTo>
                  <a:lnTo>
                    <a:pt x="567" y="168"/>
                  </a:lnTo>
                  <a:lnTo>
                    <a:pt x="554" y="197"/>
                  </a:lnTo>
                  <a:lnTo>
                    <a:pt x="537" y="227"/>
                  </a:lnTo>
                  <a:lnTo>
                    <a:pt x="551" y="232"/>
                  </a:lnTo>
                  <a:lnTo>
                    <a:pt x="563" y="239"/>
                  </a:lnTo>
                  <a:lnTo>
                    <a:pt x="573" y="252"/>
                  </a:lnTo>
                  <a:lnTo>
                    <a:pt x="577" y="260"/>
                  </a:lnTo>
                  <a:lnTo>
                    <a:pt x="581" y="267"/>
                  </a:lnTo>
                  <a:lnTo>
                    <a:pt x="597" y="266"/>
                  </a:lnTo>
                  <a:lnTo>
                    <a:pt x="614" y="269"/>
                  </a:lnTo>
                  <a:lnTo>
                    <a:pt x="631" y="275"/>
                  </a:lnTo>
                  <a:lnTo>
                    <a:pt x="646" y="286"/>
                  </a:lnTo>
                  <a:lnTo>
                    <a:pt x="661" y="300"/>
                  </a:lnTo>
                  <a:lnTo>
                    <a:pt x="674" y="319"/>
                  </a:lnTo>
                  <a:lnTo>
                    <a:pt x="681" y="334"/>
                  </a:lnTo>
                  <a:lnTo>
                    <a:pt x="684" y="345"/>
                  </a:lnTo>
                  <a:lnTo>
                    <a:pt x="685" y="353"/>
                  </a:lnTo>
                  <a:lnTo>
                    <a:pt x="738" y="347"/>
                  </a:lnTo>
                  <a:lnTo>
                    <a:pt x="789" y="346"/>
                  </a:lnTo>
                  <a:lnTo>
                    <a:pt x="838" y="347"/>
                  </a:lnTo>
                  <a:lnTo>
                    <a:pt x="887" y="351"/>
                  </a:lnTo>
                  <a:lnTo>
                    <a:pt x="936" y="356"/>
                  </a:lnTo>
                  <a:lnTo>
                    <a:pt x="986" y="362"/>
                  </a:lnTo>
                  <a:lnTo>
                    <a:pt x="1036" y="365"/>
                  </a:lnTo>
                  <a:lnTo>
                    <a:pt x="1089" y="367"/>
                  </a:lnTo>
                  <a:lnTo>
                    <a:pt x="1106" y="369"/>
                  </a:lnTo>
                  <a:lnTo>
                    <a:pt x="1119" y="375"/>
                  </a:lnTo>
                  <a:lnTo>
                    <a:pt x="1130" y="384"/>
                  </a:lnTo>
                  <a:lnTo>
                    <a:pt x="1137" y="396"/>
                  </a:lnTo>
                  <a:lnTo>
                    <a:pt x="1142" y="408"/>
                  </a:lnTo>
                  <a:lnTo>
                    <a:pt x="1143" y="422"/>
                  </a:lnTo>
                  <a:lnTo>
                    <a:pt x="1142" y="436"/>
                  </a:lnTo>
                  <a:lnTo>
                    <a:pt x="1137" y="449"/>
                  </a:lnTo>
                  <a:lnTo>
                    <a:pt x="1130" y="460"/>
                  </a:lnTo>
                  <a:lnTo>
                    <a:pt x="1119" y="470"/>
                  </a:lnTo>
                  <a:lnTo>
                    <a:pt x="1106" y="476"/>
                  </a:lnTo>
                  <a:lnTo>
                    <a:pt x="1089" y="478"/>
                  </a:lnTo>
                  <a:lnTo>
                    <a:pt x="1055" y="477"/>
                  </a:lnTo>
                  <a:lnTo>
                    <a:pt x="1020" y="473"/>
                  </a:lnTo>
                  <a:lnTo>
                    <a:pt x="983" y="467"/>
                  </a:lnTo>
                  <a:lnTo>
                    <a:pt x="946" y="461"/>
                  </a:lnTo>
                  <a:lnTo>
                    <a:pt x="909" y="455"/>
                  </a:lnTo>
                  <a:lnTo>
                    <a:pt x="872" y="450"/>
                  </a:lnTo>
                  <a:lnTo>
                    <a:pt x="834" y="447"/>
                  </a:lnTo>
                  <a:lnTo>
                    <a:pt x="798" y="446"/>
                  </a:lnTo>
                  <a:lnTo>
                    <a:pt x="763" y="449"/>
                  </a:lnTo>
                  <a:lnTo>
                    <a:pt x="730" y="456"/>
                  </a:lnTo>
                  <a:lnTo>
                    <a:pt x="698" y="469"/>
                  </a:lnTo>
                  <a:lnTo>
                    <a:pt x="685" y="475"/>
                  </a:lnTo>
                  <a:lnTo>
                    <a:pt x="672" y="481"/>
                  </a:lnTo>
                  <a:lnTo>
                    <a:pt x="657" y="486"/>
                  </a:lnTo>
                  <a:lnTo>
                    <a:pt x="644" y="488"/>
                  </a:lnTo>
                  <a:lnTo>
                    <a:pt x="630" y="486"/>
                  </a:lnTo>
                  <a:lnTo>
                    <a:pt x="619" y="482"/>
                  </a:lnTo>
                  <a:lnTo>
                    <a:pt x="608" y="477"/>
                  </a:lnTo>
                  <a:lnTo>
                    <a:pt x="596" y="472"/>
                  </a:lnTo>
                  <a:lnTo>
                    <a:pt x="586" y="465"/>
                  </a:lnTo>
                  <a:lnTo>
                    <a:pt x="578" y="458"/>
                  </a:lnTo>
                  <a:lnTo>
                    <a:pt x="571" y="449"/>
                  </a:lnTo>
                  <a:lnTo>
                    <a:pt x="566" y="437"/>
                  </a:lnTo>
                  <a:lnTo>
                    <a:pt x="565" y="418"/>
                  </a:lnTo>
                  <a:lnTo>
                    <a:pt x="565" y="403"/>
                  </a:lnTo>
                  <a:lnTo>
                    <a:pt x="554" y="422"/>
                  </a:lnTo>
                  <a:lnTo>
                    <a:pt x="542" y="441"/>
                  </a:lnTo>
                  <a:lnTo>
                    <a:pt x="531" y="452"/>
                  </a:lnTo>
                  <a:lnTo>
                    <a:pt x="519" y="460"/>
                  </a:lnTo>
                  <a:lnTo>
                    <a:pt x="504" y="464"/>
                  </a:lnTo>
                  <a:lnTo>
                    <a:pt x="490" y="465"/>
                  </a:lnTo>
                  <a:lnTo>
                    <a:pt x="475" y="463"/>
                  </a:lnTo>
                  <a:lnTo>
                    <a:pt x="462" y="458"/>
                  </a:lnTo>
                  <a:lnTo>
                    <a:pt x="450" y="451"/>
                  </a:lnTo>
                  <a:lnTo>
                    <a:pt x="441" y="441"/>
                  </a:lnTo>
                  <a:lnTo>
                    <a:pt x="436" y="428"/>
                  </a:lnTo>
                  <a:lnTo>
                    <a:pt x="435" y="414"/>
                  </a:lnTo>
                  <a:lnTo>
                    <a:pt x="439" y="398"/>
                  </a:lnTo>
                  <a:lnTo>
                    <a:pt x="442" y="391"/>
                  </a:lnTo>
                  <a:lnTo>
                    <a:pt x="445" y="385"/>
                  </a:lnTo>
                  <a:lnTo>
                    <a:pt x="445" y="385"/>
                  </a:lnTo>
                  <a:lnTo>
                    <a:pt x="444" y="385"/>
                  </a:lnTo>
                  <a:lnTo>
                    <a:pt x="454" y="365"/>
                  </a:lnTo>
                  <a:lnTo>
                    <a:pt x="440" y="374"/>
                  </a:lnTo>
                  <a:lnTo>
                    <a:pt x="428" y="385"/>
                  </a:lnTo>
                  <a:lnTo>
                    <a:pt x="417" y="400"/>
                  </a:lnTo>
                  <a:lnTo>
                    <a:pt x="405" y="412"/>
                  </a:lnTo>
                  <a:lnTo>
                    <a:pt x="390" y="420"/>
                  </a:lnTo>
                  <a:lnTo>
                    <a:pt x="375" y="423"/>
                  </a:lnTo>
                  <a:lnTo>
                    <a:pt x="359" y="423"/>
                  </a:lnTo>
                  <a:lnTo>
                    <a:pt x="345" y="419"/>
                  </a:lnTo>
                  <a:lnTo>
                    <a:pt x="331" y="412"/>
                  </a:lnTo>
                  <a:lnTo>
                    <a:pt x="321" y="402"/>
                  </a:lnTo>
                  <a:lnTo>
                    <a:pt x="314" y="389"/>
                  </a:lnTo>
                  <a:lnTo>
                    <a:pt x="311" y="375"/>
                  </a:lnTo>
                  <a:lnTo>
                    <a:pt x="313" y="360"/>
                  </a:lnTo>
                  <a:lnTo>
                    <a:pt x="320" y="343"/>
                  </a:lnTo>
                  <a:lnTo>
                    <a:pt x="360" y="285"/>
                  </a:lnTo>
                  <a:lnTo>
                    <a:pt x="400" y="224"/>
                  </a:lnTo>
                  <a:lnTo>
                    <a:pt x="323" y="305"/>
                  </a:lnTo>
                  <a:lnTo>
                    <a:pt x="250" y="388"/>
                  </a:lnTo>
                  <a:lnTo>
                    <a:pt x="177" y="475"/>
                  </a:lnTo>
                  <a:lnTo>
                    <a:pt x="108" y="562"/>
                  </a:lnTo>
                  <a:lnTo>
                    <a:pt x="95" y="574"/>
                  </a:lnTo>
                  <a:lnTo>
                    <a:pt x="80" y="582"/>
                  </a:lnTo>
                  <a:lnTo>
                    <a:pt x="64" y="585"/>
                  </a:lnTo>
                  <a:lnTo>
                    <a:pt x="49" y="584"/>
                  </a:lnTo>
                  <a:lnTo>
                    <a:pt x="33" y="580"/>
                  </a:lnTo>
                  <a:lnTo>
                    <a:pt x="21" y="572"/>
                  </a:lnTo>
                  <a:lnTo>
                    <a:pt x="9" y="562"/>
                  </a:lnTo>
                  <a:lnTo>
                    <a:pt x="2" y="550"/>
                  </a:lnTo>
                  <a:lnTo>
                    <a:pt x="0" y="535"/>
                  </a:lnTo>
                  <a:lnTo>
                    <a:pt x="2" y="521"/>
                  </a:lnTo>
                  <a:lnTo>
                    <a:pt x="12" y="506"/>
                  </a:lnTo>
                  <a:lnTo>
                    <a:pt x="74" y="426"/>
                  </a:lnTo>
                  <a:lnTo>
                    <a:pt x="137" y="347"/>
                  </a:lnTo>
                  <a:lnTo>
                    <a:pt x="202" y="270"/>
                  </a:lnTo>
                  <a:lnTo>
                    <a:pt x="270" y="194"/>
                  </a:lnTo>
                  <a:lnTo>
                    <a:pt x="341" y="122"/>
                  </a:lnTo>
                  <a:lnTo>
                    <a:pt x="357" y="106"/>
                  </a:lnTo>
                  <a:lnTo>
                    <a:pt x="376" y="88"/>
                  </a:lnTo>
                  <a:lnTo>
                    <a:pt x="395" y="70"/>
                  </a:lnTo>
                  <a:lnTo>
                    <a:pt x="414" y="51"/>
                  </a:lnTo>
                  <a:lnTo>
                    <a:pt x="435" y="35"/>
                  </a:lnTo>
                  <a:lnTo>
                    <a:pt x="458" y="20"/>
                  </a:lnTo>
                  <a:lnTo>
                    <a:pt x="480" y="9"/>
                  </a:lnTo>
                  <a:lnTo>
                    <a:pt x="504" y="2"/>
                  </a:lnTo>
                  <a:lnTo>
                    <a:pt x="5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grpSp>
      <p:sp>
        <p:nvSpPr>
          <p:cNvPr id="24" name="Oval 23">
            <a:extLst>
              <a:ext uri="{FF2B5EF4-FFF2-40B4-BE49-F238E27FC236}">
                <a16:creationId xmlns:a16="http://schemas.microsoft.com/office/drawing/2014/main" id="{9E2E2653-2C94-801C-4D08-F5B70B6253A9}"/>
              </a:ext>
            </a:extLst>
          </p:cNvPr>
          <p:cNvSpPr/>
          <p:nvPr/>
        </p:nvSpPr>
        <p:spPr>
          <a:xfrm>
            <a:off x="10304817" y="3527250"/>
            <a:ext cx="726366" cy="7263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latin typeface="Century Gothic" panose="020B0502020202020204" pitchFamily="34" charset="0"/>
            </a:endParaRPr>
          </a:p>
        </p:txBody>
      </p:sp>
      <p:sp>
        <p:nvSpPr>
          <p:cNvPr id="25" name="Freeform 1171">
            <a:extLst>
              <a:ext uri="{FF2B5EF4-FFF2-40B4-BE49-F238E27FC236}">
                <a16:creationId xmlns:a16="http://schemas.microsoft.com/office/drawing/2014/main" id="{2FE82A7F-329B-C331-4F64-FDF8E916855E}"/>
              </a:ext>
            </a:extLst>
          </p:cNvPr>
          <p:cNvSpPr>
            <a:spLocks/>
          </p:cNvSpPr>
          <p:nvPr/>
        </p:nvSpPr>
        <p:spPr bwMode="auto">
          <a:xfrm>
            <a:off x="10512996" y="3774192"/>
            <a:ext cx="310007" cy="232481"/>
          </a:xfrm>
          <a:custGeom>
            <a:avLst/>
            <a:gdLst>
              <a:gd name="T0" fmla="*/ 6189 w 6231"/>
              <a:gd name="T1" fmla="*/ 0 h 4673"/>
              <a:gd name="T2" fmla="*/ 6206 w 6231"/>
              <a:gd name="T3" fmla="*/ 6 h 4673"/>
              <a:gd name="T4" fmla="*/ 6219 w 6231"/>
              <a:gd name="T5" fmla="*/ 17 h 4673"/>
              <a:gd name="T6" fmla="*/ 6229 w 6231"/>
              <a:gd name="T7" fmla="*/ 34 h 4673"/>
              <a:gd name="T8" fmla="*/ 6231 w 6231"/>
              <a:gd name="T9" fmla="*/ 53 h 4673"/>
              <a:gd name="T10" fmla="*/ 6223 w 6231"/>
              <a:gd name="T11" fmla="*/ 72 h 4673"/>
              <a:gd name="T12" fmla="*/ 3477 w 6231"/>
              <a:gd name="T13" fmla="*/ 4603 h 4673"/>
              <a:gd name="T14" fmla="*/ 3455 w 6231"/>
              <a:gd name="T15" fmla="*/ 4631 h 4673"/>
              <a:gd name="T16" fmla="*/ 3428 w 6231"/>
              <a:gd name="T17" fmla="*/ 4652 h 4673"/>
              <a:gd name="T18" fmla="*/ 3398 w 6231"/>
              <a:gd name="T19" fmla="*/ 4665 h 4673"/>
              <a:gd name="T20" fmla="*/ 3366 w 6231"/>
              <a:gd name="T21" fmla="*/ 4673 h 4673"/>
              <a:gd name="T22" fmla="*/ 3332 w 6231"/>
              <a:gd name="T23" fmla="*/ 4673 h 4673"/>
              <a:gd name="T24" fmla="*/ 3300 w 6231"/>
              <a:gd name="T25" fmla="*/ 4664 h 4673"/>
              <a:gd name="T26" fmla="*/ 3269 w 6231"/>
              <a:gd name="T27" fmla="*/ 4648 h 4673"/>
              <a:gd name="T28" fmla="*/ 2513 w 6231"/>
              <a:gd name="T29" fmla="*/ 4132 h 4673"/>
              <a:gd name="T30" fmla="*/ 1745 w 6231"/>
              <a:gd name="T31" fmla="*/ 4641 h 4673"/>
              <a:gd name="T32" fmla="*/ 1717 w 6231"/>
              <a:gd name="T33" fmla="*/ 4654 h 4673"/>
              <a:gd name="T34" fmla="*/ 1690 w 6231"/>
              <a:gd name="T35" fmla="*/ 4656 h 4673"/>
              <a:gd name="T36" fmla="*/ 1664 w 6231"/>
              <a:gd name="T37" fmla="*/ 4650 h 4673"/>
              <a:gd name="T38" fmla="*/ 1639 w 6231"/>
              <a:gd name="T39" fmla="*/ 4639 h 4673"/>
              <a:gd name="T40" fmla="*/ 1621 w 6231"/>
              <a:gd name="T41" fmla="*/ 4618 h 4673"/>
              <a:gd name="T42" fmla="*/ 1609 w 6231"/>
              <a:gd name="T43" fmla="*/ 4595 h 4673"/>
              <a:gd name="T44" fmla="*/ 1603 w 6231"/>
              <a:gd name="T45" fmla="*/ 4565 h 4673"/>
              <a:gd name="T46" fmla="*/ 1603 w 6231"/>
              <a:gd name="T47" fmla="*/ 3511 h 4673"/>
              <a:gd name="T48" fmla="*/ 5090 w 6231"/>
              <a:gd name="T49" fmla="*/ 905 h 4673"/>
              <a:gd name="T50" fmla="*/ 972 w 6231"/>
              <a:gd name="T51" fmla="*/ 3077 h 4673"/>
              <a:gd name="T52" fmla="*/ 64 w 6231"/>
              <a:gd name="T53" fmla="*/ 2459 h 4673"/>
              <a:gd name="T54" fmla="*/ 36 w 6231"/>
              <a:gd name="T55" fmla="*/ 2434 h 4673"/>
              <a:gd name="T56" fmla="*/ 15 w 6231"/>
              <a:gd name="T57" fmla="*/ 2404 h 4673"/>
              <a:gd name="T58" fmla="*/ 4 w 6231"/>
              <a:gd name="T59" fmla="*/ 2370 h 4673"/>
              <a:gd name="T60" fmla="*/ 0 w 6231"/>
              <a:gd name="T61" fmla="*/ 2335 h 4673"/>
              <a:gd name="T62" fmla="*/ 0 w 6231"/>
              <a:gd name="T63" fmla="*/ 2335 h 4673"/>
              <a:gd name="T64" fmla="*/ 4 w 6231"/>
              <a:gd name="T65" fmla="*/ 2301 h 4673"/>
              <a:gd name="T66" fmla="*/ 17 w 6231"/>
              <a:gd name="T67" fmla="*/ 2269 h 4673"/>
              <a:gd name="T68" fmla="*/ 36 w 6231"/>
              <a:gd name="T69" fmla="*/ 2241 h 4673"/>
              <a:gd name="T70" fmla="*/ 62 w 6231"/>
              <a:gd name="T71" fmla="*/ 2216 h 4673"/>
              <a:gd name="T72" fmla="*/ 96 w 6231"/>
              <a:gd name="T73" fmla="*/ 2199 h 4673"/>
              <a:gd name="T74" fmla="*/ 6168 w 6231"/>
              <a:gd name="T75" fmla="*/ 4 h 4673"/>
              <a:gd name="T76" fmla="*/ 6189 w 6231"/>
              <a:gd name="T77" fmla="*/ 0 h 4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31" h="4673">
                <a:moveTo>
                  <a:pt x="6189" y="0"/>
                </a:moveTo>
                <a:lnTo>
                  <a:pt x="6206" y="6"/>
                </a:lnTo>
                <a:lnTo>
                  <a:pt x="6219" y="17"/>
                </a:lnTo>
                <a:lnTo>
                  <a:pt x="6229" y="34"/>
                </a:lnTo>
                <a:lnTo>
                  <a:pt x="6231" y="53"/>
                </a:lnTo>
                <a:lnTo>
                  <a:pt x="6223" y="72"/>
                </a:lnTo>
                <a:lnTo>
                  <a:pt x="3477" y="4603"/>
                </a:lnTo>
                <a:lnTo>
                  <a:pt x="3455" y="4631"/>
                </a:lnTo>
                <a:lnTo>
                  <a:pt x="3428" y="4652"/>
                </a:lnTo>
                <a:lnTo>
                  <a:pt x="3398" y="4665"/>
                </a:lnTo>
                <a:lnTo>
                  <a:pt x="3366" y="4673"/>
                </a:lnTo>
                <a:lnTo>
                  <a:pt x="3332" y="4673"/>
                </a:lnTo>
                <a:lnTo>
                  <a:pt x="3300" y="4664"/>
                </a:lnTo>
                <a:lnTo>
                  <a:pt x="3269" y="4648"/>
                </a:lnTo>
                <a:lnTo>
                  <a:pt x="2513" y="4132"/>
                </a:lnTo>
                <a:lnTo>
                  <a:pt x="1745" y="4641"/>
                </a:lnTo>
                <a:lnTo>
                  <a:pt x="1717" y="4654"/>
                </a:lnTo>
                <a:lnTo>
                  <a:pt x="1690" y="4656"/>
                </a:lnTo>
                <a:lnTo>
                  <a:pt x="1664" y="4650"/>
                </a:lnTo>
                <a:lnTo>
                  <a:pt x="1639" y="4639"/>
                </a:lnTo>
                <a:lnTo>
                  <a:pt x="1621" y="4618"/>
                </a:lnTo>
                <a:lnTo>
                  <a:pt x="1609" y="4595"/>
                </a:lnTo>
                <a:lnTo>
                  <a:pt x="1603" y="4565"/>
                </a:lnTo>
                <a:lnTo>
                  <a:pt x="1603" y="3511"/>
                </a:lnTo>
                <a:lnTo>
                  <a:pt x="5090" y="905"/>
                </a:lnTo>
                <a:lnTo>
                  <a:pt x="972" y="3077"/>
                </a:lnTo>
                <a:lnTo>
                  <a:pt x="64" y="2459"/>
                </a:lnTo>
                <a:lnTo>
                  <a:pt x="36" y="2434"/>
                </a:lnTo>
                <a:lnTo>
                  <a:pt x="15" y="2404"/>
                </a:lnTo>
                <a:lnTo>
                  <a:pt x="4" y="2370"/>
                </a:lnTo>
                <a:lnTo>
                  <a:pt x="0" y="2335"/>
                </a:lnTo>
                <a:lnTo>
                  <a:pt x="0" y="2335"/>
                </a:lnTo>
                <a:lnTo>
                  <a:pt x="4" y="2301"/>
                </a:lnTo>
                <a:lnTo>
                  <a:pt x="17" y="2269"/>
                </a:lnTo>
                <a:lnTo>
                  <a:pt x="36" y="2241"/>
                </a:lnTo>
                <a:lnTo>
                  <a:pt x="62" y="2216"/>
                </a:lnTo>
                <a:lnTo>
                  <a:pt x="96" y="2199"/>
                </a:lnTo>
                <a:lnTo>
                  <a:pt x="6168" y="4"/>
                </a:lnTo>
                <a:lnTo>
                  <a:pt x="618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algn="r"/>
            <a:endParaRPr lang="en-US">
              <a:solidFill>
                <a:schemeClr val="bg1"/>
              </a:solidFill>
              <a:latin typeface="Century Gothic" panose="020B0502020202020204" pitchFamily="34" charset="0"/>
            </a:endParaRPr>
          </a:p>
        </p:txBody>
      </p:sp>
      <p:sp>
        <p:nvSpPr>
          <p:cNvPr id="26" name="Rectangle 25">
            <a:extLst>
              <a:ext uri="{FF2B5EF4-FFF2-40B4-BE49-F238E27FC236}">
                <a16:creationId xmlns:a16="http://schemas.microsoft.com/office/drawing/2014/main" id="{BAF79374-81CA-7305-4F38-C051CF4B4655}"/>
              </a:ext>
            </a:extLst>
          </p:cNvPr>
          <p:cNvSpPr/>
          <p:nvPr/>
        </p:nvSpPr>
        <p:spPr>
          <a:xfrm>
            <a:off x="439053" y="5646075"/>
            <a:ext cx="2222159" cy="888256"/>
          </a:xfrm>
          <a:prstGeom prst="rect">
            <a:avLst/>
          </a:prstGeom>
        </p:spPr>
        <p:txBody>
          <a:bodyPr wrap="square">
            <a:spAutoFit/>
          </a:bodyPr>
          <a:lstStyle/>
          <a:p>
            <a:pPr algn="ctr">
              <a:lnSpc>
                <a:spcPct val="150000"/>
              </a:lnSpc>
            </a:pPr>
            <a:r>
              <a:rPr lang="en-US" sz="1200" dirty="0"/>
              <a:t>Expected impact: 15% increase in completion rates.</a:t>
            </a:r>
            <a:endParaRPr lang="en-US" sz="1200" dirty="0">
              <a:solidFill>
                <a:schemeClr val="bg1">
                  <a:lumMod val="65000"/>
                </a:schemeClr>
              </a:solidFill>
              <a:latin typeface="Century Gothic" panose="020B0502020202020204" pitchFamily="34" charset="0"/>
            </a:endParaRPr>
          </a:p>
        </p:txBody>
      </p:sp>
      <p:sp>
        <p:nvSpPr>
          <p:cNvPr id="27" name="Rectangle 26">
            <a:extLst>
              <a:ext uri="{FF2B5EF4-FFF2-40B4-BE49-F238E27FC236}">
                <a16:creationId xmlns:a16="http://schemas.microsoft.com/office/drawing/2014/main" id="{93332365-21A5-FFF8-5A78-37BEE11088FC}"/>
              </a:ext>
            </a:extLst>
          </p:cNvPr>
          <p:cNvSpPr/>
          <p:nvPr/>
        </p:nvSpPr>
        <p:spPr>
          <a:xfrm>
            <a:off x="3531385" y="5611496"/>
            <a:ext cx="2222159" cy="611258"/>
          </a:xfrm>
          <a:prstGeom prst="rect">
            <a:avLst/>
          </a:prstGeom>
        </p:spPr>
        <p:txBody>
          <a:bodyPr wrap="square">
            <a:spAutoFit/>
          </a:bodyPr>
          <a:lstStyle/>
          <a:p>
            <a:pPr algn="ctr">
              <a:lnSpc>
                <a:spcPct val="150000"/>
              </a:lnSpc>
            </a:pPr>
            <a:r>
              <a:rPr lang="en-US" sz="1200" dirty="0"/>
              <a:t>Expected impact: Reduce HR queries by 20%.</a:t>
            </a:r>
            <a:endParaRPr lang="en-US" sz="1200" dirty="0">
              <a:solidFill>
                <a:schemeClr val="bg1">
                  <a:lumMod val="65000"/>
                </a:schemeClr>
              </a:solidFill>
              <a:latin typeface="Century Gothic" panose="020B0502020202020204" pitchFamily="34" charset="0"/>
            </a:endParaRPr>
          </a:p>
        </p:txBody>
      </p:sp>
      <p:sp>
        <p:nvSpPr>
          <p:cNvPr id="30" name="TextBox 29">
            <a:extLst>
              <a:ext uri="{FF2B5EF4-FFF2-40B4-BE49-F238E27FC236}">
                <a16:creationId xmlns:a16="http://schemas.microsoft.com/office/drawing/2014/main" id="{8E8CEE4E-6482-063E-1B97-F8852757D6BD}"/>
              </a:ext>
            </a:extLst>
          </p:cNvPr>
          <p:cNvSpPr txBox="1"/>
          <p:nvPr/>
        </p:nvSpPr>
        <p:spPr>
          <a:xfrm>
            <a:off x="334575" y="4659365"/>
            <a:ext cx="2471202" cy="923330"/>
          </a:xfrm>
          <a:prstGeom prst="rect">
            <a:avLst/>
          </a:prstGeom>
          <a:noFill/>
        </p:spPr>
        <p:txBody>
          <a:bodyPr wrap="square" rtlCol="0">
            <a:spAutoFit/>
          </a:bodyPr>
          <a:lstStyle/>
          <a:p>
            <a:pPr algn="ctr"/>
            <a:r>
              <a:rPr lang="en-US" dirty="0"/>
              <a:t>Automate performance review reminders</a:t>
            </a:r>
            <a:endParaRPr lang="en-US" dirty="0">
              <a:solidFill>
                <a:schemeClr val="tx1">
                  <a:lumMod val="50000"/>
                  <a:lumOff val="50000"/>
                </a:schemeClr>
              </a:solidFill>
              <a:latin typeface="Century Gothic" panose="020B0502020202020204" pitchFamily="34" charset="0"/>
            </a:endParaRPr>
          </a:p>
        </p:txBody>
      </p:sp>
      <p:sp>
        <p:nvSpPr>
          <p:cNvPr id="31" name="TextBox 30">
            <a:extLst>
              <a:ext uri="{FF2B5EF4-FFF2-40B4-BE49-F238E27FC236}">
                <a16:creationId xmlns:a16="http://schemas.microsoft.com/office/drawing/2014/main" id="{04C7981A-2AFC-1697-3162-52ABC833BAB9}"/>
              </a:ext>
            </a:extLst>
          </p:cNvPr>
          <p:cNvSpPr txBox="1"/>
          <p:nvPr/>
        </p:nvSpPr>
        <p:spPr>
          <a:xfrm>
            <a:off x="3108121" y="4737411"/>
            <a:ext cx="3133288" cy="646331"/>
          </a:xfrm>
          <a:prstGeom prst="rect">
            <a:avLst/>
          </a:prstGeom>
          <a:noFill/>
        </p:spPr>
        <p:txBody>
          <a:bodyPr wrap="square" rtlCol="0">
            <a:spAutoFit/>
          </a:bodyPr>
          <a:lstStyle/>
          <a:p>
            <a:pPr algn="ctr"/>
            <a:r>
              <a:rPr lang="en-US" dirty="0"/>
              <a:t>Enable Workday Email Reminders</a:t>
            </a:r>
            <a:endParaRPr lang="en-US" dirty="0">
              <a:solidFill>
                <a:schemeClr val="tx1">
                  <a:lumMod val="50000"/>
                  <a:lumOff val="50000"/>
                </a:schemeClr>
              </a:solidFill>
              <a:latin typeface="Century Gothic" panose="020B0502020202020204" pitchFamily="34" charset="0"/>
            </a:endParaRPr>
          </a:p>
        </p:txBody>
      </p:sp>
      <p:sp>
        <p:nvSpPr>
          <p:cNvPr id="32" name="TextBox 31">
            <a:extLst>
              <a:ext uri="{FF2B5EF4-FFF2-40B4-BE49-F238E27FC236}">
                <a16:creationId xmlns:a16="http://schemas.microsoft.com/office/drawing/2014/main" id="{015CAE2D-382D-3D9D-BD47-5E3EDA008866}"/>
              </a:ext>
            </a:extLst>
          </p:cNvPr>
          <p:cNvSpPr txBox="1"/>
          <p:nvPr/>
        </p:nvSpPr>
        <p:spPr>
          <a:xfrm>
            <a:off x="6086913" y="4763070"/>
            <a:ext cx="3133289" cy="646331"/>
          </a:xfrm>
          <a:prstGeom prst="rect">
            <a:avLst/>
          </a:prstGeom>
          <a:noFill/>
        </p:spPr>
        <p:txBody>
          <a:bodyPr wrap="square" rtlCol="0">
            <a:spAutoFit/>
          </a:bodyPr>
          <a:lstStyle/>
          <a:p>
            <a:pPr algn="ctr"/>
            <a:r>
              <a:rPr lang="en-US" dirty="0">
                <a:latin typeface="Century Gothic" panose="020B0502020202020204" pitchFamily="34" charset="0"/>
              </a:rPr>
              <a:t>Provide QRCs &amp; Help Text on Key Processes </a:t>
            </a:r>
          </a:p>
        </p:txBody>
      </p:sp>
      <p:sp>
        <p:nvSpPr>
          <p:cNvPr id="33" name="TextBox 32">
            <a:extLst>
              <a:ext uri="{FF2B5EF4-FFF2-40B4-BE49-F238E27FC236}">
                <a16:creationId xmlns:a16="http://schemas.microsoft.com/office/drawing/2014/main" id="{18D43C38-45FF-E242-D8C8-A5F5143F92F8}"/>
              </a:ext>
            </a:extLst>
          </p:cNvPr>
          <p:cNvSpPr txBox="1"/>
          <p:nvPr/>
        </p:nvSpPr>
        <p:spPr>
          <a:xfrm>
            <a:off x="9326288" y="4752079"/>
            <a:ext cx="2585971" cy="646331"/>
          </a:xfrm>
          <a:prstGeom prst="rect">
            <a:avLst/>
          </a:prstGeom>
          <a:noFill/>
        </p:spPr>
        <p:txBody>
          <a:bodyPr wrap="square" rtlCol="0">
            <a:spAutoFit/>
          </a:bodyPr>
          <a:lstStyle/>
          <a:p>
            <a:pPr algn="ctr"/>
            <a:r>
              <a:rPr lang="en-US" dirty="0">
                <a:latin typeface="Century Gothic" panose="020B0502020202020204" pitchFamily="34" charset="0"/>
              </a:rPr>
              <a:t>Reduce Number of Approvals in Hire</a:t>
            </a:r>
          </a:p>
        </p:txBody>
      </p:sp>
      <p:sp>
        <p:nvSpPr>
          <p:cNvPr id="34" name="Rectangle 33">
            <a:extLst>
              <a:ext uri="{FF2B5EF4-FFF2-40B4-BE49-F238E27FC236}">
                <a16:creationId xmlns:a16="http://schemas.microsoft.com/office/drawing/2014/main" id="{31FBF5AA-B27A-EA2B-9E22-D92BA112DFB6}"/>
              </a:ext>
            </a:extLst>
          </p:cNvPr>
          <p:cNvSpPr/>
          <p:nvPr/>
        </p:nvSpPr>
        <p:spPr>
          <a:xfrm>
            <a:off x="6623717" y="5677716"/>
            <a:ext cx="2222159" cy="611258"/>
          </a:xfrm>
          <a:prstGeom prst="rect">
            <a:avLst/>
          </a:prstGeom>
        </p:spPr>
        <p:txBody>
          <a:bodyPr wrap="square">
            <a:spAutoFit/>
          </a:bodyPr>
          <a:lstStyle/>
          <a:p>
            <a:pPr algn="ctr">
              <a:lnSpc>
                <a:spcPct val="150000"/>
              </a:lnSpc>
            </a:pPr>
            <a:r>
              <a:rPr lang="en-US" sz="1200" dirty="0"/>
              <a:t>Expected impact: Reduce HR queries by 10%.</a:t>
            </a:r>
            <a:endParaRPr lang="en-US" sz="1200" dirty="0">
              <a:solidFill>
                <a:schemeClr val="bg1">
                  <a:lumMod val="65000"/>
                </a:schemeClr>
              </a:solidFill>
              <a:latin typeface="Century Gothic" panose="020B0502020202020204" pitchFamily="34" charset="0"/>
            </a:endParaRPr>
          </a:p>
        </p:txBody>
      </p:sp>
      <p:sp>
        <p:nvSpPr>
          <p:cNvPr id="35" name="Rectangle 34">
            <a:extLst>
              <a:ext uri="{FF2B5EF4-FFF2-40B4-BE49-F238E27FC236}">
                <a16:creationId xmlns:a16="http://schemas.microsoft.com/office/drawing/2014/main" id="{68C6A59D-F7D9-8AB2-6A56-E6733CDEC3C3}"/>
              </a:ext>
            </a:extLst>
          </p:cNvPr>
          <p:cNvSpPr/>
          <p:nvPr/>
        </p:nvSpPr>
        <p:spPr>
          <a:xfrm>
            <a:off x="9508193" y="5677716"/>
            <a:ext cx="2222159" cy="611258"/>
          </a:xfrm>
          <a:prstGeom prst="rect">
            <a:avLst/>
          </a:prstGeom>
        </p:spPr>
        <p:txBody>
          <a:bodyPr wrap="square">
            <a:spAutoFit/>
          </a:bodyPr>
          <a:lstStyle/>
          <a:p>
            <a:pPr algn="ctr">
              <a:lnSpc>
                <a:spcPct val="150000"/>
              </a:lnSpc>
            </a:pPr>
            <a:r>
              <a:rPr lang="en-US" sz="1200" dirty="0"/>
              <a:t>Expected impact: Reduce time to hire by 2 days</a:t>
            </a:r>
            <a:endParaRPr lang="en-US" sz="1200" dirty="0">
              <a:solidFill>
                <a:schemeClr val="bg1">
                  <a:lumMod val="65000"/>
                </a:schemeClr>
              </a:solidFill>
              <a:latin typeface="Century Gothic" panose="020B0502020202020204" pitchFamily="34" charset="0"/>
            </a:endParaRPr>
          </a:p>
        </p:txBody>
      </p:sp>
    </p:spTree>
    <p:extLst>
      <p:ext uri="{BB962C8B-B14F-4D97-AF65-F5344CB8AC3E}">
        <p14:creationId xmlns:p14="http://schemas.microsoft.com/office/powerpoint/2010/main" val="3514652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2C4DAA-DB48-665A-9621-0DB9F22BC6EE}"/>
              </a:ext>
            </a:extLst>
          </p:cNvPr>
          <p:cNvSpPr>
            <a:spLocks noGrp="1"/>
          </p:cNvSpPr>
          <p:nvPr>
            <p:ph type="sldNum" sz="quarter" idx="4"/>
          </p:nvPr>
        </p:nvSpPr>
        <p:spPr/>
        <p:txBody>
          <a:bodyPr/>
          <a:lstStyle/>
          <a:p>
            <a:fld id="{B97DCD48-F2F0-436C-978D-7C4D59D5E31F}" type="slidenum">
              <a:rPr lang="en-US" smtClean="0"/>
              <a:pPr/>
              <a:t>12</a:t>
            </a:fld>
            <a:endParaRPr lang="en-US"/>
          </a:p>
        </p:txBody>
      </p:sp>
      <p:sp>
        <p:nvSpPr>
          <p:cNvPr id="3" name="Title 2">
            <a:extLst>
              <a:ext uri="{FF2B5EF4-FFF2-40B4-BE49-F238E27FC236}">
                <a16:creationId xmlns:a16="http://schemas.microsoft.com/office/drawing/2014/main" id="{FCCD9130-8DDA-CD0A-4F48-07410EE9655B}"/>
              </a:ext>
            </a:extLst>
          </p:cNvPr>
          <p:cNvSpPr>
            <a:spLocks noGrp="1"/>
          </p:cNvSpPr>
          <p:nvPr>
            <p:ph type="title"/>
          </p:nvPr>
        </p:nvSpPr>
        <p:spPr/>
        <p:txBody>
          <a:bodyPr/>
          <a:lstStyle/>
          <a:p>
            <a:r>
              <a:rPr lang="en-US" dirty="0"/>
              <a:t>Long-Term Workday Enhancements (6-24 months)</a:t>
            </a:r>
            <a:endParaRPr lang="en-GB" dirty="0"/>
          </a:p>
        </p:txBody>
      </p:sp>
      <p:grpSp>
        <p:nvGrpSpPr>
          <p:cNvPr id="4" name="Google Shape;1467;p131">
            <a:extLst>
              <a:ext uri="{FF2B5EF4-FFF2-40B4-BE49-F238E27FC236}">
                <a16:creationId xmlns:a16="http://schemas.microsoft.com/office/drawing/2014/main" id="{5B89E060-208E-A62A-171F-2EE850CAC8DB}"/>
              </a:ext>
            </a:extLst>
          </p:cNvPr>
          <p:cNvGrpSpPr/>
          <p:nvPr/>
        </p:nvGrpSpPr>
        <p:grpSpPr>
          <a:xfrm>
            <a:off x="3235392" y="2229633"/>
            <a:ext cx="5165313" cy="3436862"/>
            <a:chOff x="3553097" y="2223710"/>
            <a:chExt cx="5268342" cy="3505415"/>
          </a:xfrm>
        </p:grpSpPr>
        <p:sp>
          <p:nvSpPr>
            <p:cNvPr id="5" name="Google Shape;1468;p131">
              <a:extLst>
                <a:ext uri="{FF2B5EF4-FFF2-40B4-BE49-F238E27FC236}">
                  <a16:creationId xmlns:a16="http://schemas.microsoft.com/office/drawing/2014/main" id="{590C7AB4-8887-1F90-885E-2F38DDF97BA2}"/>
                </a:ext>
              </a:extLst>
            </p:cNvPr>
            <p:cNvSpPr/>
            <p:nvPr/>
          </p:nvSpPr>
          <p:spPr>
            <a:xfrm>
              <a:off x="3553097" y="2223710"/>
              <a:ext cx="1924175" cy="1927581"/>
            </a:xfrm>
            <a:prstGeom prst="ellipse">
              <a:avLst/>
            </a:prstGeom>
            <a:solidFill>
              <a:schemeClr val="accent1"/>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6" name="Google Shape;1469;p131">
              <a:extLst>
                <a:ext uri="{FF2B5EF4-FFF2-40B4-BE49-F238E27FC236}">
                  <a16:creationId xmlns:a16="http://schemas.microsoft.com/office/drawing/2014/main" id="{8A9641E4-0FAA-E47C-20E2-ADF362FD421E}"/>
                </a:ext>
              </a:extLst>
            </p:cNvPr>
            <p:cNvSpPr/>
            <p:nvPr/>
          </p:nvSpPr>
          <p:spPr>
            <a:xfrm>
              <a:off x="6864903" y="3525608"/>
              <a:ext cx="807937" cy="722204"/>
            </a:xfrm>
            <a:custGeom>
              <a:avLst/>
              <a:gdLst/>
              <a:ahLst/>
              <a:cxnLst/>
              <a:rect l="l" t="t" r="r" b="b"/>
              <a:pathLst>
                <a:path w="375" h="335" extrusionOk="0">
                  <a:moveTo>
                    <a:pt x="258" y="0"/>
                  </a:moveTo>
                  <a:cubicBezTo>
                    <a:pt x="229" y="63"/>
                    <a:pt x="281" y="136"/>
                    <a:pt x="375" y="117"/>
                  </a:cubicBezTo>
                  <a:cubicBezTo>
                    <a:pt x="75" y="335"/>
                    <a:pt x="75" y="335"/>
                    <a:pt x="75" y="335"/>
                  </a:cubicBezTo>
                  <a:cubicBezTo>
                    <a:pt x="123" y="251"/>
                    <a:pt x="70" y="179"/>
                    <a:pt x="0" y="187"/>
                  </a:cubicBezTo>
                  <a:cubicBezTo>
                    <a:pt x="258" y="0"/>
                    <a:pt x="258" y="0"/>
                    <a:pt x="258" y="0"/>
                  </a:cubicBezTo>
                </a:path>
              </a:pathLst>
            </a:custGeom>
            <a:solidFill>
              <a:schemeClr val="accent3"/>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7" name="Google Shape;1470;p131">
              <a:extLst>
                <a:ext uri="{FF2B5EF4-FFF2-40B4-BE49-F238E27FC236}">
                  <a16:creationId xmlns:a16="http://schemas.microsoft.com/office/drawing/2014/main" id="{1391589A-8D13-5E04-ED94-A0B7304F232B}"/>
                </a:ext>
              </a:extLst>
            </p:cNvPr>
            <p:cNvSpPr/>
            <p:nvPr/>
          </p:nvSpPr>
          <p:spPr>
            <a:xfrm>
              <a:off x="6898789" y="3758393"/>
              <a:ext cx="1922650" cy="1926054"/>
            </a:xfrm>
            <a:prstGeom prst="ellipse">
              <a:avLst/>
            </a:prstGeom>
            <a:solidFill>
              <a:schemeClr val="accent4"/>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8" name="Google Shape;1471;p131">
              <a:extLst>
                <a:ext uri="{FF2B5EF4-FFF2-40B4-BE49-F238E27FC236}">
                  <a16:creationId xmlns:a16="http://schemas.microsoft.com/office/drawing/2014/main" id="{DE98483B-6160-D9F0-73BC-8266A68C81CE}"/>
                </a:ext>
              </a:extLst>
            </p:cNvPr>
            <p:cNvSpPr/>
            <p:nvPr/>
          </p:nvSpPr>
          <p:spPr>
            <a:xfrm>
              <a:off x="5824179" y="3560242"/>
              <a:ext cx="918085" cy="911839"/>
            </a:xfrm>
            <a:custGeom>
              <a:avLst/>
              <a:gdLst/>
              <a:ahLst/>
              <a:cxnLst/>
              <a:rect l="l" t="t" r="r" b="b"/>
              <a:pathLst>
                <a:path w="426" h="423" extrusionOk="0">
                  <a:moveTo>
                    <a:pt x="0" y="246"/>
                  </a:moveTo>
                  <a:cubicBezTo>
                    <a:pt x="168" y="266"/>
                    <a:pt x="245" y="118"/>
                    <a:pt x="179" y="0"/>
                  </a:cubicBezTo>
                  <a:cubicBezTo>
                    <a:pt x="426" y="156"/>
                    <a:pt x="426" y="156"/>
                    <a:pt x="426" y="156"/>
                  </a:cubicBezTo>
                  <a:cubicBezTo>
                    <a:pt x="290" y="147"/>
                    <a:pt x="189" y="280"/>
                    <a:pt x="278" y="423"/>
                  </a:cubicBezTo>
                  <a:cubicBezTo>
                    <a:pt x="0" y="246"/>
                    <a:pt x="0" y="246"/>
                    <a:pt x="0" y="246"/>
                  </a:cubicBezTo>
                </a:path>
              </a:pathLst>
            </a:custGeom>
            <a:solidFill>
              <a:schemeClr val="accent2"/>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9" name="Google Shape;1472;p131">
              <a:extLst>
                <a:ext uri="{FF2B5EF4-FFF2-40B4-BE49-F238E27FC236}">
                  <a16:creationId xmlns:a16="http://schemas.microsoft.com/office/drawing/2014/main" id="{348645A2-3207-FC23-24E8-C75F347AD552}"/>
                </a:ext>
              </a:extLst>
            </p:cNvPr>
            <p:cNvSpPr/>
            <p:nvPr/>
          </p:nvSpPr>
          <p:spPr>
            <a:xfrm>
              <a:off x="6082724" y="2543932"/>
              <a:ext cx="1400480" cy="1402961"/>
            </a:xfrm>
            <a:prstGeom prst="ellipse">
              <a:avLst/>
            </a:prstGeom>
            <a:solidFill>
              <a:schemeClr val="accent3"/>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0" name="Google Shape;1473;p131">
              <a:extLst>
                <a:ext uri="{FF2B5EF4-FFF2-40B4-BE49-F238E27FC236}">
                  <a16:creationId xmlns:a16="http://schemas.microsoft.com/office/drawing/2014/main" id="{E8CAA01D-CA3E-5AED-1515-6F503E52D1B7}"/>
                </a:ext>
              </a:extLst>
            </p:cNvPr>
            <p:cNvSpPr/>
            <p:nvPr/>
          </p:nvSpPr>
          <p:spPr>
            <a:xfrm>
              <a:off x="4604608" y="3594876"/>
              <a:ext cx="1094661" cy="1024258"/>
            </a:xfrm>
            <a:custGeom>
              <a:avLst/>
              <a:gdLst/>
              <a:ahLst/>
              <a:cxnLst/>
              <a:rect l="l" t="t" r="r" b="b"/>
              <a:pathLst>
                <a:path w="508" h="475" extrusionOk="0">
                  <a:moveTo>
                    <a:pt x="363" y="0"/>
                  </a:moveTo>
                  <a:cubicBezTo>
                    <a:pt x="297" y="142"/>
                    <a:pt x="381" y="249"/>
                    <a:pt x="508" y="245"/>
                  </a:cubicBezTo>
                  <a:cubicBezTo>
                    <a:pt x="182" y="475"/>
                    <a:pt x="182" y="475"/>
                    <a:pt x="182" y="475"/>
                  </a:cubicBezTo>
                  <a:cubicBezTo>
                    <a:pt x="229" y="356"/>
                    <a:pt x="157" y="241"/>
                    <a:pt x="0" y="256"/>
                  </a:cubicBezTo>
                  <a:cubicBezTo>
                    <a:pt x="363" y="0"/>
                    <a:pt x="363" y="0"/>
                    <a:pt x="363" y="0"/>
                  </a:cubicBezTo>
                </a:path>
              </a:pathLst>
            </a:custGeom>
            <a:solidFill>
              <a:schemeClr val="accent1"/>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1" name="Google Shape;1474;p131">
              <a:extLst>
                <a:ext uri="{FF2B5EF4-FFF2-40B4-BE49-F238E27FC236}">
                  <a16:creationId xmlns:a16="http://schemas.microsoft.com/office/drawing/2014/main" id="{A4C62D35-823A-FE37-8141-B2EE28B3B77C}"/>
                </a:ext>
              </a:extLst>
            </p:cNvPr>
            <p:cNvSpPr/>
            <p:nvPr/>
          </p:nvSpPr>
          <p:spPr>
            <a:xfrm>
              <a:off x="4906163" y="4084294"/>
              <a:ext cx="1641924" cy="1644831"/>
            </a:xfrm>
            <a:prstGeom prst="ellipse">
              <a:avLst/>
            </a:prstGeom>
            <a:solidFill>
              <a:schemeClr val="accent2"/>
            </a:solidFill>
            <a:ln>
              <a:noFill/>
            </a:ln>
          </p:spPr>
          <p:txBody>
            <a:bodyPr spcFirstLastPara="1" wrap="square" lIns="91450" tIns="45725" rIns="91450" bIns="45725" anchor="t" anchorCtr="0">
              <a:noAutofit/>
            </a:bodyPr>
            <a:lstStyle/>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2" name="Google Shape;1475;p131">
              <a:extLst>
                <a:ext uri="{FF2B5EF4-FFF2-40B4-BE49-F238E27FC236}">
                  <a16:creationId xmlns:a16="http://schemas.microsoft.com/office/drawing/2014/main" id="{DAD14C14-B6CA-094A-2237-513064A69113}"/>
                </a:ext>
              </a:extLst>
            </p:cNvPr>
            <p:cNvSpPr/>
            <p:nvPr/>
          </p:nvSpPr>
          <p:spPr>
            <a:xfrm>
              <a:off x="3674928" y="2353047"/>
              <a:ext cx="1653020" cy="1655755"/>
            </a:xfrm>
            <a:custGeom>
              <a:avLst/>
              <a:gdLst/>
              <a:ahLst/>
              <a:cxnLst/>
              <a:rect l="l" t="t" r="r" b="b"/>
              <a:pathLst>
                <a:path w="4623088" h="4630738" extrusionOk="0">
                  <a:moveTo>
                    <a:pt x="2311544" y="0"/>
                  </a:moveTo>
                  <a:cubicBezTo>
                    <a:pt x="3588174" y="0"/>
                    <a:pt x="4623088" y="1036626"/>
                    <a:pt x="4623088" y="2315369"/>
                  </a:cubicBezTo>
                  <a:cubicBezTo>
                    <a:pt x="4623088" y="3594112"/>
                    <a:pt x="3588174" y="4630738"/>
                    <a:pt x="2311544" y="4630738"/>
                  </a:cubicBezTo>
                  <a:cubicBezTo>
                    <a:pt x="1034914" y="4630738"/>
                    <a:pt x="0" y="3594112"/>
                    <a:pt x="0" y="2315369"/>
                  </a:cubicBezTo>
                  <a:cubicBezTo>
                    <a:pt x="0" y="1036626"/>
                    <a:pt x="1034914" y="0"/>
                    <a:pt x="2311544"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3" name="Google Shape;1476;p131">
              <a:extLst>
                <a:ext uri="{FF2B5EF4-FFF2-40B4-BE49-F238E27FC236}">
                  <a16:creationId xmlns:a16="http://schemas.microsoft.com/office/drawing/2014/main" id="{991184E7-F656-4D85-47F4-7EEDDF7C31DE}"/>
                </a:ext>
              </a:extLst>
            </p:cNvPr>
            <p:cNvSpPr/>
            <p:nvPr/>
          </p:nvSpPr>
          <p:spPr>
            <a:xfrm>
              <a:off x="4995146" y="4174265"/>
              <a:ext cx="1462981" cy="1464466"/>
            </a:xfrm>
            <a:custGeom>
              <a:avLst/>
              <a:gdLst/>
              <a:ahLst/>
              <a:cxnLst/>
              <a:rect l="l" t="t" r="r" b="b"/>
              <a:pathLst>
                <a:path w="4091596" h="4095750" extrusionOk="0">
                  <a:moveTo>
                    <a:pt x="2045798" y="0"/>
                  </a:moveTo>
                  <a:cubicBezTo>
                    <a:pt x="3175661" y="0"/>
                    <a:pt x="4091596" y="916865"/>
                    <a:pt x="4091596" y="2047875"/>
                  </a:cubicBezTo>
                  <a:cubicBezTo>
                    <a:pt x="4091596" y="3178885"/>
                    <a:pt x="3175661" y="4095750"/>
                    <a:pt x="2045798" y="4095750"/>
                  </a:cubicBezTo>
                  <a:cubicBezTo>
                    <a:pt x="915935" y="4095750"/>
                    <a:pt x="0" y="3178885"/>
                    <a:pt x="0" y="2047875"/>
                  </a:cubicBezTo>
                  <a:cubicBezTo>
                    <a:pt x="0" y="916865"/>
                    <a:pt x="915935" y="0"/>
                    <a:pt x="2045798"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4" name="Google Shape;1477;p131">
              <a:extLst>
                <a:ext uri="{FF2B5EF4-FFF2-40B4-BE49-F238E27FC236}">
                  <a16:creationId xmlns:a16="http://schemas.microsoft.com/office/drawing/2014/main" id="{AC94530D-F8B2-C744-9537-39D7AD1F963C}"/>
                </a:ext>
              </a:extLst>
            </p:cNvPr>
            <p:cNvSpPr/>
            <p:nvPr/>
          </p:nvSpPr>
          <p:spPr>
            <a:xfrm>
              <a:off x="7025240" y="3882522"/>
              <a:ext cx="1678446" cy="1678998"/>
            </a:xfrm>
            <a:custGeom>
              <a:avLst/>
              <a:gdLst/>
              <a:ahLst/>
              <a:cxnLst/>
              <a:rect l="l" t="t" r="r" b="b"/>
              <a:pathLst>
                <a:path w="4694198" h="4695742" extrusionOk="0">
                  <a:moveTo>
                    <a:pt x="2347098" y="0"/>
                  </a:moveTo>
                  <a:cubicBezTo>
                    <a:pt x="3643366" y="0"/>
                    <a:pt x="4694198" y="1051178"/>
                    <a:pt x="4694198" y="2347871"/>
                  </a:cubicBezTo>
                  <a:cubicBezTo>
                    <a:pt x="4694198" y="3644564"/>
                    <a:pt x="3643366" y="4695742"/>
                    <a:pt x="2347098" y="4695742"/>
                  </a:cubicBezTo>
                  <a:cubicBezTo>
                    <a:pt x="1050832" y="4695742"/>
                    <a:pt x="0" y="3644564"/>
                    <a:pt x="0" y="2347871"/>
                  </a:cubicBezTo>
                  <a:cubicBezTo>
                    <a:pt x="0" y="1051178"/>
                    <a:pt x="1050832" y="0"/>
                    <a:pt x="2347098"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5" name="Google Shape;1478;p131">
              <a:extLst>
                <a:ext uri="{FF2B5EF4-FFF2-40B4-BE49-F238E27FC236}">
                  <a16:creationId xmlns:a16="http://schemas.microsoft.com/office/drawing/2014/main" id="{B3084606-A399-9086-E7C2-D9E48F1C68B4}"/>
                </a:ext>
              </a:extLst>
            </p:cNvPr>
            <p:cNvSpPr/>
            <p:nvPr/>
          </p:nvSpPr>
          <p:spPr>
            <a:xfrm>
              <a:off x="6166545" y="2616454"/>
              <a:ext cx="1243418" cy="1243602"/>
            </a:xfrm>
            <a:custGeom>
              <a:avLst/>
              <a:gdLst/>
              <a:ahLst/>
              <a:cxnLst/>
              <a:rect l="l" t="t" r="r" b="b"/>
              <a:pathLst>
                <a:path w="3477532" h="3478046" extrusionOk="0">
                  <a:moveTo>
                    <a:pt x="1738766" y="0"/>
                  </a:moveTo>
                  <a:cubicBezTo>
                    <a:pt x="2699060" y="0"/>
                    <a:pt x="3477532" y="778587"/>
                    <a:pt x="3477532" y="1739023"/>
                  </a:cubicBezTo>
                  <a:cubicBezTo>
                    <a:pt x="3477532" y="2699459"/>
                    <a:pt x="2699060" y="3478046"/>
                    <a:pt x="1738766" y="3478046"/>
                  </a:cubicBezTo>
                  <a:cubicBezTo>
                    <a:pt x="778472" y="3478046"/>
                    <a:pt x="0" y="2699459"/>
                    <a:pt x="0" y="1739023"/>
                  </a:cubicBezTo>
                  <a:cubicBezTo>
                    <a:pt x="0" y="778587"/>
                    <a:pt x="778472" y="0"/>
                    <a:pt x="1738766" y="0"/>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grpSp>
      <p:pic>
        <p:nvPicPr>
          <p:cNvPr id="16" name="Graphic 15">
            <a:extLst>
              <a:ext uri="{FF2B5EF4-FFF2-40B4-BE49-F238E27FC236}">
                <a16:creationId xmlns:a16="http://schemas.microsoft.com/office/drawing/2014/main" id="{9F011C5A-EFAA-73EF-EC67-290F645369BD}"/>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76408" y="2865678"/>
            <a:ext cx="651374" cy="673913"/>
          </a:xfrm>
          <a:prstGeom prst="rect">
            <a:avLst/>
          </a:prstGeom>
        </p:spPr>
      </p:pic>
      <p:sp>
        <p:nvSpPr>
          <p:cNvPr id="17" name="Google Shape;1488;p131">
            <a:extLst>
              <a:ext uri="{FF2B5EF4-FFF2-40B4-BE49-F238E27FC236}">
                <a16:creationId xmlns:a16="http://schemas.microsoft.com/office/drawing/2014/main" id="{4621B79A-41ED-DD10-B002-0ED6B0EA0CFB}"/>
              </a:ext>
            </a:extLst>
          </p:cNvPr>
          <p:cNvSpPr txBox="1"/>
          <p:nvPr/>
        </p:nvSpPr>
        <p:spPr>
          <a:xfrm>
            <a:off x="518723" y="3732484"/>
            <a:ext cx="3214761" cy="710570"/>
          </a:xfrm>
          <a:prstGeom prst="rect">
            <a:avLst/>
          </a:prstGeom>
          <a:noFill/>
          <a:ln>
            <a:noFill/>
          </a:ln>
        </p:spPr>
        <p:txBody>
          <a:bodyPr spcFirstLastPara="1" wrap="square" lIns="91425" tIns="45700" rIns="91425" bIns="45700" anchor="t" anchorCtr="0">
            <a:noAutofit/>
          </a:bodyPr>
          <a:lstStyle/>
          <a:p>
            <a:pPr algn="r"/>
            <a:endParaRPr sz="1100">
              <a:solidFill>
                <a:schemeClr val="tx1">
                  <a:lumMod val="95000"/>
                  <a:lumOff val="5000"/>
                </a:schemeClr>
              </a:solidFill>
              <a:latin typeface="Century Gothic"/>
            </a:endParaRPr>
          </a:p>
        </p:txBody>
      </p:sp>
      <p:pic>
        <p:nvPicPr>
          <p:cNvPr id="18" name="Graphic 17">
            <a:extLst>
              <a:ext uri="{FF2B5EF4-FFF2-40B4-BE49-F238E27FC236}">
                <a16:creationId xmlns:a16="http://schemas.microsoft.com/office/drawing/2014/main" id="{C431C4B1-830C-3033-643E-F9D28025A57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730181" y="2646633"/>
            <a:ext cx="1029850" cy="991504"/>
          </a:xfrm>
          <a:prstGeom prst="rect">
            <a:avLst/>
          </a:prstGeom>
        </p:spPr>
      </p:pic>
      <p:pic>
        <p:nvPicPr>
          <p:cNvPr id="19" name="Graphic 18">
            <a:extLst>
              <a:ext uri="{FF2B5EF4-FFF2-40B4-BE49-F238E27FC236}">
                <a16:creationId xmlns:a16="http://schemas.microsoft.com/office/drawing/2014/main" id="{218963E9-363F-FBF3-D6C8-8159B19AD03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943504" y="4455766"/>
            <a:ext cx="845841" cy="881295"/>
          </a:xfrm>
          <a:prstGeom prst="rect">
            <a:avLst/>
          </a:prstGeom>
        </p:spPr>
      </p:pic>
      <p:pic>
        <p:nvPicPr>
          <p:cNvPr id="20" name="Graphic 19">
            <a:extLst>
              <a:ext uri="{FF2B5EF4-FFF2-40B4-BE49-F238E27FC236}">
                <a16:creationId xmlns:a16="http://schemas.microsoft.com/office/drawing/2014/main" id="{C19DC23E-DA0D-06FB-33DB-BB25EF76C57C}"/>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856512" y="4076097"/>
            <a:ext cx="1086358" cy="1120785"/>
          </a:xfrm>
          <a:prstGeom prst="rect">
            <a:avLst/>
          </a:prstGeom>
        </p:spPr>
      </p:pic>
      <p:grpSp>
        <p:nvGrpSpPr>
          <p:cNvPr id="21" name="Group 20">
            <a:extLst>
              <a:ext uri="{FF2B5EF4-FFF2-40B4-BE49-F238E27FC236}">
                <a16:creationId xmlns:a16="http://schemas.microsoft.com/office/drawing/2014/main" id="{E06DC751-C837-A92C-011D-BD0D81FED392}"/>
              </a:ext>
            </a:extLst>
          </p:cNvPr>
          <p:cNvGrpSpPr/>
          <p:nvPr/>
        </p:nvGrpSpPr>
        <p:grpSpPr>
          <a:xfrm>
            <a:off x="600075" y="1749105"/>
            <a:ext cx="2500232" cy="1544387"/>
            <a:chOff x="600075" y="1749105"/>
            <a:chExt cx="2500232" cy="1544387"/>
          </a:xfrm>
        </p:grpSpPr>
        <p:sp>
          <p:nvSpPr>
            <p:cNvPr id="22" name="Rectangle 21">
              <a:extLst>
                <a:ext uri="{FF2B5EF4-FFF2-40B4-BE49-F238E27FC236}">
                  <a16:creationId xmlns:a16="http://schemas.microsoft.com/office/drawing/2014/main" id="{90D0D68D-51CF-E8D9-1848-A7ED06D9E945}"/>
                </a:ext>
              </a:extLst>
            </p:cNvPr>
            <p:cNvSpPr/>
            <p:nvPr/>
          </p:nvSpPr>
          <p:spPr>
            <a:xfrm>
              <a:off x="600075" y="1749105"/>
              <a:ext cx="2495550" cy="4892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AI Driven HR Data Audits</a:t>
              </a:r>
              <a:endParaRPr lang="en-GB" sz="1600" dirty="0"/>
            </a:p>
          </p:txBody>
        </p:sp>
        <p:sp>
          <p:nvSpPr>
            <p:cNvPr id="23" name="Rectangle 22">
              <a:extLst>
                <a:ext uri="{FF2B5EF4-FFF2-40B4-BE49-F238E27FC236}">
                  <a16:creationId xmlns:a16="http://schemas.microsoft.com/office/drawing/2014/main" id="{2102D771-48EC-A309-14E3-4A46FC17BD3A}"/>
                </a:ext>
              </a:extLst>
            </p:cNvPr>
            <p:cNvSpPr/>
            <p:nvPr/>
          </p:nvSpPr>
          <p:spPr>
            <a:xfrm>
              <a:off x="604757" y="2274214"/>
              <a:ext cx="2495550" cy="10192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rPr>
                <a:t>We think big picture and not just system implementors,  focusing on the end-to-end design ensuring technology enables the process and not the other way round</a:t>
              </a:r>
            </a:p>
          </p:txBody>
        </p:sp>
      </p:grpSp>
      <p:grpSp>
        <p:nvGrpSpPr>
          <p:cNvPr id="24" name="Group 23">
            <a:extLst>
              <a:ext uri="{FF2B5EF4-FFF2-40B4-BE49-F238E27FC236}">
                <a16:creationId xmlns:a16="http://schemas.microsoft.com/office/drawing/2014/main" id="{D93CB656-6BF7-7D7D-AA90-B5E3D130964B}"/>
              </a:ext>
            </a:extLst>
          </p:cNvPr>
          <p:cNvGrpSpPr/>
          <p:nvPr/>
        </p:nvGrpSpPr>
        <p:grpSpPr>
          <a:xfrm>
            <a:off x="778875" y="4514505"/>
            <a:ext cx="3604442" cy="1718309"/>
            <a:chOff x="598568" y="1895475"/>
            <a:chExt cx="2497057" cy="1718309"/>
          </a:xfrm>
        </p:grpSpPr>
        <p:sp>
          <p:nvSpPr>
            <p:cNvPr id="25" name="Rectangle 24">
              <a:extLst>
                <a:ext uri="{FF2B5EF4-FFF2-40B4-BE49-F238E27FC236}">
                  <a16:creationId xmlns:a16="http://schemas.microsoft.com/office/drawing/2014/main" id="{FF80E6A1-2978-3A85-7030-3DCAEAD60ADF}"/>
                </a:ext>
              </a:extLst>
            </p:cNvPr>
            <p:cNvSpPr/>
            <p:nvPr/>
          </p:nvSpPr>
          <p:spPr>
            <a:xfrm>
              <a:off x="600075" y="1895475"/>
              <a:ext cx="2495550" cy="34292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Implement Succession Planning</a:t>
              </a:r>
              <a:endParaRPr lang="en-GB" sz="1600" dirty="0"/>
            </a:p>
          </p:txBody>
        </p:sp>
        <p:sp>
          <p:nvSpPr>
            <p:cNvPr id="26" name="Rectangle 25">
              <a:extLst>
                <a:ext uri="{FF2B5EF4-FFF2-40B4-BE49-F238E27FC236}">
                  <a16:creationId xmlns:a16="http://schemas.microsoft.com/office/drawing/2014/main" id="{8C5AFE9F-3DBB-26EE-189A-0A9AF58E130D}"/>
                </a:ext>
              </a:extLst>
            </p:cNvPr>
            <p:cNvSpPr/>
            <p:nvPr/>
          </p:nvSpPr>
          <p:spPr>
            <a:xfrm>
              <a:off x="598568" y="2263017"/>
              <a:ext cx="2495550" cy="1350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en-GB" sz="1100">
                  <a:solidFill>
                    <a:schemeClr val="tx1"/>
                  </a:solidFill>
                </a:rPr>
              </a:br>
              <a:r>
                <a:rPr lang="en-GB" sz="1100">
                  <a:solidFill>
                    <a:schemeClr val="tx1"/>
                  </a:solidFill>
                </a:rPr>
                <a:t>Whether it’s the latest craze in AI or machine learning, we understand HR and what are the best technologies out there to drive the best people experience and service.</a:t>
              </a:r>
            </a:p>
            <a:p>
              <a:pPr algn="ctr"/>
              <a:r>
                <a:rPr lang="en-GB" sz="1100">
                  <a:solidFill>
                    <a:schemeClr val="tx1"/>
                  </a:solidFill>
                </a:rPr>
                <a:t>We also thrive on making strategy practical. No pie in the sky stuff, we bake the pie, and you get to eat it .</a:t>
              </a:r>
              <a:br>
                <a:rPr lang="en-GB" sz="1100">
                  <a:solidFill>
                    <a:schemeClr val="tx1"/>
                  </a:solidFill>
                </a:rPr>
              </a:br>
              <a:endParaRPr lang="en-GB" sz="1100">
                <a:solidFill>
                  <a:schemeClr val="tx1"/>
                </a:solidFill>
                <a:latin typeface="Century Gothic"/>
              </a:endParaRPr>
            </a:p>
          </p:txBody>
        </p:sp>
      </p:grpSp>
      <p:grpSp>
        <p:nvGrpSpPr>
          <p:cNvPr id="27" name="Group 26">
            <a:extLst>
              <a:ext uri="{FF2B5EF4-FFF2-40B4-BE49-F238E27FC236}">
                <a16:creationId xmlns:a16="http://schemas.microsoft.com/office/drawing/2014/main" id="{9C5FAC1E-AF1D-94CF-FF84-9C49578625E3}"/>
              </a:ext>
            </a:extLst>
          </p:cNvPr>
          <p:cNvGrpSpPr/>
          <p:nvPr/>
        </p:nvGrpSpPr>
        <p:grpSpPr>
          <a:xfrm>
            <a:off x="8502135" y="3804407"/>
            <a:ext cx="3366016" cy="2247584"/>
            <a:chOff x="600075" y="1712852"/>
            <a:chExt cx="2500232" cy="2247584"/>
          </a:xfrm>
        </p:grpSpPr>
        <p:sp>
          <p:nvSpPr>
            <p:cNvPr id="28" name="Rectangle 27">
              <a:extLst>
                <a:ext uri="{FF2B5EF4-FFF2-40B4-BE49-F238E27FC236}">
                  <a16:creationId xmlns:a16="http://schemas.microsoft.com/office/drawing/2014/main" id="{11D7D515-4057-8222-0922-890F41235313}"/>
                </a:ext>
              </a:extLst>
            </p:cNvPr>
            <p:cNvSpPr/>
            <p:nvPr/>
          </p:nvSpPr>
          <p:spPr>
            <a:xfrm>
              <a:off x="600075" y="1712852"/>
              <a:ext cx="2495550" cy="52554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Automate repetitive HR processes with Extend</a:t>
              </a:r>
              <a:endParaRPr lang="en-GB" sz="1600" dirty="0"/>
            </a:p>
          </p:txBody>
        </p:sp>
        <p:sp>
          <p:nvSpPr>
            <p:cNvPr id="29" name="Rectangle 28">
              <a:extLst>
                <a:ext uri="{FF2B5EF4-FFF2-40B4-BE49-F238E27FC236}">
                  <a16:creationId xmlns:a16="http://schemas.microsoft.com/office/drawing/2014/main" id="{D1E41F73-490A-866A-21C8-832307697554}"/>
                </a:ext>
              </a:extLst>
            </p:cNvPr>
            <p:cNvSpPr/>
            <p:nvPr/>
          </p:nvSpPr>
          <p:spPr>
            <a:xfrm>
              <a:off x="604757" y="2274213"/>
              <a:ext cx="2495550" cy="16862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ea typeface="Calibri"/>
                  <a:cs typeface="Calibri"/>
                  <a:sym typeface="Calibri"/>
                </a:rPr>
                <a:t>We have several tools that will accelerate transformation programs. We also focus on setting clients up for success from day 1 including </a:t>
              </a:r>
              <a:r>
                <a:rPr kumimoji="0" lang="en-GB" sz="1100" u="none" strike="noStrike" kern="1200" cap="none" spc="0" normalizeH="0" baseline="0" noProof="0">
                  <a:ln>
                    <a:noFill/>
                  </a:ln>
                  <a:solidFill>
                    <a:schemeClr val="tx1"/>
                  </a:solidFill>
                  <a:effectLst/>
                  <a:uLnTx/>
                  <a:uFillTx/>
                  <a:cs typeface="Arial" panose="020B0604020202020204" pitchFamily="34" charset="0"/>
                </a:rPr>
                <a:t>tools to help you determine your implementation scope and a related SoW, RACI and plan to ensure tasks don’t fall through the GAPs and ultimately affect your program budget and timelines. We guarantee we will save you money in the long run.</a:t>
              </a:r>
            </a:p>
          </p:txBody>
        </p:sp>
      </p:grpSp>
      <p:grpSp>
        <p:nvGrpSpPr>
          <p:cNvPr id="30" name="Group 29">
            <a:extLst>
              <a:ext uri="{FF2B5EF4-FFF2-40B4-BE49-F238E27FC236}">
                <a16:creationId xmlns:a16="http://schemas.microsoft.com/office/drawing/2014/main" id="{CF14BD78-F251-996A-D3DE-C0D3EB23FC68}"/>
              </a:ext>
            </a:extLst>
          </p:cNvPr>
          <p:cNvGrpSpPr/>
          <p:nvPr/>
        </p:nvGrpSpPr>
        <p:grpSpPr>
          <a:xfrm>
            <a:off x="7274569" y="1922069"/>
            <a:ext cx="3366016" cy="1234301"/>
            <a:chOff x="600075" y="1895475"/>
            <a:chExt cx="2500232" cy="1234301"/>
          </a:xfrm>
        </p:grpSpPr>
        <p:sp>
          <p:nvSpPr>
            <p:cNvPr id="31" name="Rectangle 30">
              <a:extLst>
                <a:ext uri="{FF2B5EF4-FFF2-40B4-BE49-F238E27FC236}">
                  <a16:creationId xmlns:a16="http://schemas.microsoft.com/office/drawing/2014/main" id="{36D39B7F-A65E-1995-D494-E6C5FC991358}"/>
                </a:ext>
              </a:extLst>
            </p:cNvPr>
            <p:cNvSpPr/>
            <p:nvPr/>
          </p:nvSpPr>
          <p:spPr>
            <a:xfrm>
              <a:off x="600075" y="1895475"/>
              <a:ext cx="2495550" cy="3429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Payroll APAC Integrations</a:t>
              </a:r>
            </a:p>
          </p:txBody>
        </p:sp>
        <p:sp>
          <p:nvSpPr>
            <p:cNvPr id="32" name="Rectangle 31">
              <a:extLst>
                <a:ext uri="{FF2B5EF4-FFF2-40B4-BE49-F238E27FC236}">
                  <a16:creationId xmlns:a16="http://schemas.microsoft.com/office/drawing/2014/main" id="{FB3D277B-96D7-D5A8-4AFC-BE6D16357148}"/>
                </a:ext>
              </a:extLst>
            </p:cNvPr>
            <p:cNvSpPr/>
            <p:nvPr/>
          </p:nvSpPr>
          <p:spPr>
            <a:xfrm>
              <a:off x="604757" y="2274213"/>
              <a:ext cx="2495550" cy="8555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1100">
                  <a:solidFill>
                    <a:schemeClr val="tx1"/>
                  </a:solidFill>
                </a:rPr>
                <a:t>We operate as part of the client team and as such are not your typical consultancy. We strive to understand your business needs and aim for quality not quantity.</a:t>
              </a:r>
            </a:p>
          </p:txBody>
        </p:sp>
      </p:grpSp>
    </p:spTree>
    <p:extLst>
      <p:ext uri="{BB962C8B-B14F-4D97-AF65-F5344CB8AC3E}">
        <p14:creationId xmlns:p14="http://schemas.microsoft.com/office/powerpoint/2010/main" val="1246416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50ED8-180E-5B07-45D5-1C0F92C96A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F44FA-300F-137C-0455-150734F665AE}"/>
              </a:ext>
            </a:extLst>
          </p:cNvPr>
          <p:cNvSpPr>
            <a:spLocks noGrp="1"/>
          </p:cNvSpPr>
          <p:nvPr>
            <p:ph type="title"/>
          </p:nvPr>
        </p:nvSpPr>
        <p:spPr/>
        <p:txBody>
          <a:bodyPr/>
          <a:lstStyle/>
          <a:p>
            <a:r>
              <a:rPr lang="en-US" dirty="0"/>
              <a:t>Run a One-Day Strategy Workshop</a:t>
            </a:r>
            <a:endParaRPr lang="en-GB" dirty="0"/>
          </a:p>
        </p:txBody>
      </p:sp>
    </p:spTree>
    <p:extLst>
      <p:ext uri="{BB962C8B-B14F-4D97-AF65-F5344CB8AC3E}">
        <p14:creationId xmlns:p14="http://schemas.microsoft.com/office/powerpoint/2010/main" val="2794469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D47D0E-0E0C-EACD-3706-D06AB092F651}"/>
              </a:ext>
            </a:extLst>
          </p:cNvPr>
          <p:cNvSpPr>
            <a:spLocks noGrp="1"/>
          </p:cNvSpPr>
          <p:nvPr>
            <p:ph type="sldNum" sz="quarter" idx="4"/>
          </p:nvPr>
        </p:nvSpPr>
        <p:spPr/>
        <p:txBody>
          <a:bodyPr/>
          <a:lstStyle/>
          <a:p>
            <a:fld id="{B97DCD48-F2F0-436C-978D-7C4D59D5E31F}" type="slidenum">
              <a:rPr lang="en-US" smtClean="0"/>
              <a:pPr/>
              <a:t>14</a:t>
            </a:fld>
            <a:endParaRPr lang="en-US"/>
          </a:p>
        </p:txBody>
      </p:sp>
      <p:sp>
        <p:nvSpPr>
          <p:cNvPr id="3" name="Title 2">
            <a:extLst>
              <a:ext uri="{FF2B5EF4-FFF2-40B4-BE49-F238E27FC236}">
                <a16:creationId xmlns:a16="http://schemas.microsoft.com/office/drawing/2014/main" id="{B7BE7393-E3DF-6D30-F00A-90EF0B0C247B}"/>
              </a:ext>
            </a:extLst>
          </p:cNvPr>
          <p:cNvSpPr>
            <a:spLocks noGrp="1"/>
          </p:cNvSpPr>
          <p:nvPr>
            <p:ph type="title"/>
          </p:nvPr>
        </p:nvSpPr>
        <p:spPr/>
        <p:txBody>
          <a:bodyPr/>
          <a:lstStyle/>
          <a:p>
            <a:r>
              <a:rPr lang="en-US" dirty="0"/>
              <a:t>Workshop Objectives &amp; Agenda</a:t>
            </a:r>
          </a:p>
        </p:txBody>
      </p:sp>
      <p:graphicFrame>
        <p:nvGraphicFramePr>
          <p:cNvPr id="4" name="Table 3">
            <a:extLst>
              <a:ext uri="{FF2B5EF4-FFF2-40B4-BE49-F238E27FC236}">
                <a16:creationId xmlns:a16="http://schemas.microsoft.com/office/drawing/2014/main" id="{96FBE289-C404-F558-C602-EFD3F9722FA8}"/>
              </a:ext>
            </a:extLst>
          </p:cNvPr>
          <p:cNvGraphicFramePr>
            <a:graphicFrameLocks noGrp="1"/>
          </p:cNvGraphicFramePr>
          <p:nvPr>
            <p:extLst>
              <p:ext uri="{D42A27DB-BD31-4B8C-83A1-F6EECF244321}">
                <p14:modId xmlns:p14="http://schemas.microsoft.com/office/powerpoint/2010/main" val="3939965011"/>
              </p:ext>
            </p:extLst>
          </p:nvPr>
        </p:nvGraphicFramePr>
        <p:xfrm>
          <a:off x="350007" y="1394980"/>
          <a:ext cx="8128000" cy="24942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868065108"/>
                    </a:ext>
                  </a:extLst>
                </a:gridCol>
                <a:gridCol w="4064000">
                  <a:extLst>
                    <a:ext uri="{9D8B030D-6E8A-4147-A177-3AD203B41FA5}">
                      <a16:colId xmlns:a16="http://schemas.microsoft.com/office/drawing/2014/main" val="1149139439"/>
                    </a:ext>
                  </a:extLst>
                </a:gridCol>
              </a:tblGrid>
              <a:tr h="370840">
                <a:tc>
                  <a:txBody>
                    <a:bodyPr/>
                    <a:lstStyle/>
                    <a:p>
                      <a:r>
                        <a:rPr lang="en-US" dirty="0"/>
                        <a:t>Topic</a:t>
                      </a:r>
                    </a:p>
                  </a:txBody>
                  <a:tcPr/>
                </a:tc>
                <a:tc>
                  <a:txBody>
                    <a:bodyPr/>
                    <a:lstStyle/>
                    <a:p>
                      <a:r>
                        <a:rPr lang="en-US" dirty="0"/>
                        <a:t>Time</a:t>
                      </a:r>
                    </a:p>
                  </a:txBody>
                  <a:tcPr/>
                </a:tc>
                <a:extLst>
                  <a:ext uri="{0D108BD9-81ED-4DB2-BD59-A6C34878D82A}">
                    <a16:rowId xmlns:a16="http://schemas.microsoft.com/office/drawing/2014/main" val="3198082110"/>
                  </a:ext>
                </a:extLst>
              </a:tr>
              <a:tr h="370840">
                <a:tc>
                  <a:txBody>
                    <a:bodyPr/>
                    <a:lstStyle/>
                    <a:p>
                      <a:r>
                        <a:rPr lang="en-US" sz="1800" b="0" i="0" u="none" strike="noStrike" kern="1200" dirty="0">
                          <a:solidFill>
                            <a:schemeClr val="dk1"/>
                          </a:solidFill>
                          <a:effectLst/>
                          <a:latin typeface="+mn-lt"/>
                          <a:ea typeface="+mn-ea"/>
                          <a:cs typeface="+mn-cs"/>
                        </a:rPr>
                        <a:t>Present Current State Findings</a:t>
                      </a:r>
                      <a:endParaRPr lang="en-US" b="0" dirty="0"/>
                    </a:p>
                  </a:txBody>
                  <a:tcPr/>
                </a:tc>
                <a:tc>
                  <a:txBody>
                    <a:bodyPr/>
                    <a:lstStyle/>
                    <a:p>
                      <a:r>
                        <a:rPr lang="en-US" dirty="0"/>
                        <a:t>9:00 – 10:00</a:t>
                      </a:r>
                    </a:p>
                  </a:txBody>
                  <a:tcPr/>
                </a:tc>
                <a:extLst>
                  <a:ext uri="{0D108BD9-81ED-4DB2-BD59-A6C34878D82A}">
                    <a16:rowId xmlns:a16="http://schemas.microsoft.com/office/drawing/2014/main" val="1274457569"/>
                  </a:ext>
                </a:extLst>
              </a:tr>
              <a:tr h="370840">
                <a:tc>
                  <a:txBody>
                    <a:bodyPr/>
                    <a:lstStyle/>
                    <a:p>
                      <a:r>
                        <a:rPr lang="en-US" sz="1800" b="0" i="0" u="none" strike="noStrike" kern="1200" dirty="0">
                          <a:solidFill>
                            <a:schemeClr val="dk1"/>
                          </a:solidFill>
                          <a:effectLst/>
                          <a:latin typeface="+mn-lt"/>
                          <a:ea typeface="+mn-ea"/>
                          <a:cs typeface="+mn-cs"/>
                        </a:rPr>
                        <a:t>Brainstorm Improvements</a:t>
                      </a:r>
                      <a:endParaRPr lang="en-US" b="0" dirty="0"/>
                    </a:p>
                  </a:txBody>
                  <a:tcPr/>
                </a:tc>
                <a:tc>
                  <a:txBody>
                    <a:bodyPr/>
                    <a:lstStyle/>
                    <a:p>
                      <a:r>
                        <a:rPr lang="en-US" dirty="0"/>
                        <a:t>10:00 – 12:00</a:t>
                      </a:r>
                    </a:p>
                  </a:txBody>
                  <a:tcPr/>
                </a:tc>
                <a:extLst>
                  <a:ext uri="{0D108BD9-81ED-4DB2-BD59-A6C34878D82A}">
                    <a16:rowId xmlns:a16="http://schemas.microsoft.com/office/drawing/2014/main" val="3162811064"/>
                  </a:ext>
                </a:extLst>
              </a:tr>
              <a:tr h="370840">
                <a:tc>
                  <a:txBody>
                    <a:bodyPr/>
                    <a:lstStyle/>
                    <a:p>
                      <a:r>
                        <a:rPr lang="en-US" sz="1800" b="0" i="0" u="none" strike="noStrike" kern="1200" dirty="0">
                          <a:solidFill>
                            <a:schemeClr val="dk1"/>
                          </a:solidFill>
                          <a:effectLst/>
                          <a:latin typeface="+mn-lt"/>
                          <a:ea typeface="+mn-ea"/>
                          <a:cs typeface="+mn-cs"/>
                        </a:rPr>
                        <a:t>Prioritize &amp; Develop a Roadmap</a:t>
                      </a:r>
                      <a:endParaRPr lang="en-US" b="0" dirty="0"/>
                    </a:p>
                  </a:txBody>
                  <a:tcPr/>
                </a:tc>
                <a:tc>
                  <a:txBody>
                    <a:bodyPr/>
                    <a:lstStyle/>
                    <a:p>
                      <a:r>
                        <a:rPr lang="en-US" dirty="0"/>
                        <a:t>13:00 – 14:30</a:t>
                      </a:r>
                    </a:p>
                  </a:txBody>
                  <a:tcPr/>
                </a:tc>
                <a:extLst>
                  <a:ext uri="{0D108BD9-81ED-4DB2-BD59-A6C34878D82A}">
                    <a16:rowId xmlns:a16="http://schemas.microsoft.com/office/drawing/2014/main" val="475594459"/>
                  </a:ext>
                </a:extLst>
              </a:tr>
              <a:tr h="370840">
                <a:tc>
                  <a:txBody>
                    <a:bodyPr/>
                    <a:lstStyle/>
                    <a:p>
                      <a:r>
                        <a:rPr lang="en-US" sz="1800" b="0" i="0" u="none" strike="noStrike" kern="1200" dirty="0">
                          <a:solidFill>
                            <a:schemeClr val="dk1"/>
                          </a:solidFill>
                          <a:effectLst/>
                          <a:latin typeface="+mn-lt"/>
                          <a:ea typeface="+mn-ea"/>
                          <a:cs typeface="+mn-cs"/>
                        </a:rPr>
                        <a:t>Draft the Workday Technology Roadmap </a:t>
                      </a:r>
                      <a:endParaRPr lang="en-US" b="0" dirty="0"/>
                    </a:p>
                  </a:txBody>
                  <a:tcPr/>
                </a:tc>
                <a:tc>
                  <a:txBody>
                    <a:bodyPr/>
                    <a:lstStyle/>
                    <a:p>
                      <a:r>
                        <a:rPr lang="en-US" dirty="0"/>
                        <a:t>14:30 – 16:00</a:t>
                      </a:r>
                    </a:p>
                  </a:txBody>
                  <a:tcPr/>
                </a:tc>
                <a:extLst>
                  <a:ext uri="{0D108BD9-81ED-4DB2-BD59-A6C34878D82A}">
                    <a16:rowId xmlns:a16="http://schemas.microsoft.com/office/drawing/2014/main" val="2801636236"/>
                  </a:ext>
                </a:extLst>
              </a:tr>
              <a:tr h="370840">
                <a:tc>
                  <a:txBody>
                    <a:bodyPr/>
                    <a:lstStyle/>
                    <a:p>
                      <a:r>
                        <a:rPr lang="en-US" sz="1800" b="0" i="0" u="none" strike="noStrike" kern="1200" dirty="0">
                          <a:solidFill>
                            <a:schemeClr val="dk1"/>
                          </a:solidFill>
                          <a:effectLst/>
                          <a:latin typeface="+mn-lt"/>
                          <a:ea typeface="+mn-ea"/>
                          <a:cs typeface="+mn-cs"/>
                        </a:rPr>
                        <a:t>Review &amp; Assign Action Items</a:t>
                      </a:r>
                      <a:endParaRPr lang="en-US" b="0" dirty="0"/>
                    </a:p>
                  </a:txBody>
                  <a:tcPr/>
                </a:tc>
                <a:tc>
                  <a:txBody>
                    <a:bodyPr/>
                    <a:lstStyle/>
                    <a:p>
                      <a:r>
                        <a:rPr lang="en-US" dirty="0"/>
                        <a:t>16:00 – 17:00</a:t>
                      </a:r>
                    </a:p>
                  </a:txBody>
                  <a:tcPr/>
                </a:tc>
                <a:extLst>
                  <a:ext uri="{0D108BD9-81ED-4DB2-BD59-A6C34878D82A}">
                    <a16:rowId xmlns:a16="http://schemas.microsoft.com/office/drawing/2014/main" val="650607259"/>
                  </a:ext>
                </a:extLst>
              </a:tr>
            </a:tbl>
          </a:graphicData>
        </a:graphic>
      </p:graphicFrame>
      <p:sp>
        <p:nvSpPr>
          <p:cNvPr id="5" name="Rectangle: Rounded Corners 4">
            <a:extLst>
              <a:ext uri="{FF2B5EF4-FFF2-40B4-BE49-F238E27FC236}">
                <a16:creationId xmlns:a16="http://schemas.microsoft.com/office/drawing/2014/main" id="{23DF4CDA-8915-30DC-EF0D-FD9200DB499B}"/>
              </a:ext>
            </a:extLst>
          </p:cNvPr>
          <p:cNvSpPr/>
          <p:nvPr/>
        </p:nvSpPr>
        <p:spPr>
          <a:xfrm>
            <a:off x="3548544" y="4827864"/>
            <a:ext cx="6555996" cy="9982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Objectives</a:t>
            </a:r>
          </a:p>
          <a:p>
            <a:pPr marL="342900" indent="-342900" algn="ctr">
              <a:buFont typeface="+mj-lt"/>
              <a:buAutoNum type="arabicPeriod"/>
            </a:pPr>
            <a:r>
              <a:rPr lang="en-US" sz="1200" dirty="0"/>
              <a:t>Align Workday initiatives with business and HR strategy. </a:t>
            </a:r>
          </a:p>
          <a:p>
            <a:pPr marL="342900" indent="-342900" algn="ctr">
              <a:buFont typeface="+mj-lt"/>
              <a:buAutoNum type="arabicPeriod"/>
            </a:pPr>
            <a:r>
              <a:rPr lang="en-US" sz="1200" dirty="0"/>
              <a:t>Prioritize improvements based on impact and effort. </a:t>
            </a:r>
          </a:p>
          <a:p>
            <a:pPr marL="342900" indent="-342900" algn="ctr">
              <a:buFont typeface="+mj-lt"/>
              <a:buAutoNum type="arabicPeriod"/>
            </a:pPr>
            <a:r>
              <a:rPr lang="en-US" sz="1200" dirty="0"/>
              <a:t>Develop a roadmap for execution.</a:t>
            </a:r>
          </a:p>
        </p:txBody>
      </p:sp>
    </p:spTree>
    <p:extLst>
      <p:ext uri="{BB962C8B-B14F-4D97-AF65-F5344CB8AC3E}">
        <p14:creationId xmlns:p14="http://schemas.microsoft.com/office/powerpoint/2010/main" val="2498780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D7E91-E86C-E9A7-922D-D7EAAB67B5C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9763DB-DFB6-7823-716F-326D95C16D4B}"/>
              </a:ext>
            </a:extLst>
          </p:cNvPr>
          <p:cNvSpPr>
            <a:spLocks noGrp="1"/>
          </p:cNvSpPr>
          <p:nvPr>
            <p:ph type="sldNum" sz="quarter" idx="4"/>
          </p:nvPr>
        </p:nvSpPr>
        <p:spPr/>
        <p:txBody>
          <a:bodyPr/>
          <a:lstStyle/>
          <a:p>
            <a:fld id="{B97DCD48-F2F0-436C-978D-7C4D59D5E31F}" type="slidenum">
              <a:rPr lang="en-US" smtClean="0"/>
              <a:pPr/>
              <a:t>15</a:t>
            </a:fld>
            <a:endParaRPr lang="en-US"/>
          </a:p>
        </p:txBody>
      </p:sp>
      <p:sp>
        <p:nvSpPr>
          <p:cNvPr id="3" name="Title 2">
            <a:extLst>
              <a:ext uri="{FF2B5EF4-FFF2-40B4-BE49-F238E27FC236}">
                <a16:creationId xmlns:a16="http://schemas.microsoft.com/office/drawing/2014/main" id="{C4144247-63C7-8FA1-AA4F-1CC6562D8301}"/>
              </a:ext>
            </a:extLst>
          </p:cNvPr>
          <p:cNvSpPr>
            <a:spLocks noGrp="1"/>
          </p:cNvSpPr>
          <p:nvPr>
            <p:ph type="title"/>
          </p:nvPr>
        </p:nvSpPr>
        <p:spPr/>
        <p:txBody>
          <a:bodyPr/>
          <a:lstStyle/>
          <a:p>
            <a:r>
              <a:rPr lang="en-US" dirty="0"/>
              <a:t>Icebreaker</a:t>
            </a:r>
          </a:p>
        </p:txBody>
      </p:sp>
      <p:sp>
        <p:nvSpPr>
          <p:cNvPr id="6" name="TextBox 5">
            <a:extLst>
              <a:ext uri="{FF2B5EF4-FFF2-40B4-BE49-F238E27FC236}">
                <a16:creationId xmlns:a16="http://schemas.microsoft.com/office/drawing/2014/main" id="{D36C4C1E-BB99-CD85-6551-FA6BEEACFE32}"/>
              </a:ext>
            </a:extLst>
          </p:cNvPr>
          <p:cNvSpPr txBox="1"/>
          <p:nvPr/>
        </p:nvSpPr>
        <p:spPr>
          <a:xfrm>
            <a:off x="272642" y="1434517"/>
            <a:ext cx="9664117" cy="5355312"/>
          </a:xfrm>
          <a:prstGeom prst="rect">
            <a:avLst/>
          </a:prstGeom>
          <a:noFill/>
        </p:spPr>
        <p:txBody>
          <a:bodyPr wrap="square" rtlCol="0">
            <a:spAutoFit/>
          </a:bodyPr>
          <a:lstStyle/>
          <a:p>
            <a:r>
              <a:rPr lang="en-US" dirty="0"/>
              <a:t>Choose one of the following icebreakers: </a:t>
            </a:r>
          </a:p>
          <a:p>
            <a:endParaRPr lang="en-US" dirty="0"/>
          </a:p>
          <a:p>
            <a:r>
              <a:rPr lang="en-US" b="1" dirty="0"/>
              <a:t>1. Rock-Paper-Scissors Tournament</a:t>
            </a:r>
          </a:p>
          <a:p>
            <a:pPr>
              <a:buFont typeface="Arial" panose="020B0604020202020204" pitchFamily="34" charset="0"/>
              <a:buChar char="•"/>
            </a:pPr>
            <a:r>
              <a:rPr lang="en-US" dirty="0"/>
              <a:t> Everyone pairs up and plays rock-paper-scissors.</a:t>
            </a:r>
          </a:p>
          <a:p>
            <a:pPr>
              <a:buFont typeface="Arial" panose="020B0604020202020204" pitchFamily="34" charset="0"/>
              <a:buChar char="•"/>
            </a:pPr>
            <a:r>
              <a:rPr lang="en-US" dirty="0"/>
              <a:t> Winners move on to the next round until there’s a final champion!</a:t>
            </a:r>
          </a:p>
          <a:p>
            <a:pPr>
              <a:buFont typeface="Arial" panose="020B0604020202020204" pitchFamily="34" charset="0"/>
              <a:buChar char="•"/>
            </a:pPr>
            <a:r>
              <a:rPr lang="en-US" dirty="0"/>
              <a:t> Great for quick energy and friendly competition.</a:t>
            </a:r>
          </a:p>
          <a:p>
            <a:pPr>
              <a:buFont typeface="Arial" panose="020B0604020202020204" pitchFamily="34" charset="0"/>
              <a:buChar char="•"/>
            </a:pPr>
            <a:endParaRPr lang="en-US" dirty="0"/>
          </a:p>
          <a:p>
            <a:r>
              <a:rPr lang="en-US" b="1" dirty="0"/>
              <a:t>2. Human Knot</a:t>
            </a:r>
          </a:p>
          <a:p>
            <a:pPr>
              <a:buFont typeface="Arial" panose="020B0604020202020204" pitchFamily="34" charset="0"/>
              <a:buChar char="•"/>
            </a:pPr>
            <a:r>
              <a:rPr lang="en-US" dirty="0"/>
              <a:t> Everyone stands in a circle and grabs two random hands (not from the same person).</a:t>
            </a:r>
          </a:p>
          <a:p>
            <a:pPr>
              <a:buFont typeface="Arial" panose="020B0604020202020204" pitchFamily="34" charset="0"/>
              <a:buChar char="•"/>
            </a:pPr>
            <a:r>
              <a:rPr lang="en-US" dirty="0"/>
              <a:t> The group must untangle themselves </a:t>
            </a:r>
            <a:r>
              <a:rPr lang="en-US" b="1" dirty="0"/>
              <a:t>without letting go</a:t>
            </a:r>
            <a:r>
              <a:rPr lang="en-US" dirty="0"/>
              <a:t> to form a circle again.</a:t>
            </a:r>
          </a:p>
          <a:p>
            <a:pPr>
              <a:buFont typeface="Arial" panose="020B0604020202020204" pitchFamily="34" charset="0"/>
              <a:buChar char="•"/>
            </a:pPr>
            <a:r>
              <a:rPr lang="en-US" dirty="0"/>
              <a:t> Creates teamwork and lots of laughs!</a:t>
            </a:r>
          </a:p>
          <a:p>
            <a:endParaRPr lang="en-US" dirty="0"/>
          </a:p>
          <a:p>
            <a:r>
              <a:rPr lang="en-US" b="1" dirty="0"/>
              <a:t>3. Group Juggle</a:t>
            </a:r>
          </a:p>
          <a:p>
            <a:pPr>
              <a:buFont typeface="Arial" panose="020B0604020202020204" pitchFamily="34" charset="0"/>
              <a:buChar char="•"/>
            </a:pPr>
            <a:r>
              <a:rPr lang="en-US" dirty="0"/>
              <a:t> Start with one soft object (like a stress ball) and toss it around in a pattern while saying names.</a:t>
            </a:r>
          </a:p>
          <a:p>
            <a:pPr>
              <a:buFont typeface="Arial" panose="020B0604020202020204" pitchFamily="34" charset="0"/>
              <a:buChar char="•"/>
            </a:pPr>
            <a:r>
              <a:rPr lang="en-US" dirty="0"/>
              <a:t> Add more objects one by one, making it </a:t>
            </a:r>
            <a:r>
              <a:rPr lang="en-US" b="1" dirty="0"/>
              <a:t>increasingly chaotic and fun</a:t>
            </a:r>
            <a:r>
              <a:rPr lang="en-US" dirty="0"/>
              <a:t>!</a:t>
            </a:r>
          </a:p>
          <a:p>
            <a:pPr>
              <a:buFont typeface="Arial" panose="020B0604020202020204" pitchFamily="34" charset="0"/>
              <a:buChar char="•"/>
            </a:pPr>
            <a:r>
              <a:rPr lang="en-US" dirty="0"/>
              <a:t> The goal is to keep everything in motion without dropping anything</a:t>
            </a:r>
          </a:p>
          <a:p>
            <a:endParaRPr lang="en-US" dirty="0"/>
          </a:p>
        </p:txBody>
      </p:sp>
    </p:spTree>
    <p:extLst>
      <p:ext uri="{BB962C8B-B14F-4D97-AF65-F5344CB8AC3E}">
        <p14:creationId xmlns:p14="http://schemas.microsoft.com/office/powerpoint/2010/main" val="2156029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F87F27-FABE-905C-0456-3F558947587C}"/>
              </a:ext>
            </a:extLst>
          </p:cNvPr>
          <p:cNvSpPr>
            <a:spLocks noGrp="1"/>
          </p:cNvSpPr>
          <p:nvPr>
            <p:ph type="sldNum" sz="quarter" idx="4"/>
          </p:nvPr>
        </p:nvSpPr>
        <p:spPr/>
        <p:txBody>
          <a:bodyPr/>
          <a:lstStyle/>
          <a:p>
            <a:fld id="{B97DCD48-F2F0-436C-978D-7C4D59D5E31F}" type="slidenum">
              <a:rPr lang="en-US" smtClean="0"/>
              <a:pPr/>
              <a:t>16</a:t>
            </a:fld>
            <a:endParaRPr lang="en-US"/>
          </a:p>
        </p:txBody>
      </p:sp>
      <p:sp>
        <p:nvSpPr>
          <p:cNvPr id="3" name="Title 2">
            <a:extLst>
              <a:ext uri="{FF2B5EF4-FFF2-40B4-BE49-F238E27FC236}">
                <a16:creationId xmlns:a16="http://schemas.microsoft.com/office/drawing/2014/main" id="{E33324C1-3DFA-AC9E-78EA-BA0FBE909EB6}"/>
              </a:ext>
            </a:extLst>
          </p:cNvPr>
          <p:cNvSpPr>
            <a:spLocks noGrp="1"/>
          </p:cNvSpPr>
          <p:nvPr>
            <p:ph type="title"/>
          </p:nvPr>
        </p:nvSpPr>
        <p:spPr/>
        <p:txBody>
          <a:bodyPr/>
          <a:lstStyle/>
          <a:p>
            <a:r>
              <a:rPr lang="en-US" dirty="0"/>
              <a:t>Your HR Tech Strategy Vision</a:t>
            </a:r>
          </a:p>
        </p:txBody>
      </p:sp>
      <p:pic>
        <p:nvPicPr>
          <p:cNvPr id="5" name="Picture 4">
            <a:extLst>
              <a:ext uri="{FF2B5EF4-FFF2-40B4-BE49-F238E27FC236}">
                <a16:creationId xmlns:a16="http://schemas.microsoft.com/office/drawing/2014/main" id="{F0D0D2F5-D7B6-06C1-09F5-23AE9BB1C023}"/>
              </a:ext>
            </a:extLst>
          </p:cNvPr>
          <p:cNvPicPr>
            <a:picLocks noChangeAspect="1"/>
          </p:cNvPicPr>
          <p:nvPr/>
        </p:nvPicPr>
        <p:blipFill>
          <a:blip r:embed="rId2"/>
          <a:stretch>
            <a:fillRect/>
          </a:stretch>
        </p:blipFill>
        <p:spPr>
          <a:xfrm>
            <a:off x="2571226" y="1469419"/>
            <a:ext cx="7474976" cy="4209235"/>
          </a:xfrm>
          <a:prstGeom prst="rect">
            <a:avLst/>
          </a:prstGeom>
          <a:ln>
            <a:solidFill>
              <a:schemeClr val="accent3"/>
            </a:solidFill>
          </a:ln>
        </p:spPr>
      </p:pic>
      <p:sp>
        <p:nvSpPr>
          <p:cNvPr id="6" name="Rectangle: Rounded Corners 5">
            <a:extLst>
              <a:ext uri="{FF2B5EF4-FFF2-40B4-BE49-F238E27FC236}">
                <a16:creationId xmlns:a16="http://schemas.microsoft.com/office/drawing/2014/main" id="{B5737C92-26ED-11B1-000D-D4068F4385AC}"/>
              </a:ext>
            </a:extLst>
          </p:cNvPr>
          <p:cNvSpPr/>
          <p:nvPr/>
        </p:nvSpPr>
        <p:spPr>
          <a:xfrm>
            <a:off x="3884103" y="5889072"/>
            <a:ext cx="5255703" cy="6904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Discuss the draft vision. Are there any refinements you want to apply?</a:t>
            </a:r>
          </a:p>
        </p:txBody>
      </p:sp>
    </p:spTree>
    <p:extLst>
      <p:ext uri="{BB962C8B-B14F-4D97-AF65-F5344CB8AC3E}">
        <p14:creationId xmlns:p14="http://schemas.microsoft.com/office/powerpoint/2010/main" val="2600988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05F75-8FC8-C9A5-2CF0-9C6B8D8902F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5AF2D-B3EE-C113-94F3-3CAAABCA7483}"/>
              </a:ext>
            </a:extLst>
          </p:cNvPr>
          <p:cNvSpPr>
            <a:spLocks noGrp="1"/>
          </p:cNvSpPr>
          <p:nvPr>
            <p:ph type="sldNum" sz="quarter" idx="4"/>
          </p:nvPr>
        </p:nvSpPr>
        <p:spPr/>
        <p:txBody>
          <a:bodyPr/>
          <a:lstStyle/>
          <a:p>
            <a:fld id="{B97DCD48-F2F0-436C-978D-7C4D59D5E31F}" type="slidenum">
              <a:rPr lang="en-US" smtClean="0"/>
              <a:pPr/>
              <a:t>17</a:t>
            </a:fld>
            <a:endParaRPr lang="en-US"/>
          </a:p>
        </p:txBody>
      </p:sp>
      <p:sp>
        <p:nvSpPr>
          <p:cNvPr id="3" name="Title 2">
            <a:extLst>
              <a:ext uri="{FF2B5EF4-FFF2-40B4-BE49-F238E27FC236}">
                <a16:creationId xmlns:a16="http://schemas.microsoft.com/office/drawing/2014/main" id="{F54E7203-08F9-D28D-C816-E434A776861A}"/>
              </a:ext>
            </a:extLst>
          </p:cNvPr>
          <p:cNvSpPr>
            <a:spLocks noGrp="1"/>
          </p:cNvSpPr>
          <p:nvPr>
            <p:ph type="title"/>
          </p:nvPr>
        </p:nvSpPr>
        <p:spPr/>
        <p:txBody>
          <a:bodyPr/>
          <a:lstStyle/>
          <a:p>
            <a:r>
              <a:rPr lang="en-US" dirty="0"/>
              <a:t>Current State – Workday Strengths &amp; Challenges</a:t>
            </a:r>
          </a:p>
        </p:txBody>
      </p:sp>
      <p:pic>
        <p:nvPicPr>
          <p:cNvPr id="5" name="Picture 4">
            <a:extLst>
              <a:ext uri="{FF2B5EF4-FFF2-40B4-BE49-F238E27FC236}">
                <a16:creationId xmlns:a16="http://schemas.microsoft.com/office/drawing/2014/main" id="{70A068D0-005D-1DFB-49D9-8C0AF339C5F6}"/>
              </a:ext>
            </a:extLst>
          </p:cNvPr>
          <p:cNvPicPr>
            <a:picLocks noChangeAspect="1"/>
          </p:cNvPicPr>
          <p:nvPr/>
        </p:nvPicPr>
        <p:blipFill>
          <a:blip r:embed="rId2"/>
          <a:stretch>
            <a:fillRect/>
          </a:stretch>
        </p:blipFill>
        <p:spPr>
          <a:xfrm>
            <a:off x="343949" y="2185730"/>
            <a:ext cx="5381537" cy="3036415"/>
          </a:xfrm>
          <a:prstGeom prst="rect">
            <a:avLst/>
          </a:prstGeom>
          <a:ln>
            <a:solidFill>
              <a:schemeClr val="accent3"/>
            </a:solidFill>
          </a:ln>
        </p:spPr>
      </p:pic>
      <p:sp>
        <p:nvSpPr>
          <p:cNvPr id="7" name="TextBox 6">
            <a:extLst>
              <a:ext uri="{FF2B5EF4-FFF2-40B4-BE49-F238E27FC236}">
                <a16:creationId xmlns:a16="http://schemas.microsoft.com/office/drawing/2014/main" id="{BE48235F-3D31-D7D5-6438-A1BE7D4C0656}"/>
              </a:ext>
            </a:extLst>
          </p:cNvPr>
          <p:cNvSpPr txBox="1"/>
          <p:nvPr/>
        </p:nvSpPr>
        <p:spPr>
          <a:xfrm>
            <a:off x="5892103" y="1798799"/>
            <a:ext cx="6096698" cy="369332"/>
          </a:xfrm>
          <a:prstGeom prst="rect">
            <a:avLst/>
          </a:prstGeom>
          <a:noFill/>
        </p:spPr>
        <p:txBody>
          <a:bodyPr wrap="square">
            <a:spAutoFit/>
          </a:bodyPr>
          <a:lstStyle/>
          <a:p>
            <a:r>
              <a:rPr lang="en-US" dirty="0"/>
              <a:t>Use Whiteboard or Mural to Expand</a:t>
            </a:r>
          </a:p>
        </p:txBody>
      </p:sp>
      <p:sp>
        <p:nvSpPr>
          <p:cNvPr id="8" name="TextBox 7">
            <a:extLst>
              <a:ext uri="{FF2B5EF4-FFF2-40B4-BE49-F238E27FC236}">
                <a16:creationId xmlns:a16="http://schemas.microsoft.com/office/drawing/2014/main" id="{3861B50C-2F8E-520F-31F0-4D452B5ABFB4}"/>
              </a:ext>
            </a:extLst>
          </p:cNvPr>
          <p:cNvSpPr txBox="1"/>
          <p:nvPr/>
        </p:nvSpPr>
        <p:spPr>
          <a:xfrm>
            <a:off x="279789" y="1816398"/>
            <a:ext cx="6096698" cy="369332"/>
          </a:xfrm>
          <a:prstGeom prst="rect">
            <a:avLst/>
          </a:prstGeom>
          <a:noFill/>
        </p:spPr>
        <p:txBody>
          <a:bodyPr wrap="square">
            <a:spAutoFit/>
          </a:bodyPr>
          <a:lstStyle/>
          <a:p>
            <a:r>
              <a:rPr lang="en-US" dirty="0"/>
              <a:t>Discuss Outcomes of Initial Analysis</a:t>
            </a:r>
          </a:p>
        </p:txBody>
      </p:sp>
      <p:graphicFrame>
        <p:nvGraphicFramePr>
          <p:cNvPr id="9" name="Table 8">
            <a:extLst>
              <a:ext uri="{FF2B5EF4-FFF2-40B4-BE49-F238E27FC236}">
                <a16:creationId xmlns:a16="http://schemas.microsoft.com/office/drawing/2014/main" id="{0BAB30CB-54C9-3EAE-6074-94007649F4DD}"/>
              </a:ext>
            </a:extLst>
          </p:cNvPr>
          <p:cNvGraphicFramePr>
            <a:graphicFrameLocks noGrp="1"/>
          </p:cNvGraphicFramePr>
          <p:nvPr>
            <p:extLst>
              <p:ext uri="{D42A27DB-BD31-4B8C-83A1-F6EECF244321}">
                <p14:modId xmlns:p14="http://schemas.microsoft.com/office/powerpoint/2010/main" val="1447690481"/>
              </p:ext>
            </p:extLst>
          </p:nvPr>
        </p:nvGraphicFramePr>
        <p:xfrm>
          <a:off x="5952065" y="2150532"/>
          <a:ext cx="6036736" cy="3071613"/>
        </p:xfrm>
        <a:graphic>
          <a:graphicData uri="http://schemas.openxmlformats.org/drawingml/2006/table">
            <a:tbl>
              <a:tblPr firstRow="1" bandRow="1">
                <a:tableStyleId>{5C22544A-7EE6-4342-B048-85BDC9FD1C3A}</a:tableStyleId>
              </a:tblPr>
              <a:tblGrid>
                <a:gridCol w="3018368">
                  <a:extLst>
                    <a:ext uri="{9D8B030D-6E8A-4147-A177-3AD203B41FA5}">
                      <a16:colId xmlns:a16="http://schemas.microsoft.com/office/drawing/2014/main" val="1764950575"/>
                    </a:ext>
                  </a:extLst>
                </a:gridCol>
                <a:gridCol w="3018368">
                  <a:extLst>
                    <a:ext uri="{9D8B030D-6E8A-4147-A177-3AD203B41FA5}">
                      <a16:colId xmlns:a16="http://schemas.microsoft.com/office/drawing/2014/main" val="2483865093"/>
                    </a:ext>
                  </a:extLst>
                </a:gridCol>
              </a:tblGrid>
              <a:tr h="976098">
                <a:tc>
                  <a:txBody>
                    <a:bodyPr/>
                    <a:lstStyle/>
                    <a:p>
                      <a:r>
                        <a:rPr lang="en-US" dirty="0"/>
                        <a:t>What’s Working in Workday?</a:t>
                      </a:r>
                    </a:p>
                  </a:txBody>
                  <a:tcPr/>
                </a:tc>
                <a:tc>
                  <a:txBody>
                    <a:bodyPr/>
                    <a:lstStyle/>
                    <a:p>
                      <a:r>
                        <a:rPr lang="en-US" dirty="0"/>
                        <a:t>What’s Challenging in Workday?</a:t>
                      </a:r>
                    </a:p>
                  </a:txBody>
                  <a:tcPr/>
                </a:tc>
                <a:extLst>
                  <a:ext uri="{0D108BD9-81ED-4DB2-BD59-A6C34878D82A}">
                    <a16:rowId xmlns:a16="http://schemas.microsoft.com/office/drawing/2014/main" val="1933248403"/>
                  </a:ext>
                </a:extLst>
              </a:tr>
              <a:tr h="2095515">
                <a:tc>
                  <a:txBody>
                    <a:bodyPr/>
                    <a:lstStyle/>
                    <a:p>
                      <a:r>
                        <a:rPr lang="en-US" sz="1400" dirty="0"/>
                        <a:t>Example: Payroll processing is smooth</a:t>
                      </a:r>
                    </a:p>
                  </a:txBody>
                  <a:tcPr/>
                </a:tc>
                <a:tc>
                  <a:txBody>
                    <a:bodyPr/>
                    <a:lstStyle/>
                    <a:p>
                      <a:r>
                        <a:rPr lang="en-US" sz="1400" dirty="0"/>
                        <a:t>Example: Performance reviews are inconsistent</a:t>
                      </a:r>
                    </a:p>
                  </a:txBody>
                  <a:tcPr/>
                </a:tc>
                <a:extLst>
                  <a:ext uri="{0D108BD9-81ED-4DB2-BD59-A6C34878D82A}">
                    <a16:rowId xmlns:a16="http://schemas.microsoft.com/office/drawing/2014/main" val="1239698010"/>
                  </a:ext>
                </a:extLst>
              </a:tr>
            </a:tbl>
          </a:graphicData>
        </a:graphic>
      </p:graphicFrame>
    </p:spTree>
    <p:extLst>
      <p:ext uri="{BB962C8B-B14F-4D97-AF65-F5344CB8AC3E}">
        <p14:creationId xmlns:p14="http://schemas.microsoft.com/office/powerpoint/2010/main" val="335397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D5494-B807-B8F1-0EF3-F2C1B103AFD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04F72D-993C-1CE0-2C69-D0EE20500494}"/>
              </a:ext>
            </a:extLst>
          </p:cNvPr>
          <p:cNvSpPr>
            <a:spLocks noGrp="1"/>
          </p:cNvSpPr>
          <p:nvPr>
            <p:ph type="sldNum" sz="quarter" idx="4"/>
          </p:nvPr>
        </p:nvSpPr>
        <p:spPr/>
        <p:txBody>
          <a:bodyPr/>
          <a:lstStyle/>
          <a:p>
            <a:fld id="{B97DCD48-F2F0-436C-978D-7C4D59D5E31F}" type="slidenum">
              <a:rPr lang="en-US" smtClean="0"/>
              <a:pPr/>
              <a:t>18</a:t>
            </a:fld>
            <a:endParaRPr lang="en-US"/>
          </a:p>
        </p:txBody>
      </p:sp>
      <p:sp>
        <p:nvSpPr>
          <p:cNvPr id="3" name="Title 2">
            <a:extLst>
              <a:ext uri="{FF2B5EF4-FFF2-40B4-BE49-F238E27FC236}">
                <a16:creationId xmlns:a16="http://schemas.microsoft.com/office/drawing/2014/main" id="{A8323DEF-09F5-7F5D-B71A-8130B9095530}"/>
              </a:ext>
            </a:extLst>
          </p:cNvPr>
          <p:cNvSpPr>
            <a:spLocks noGrp="1"/>
          </p:cNvSpPr>
          <p:nvPr>
            <p:ph type="title"/>
          </p:nvPr>
        </p:nvSpPr>
        <p:spPr/>
        <p:txBody>
          <a:bodyPr/>
          <a:lstStyle/>
          <a:p>
            <a:r>
              <a:rPr lang="en-US" dirty="0"/>
              <a:t>Brainstorm Workday Improvement Ideas</a:t>
            </a:r>
          </a:p>
        </p:txBody>
      </p:sp>
      <p:graphicFrame>
        <p:nvGraphicFramePr>
          <p:cNvPr id="4" name="Table 3">
            <a:extLst>
              <a:ext uri="{FF2B5EF4-FFF2-40B4-BE49-F238E27FC236}">
                <a16:creationId xmlns:a16="http://schemas.microsoft.com/office/drawing/2014/main" id="{3009AEC2-CB95-1D45-A325-04BE008392D7}"/>
              </a:ext>
            </a:extLst>
          </p:cNvPr>
          <p:cNvGraphicFramePr>
            <a:graphicFrameLocks noGrp="1"/>
          </p:cNvGraphicFramePr>
          <p:nvPr>
            <p:extLst>
              <p:ext uri="{D42A27DB-BD31-4B8C-83A1-F6EECF244321}">
                <p14:modId xmlns:p14="http://schemas.microsoft.com/office/powerpoint/2010/main" val="4008121638"/>
              </p:ext>
            </p:extLst>
          </p:nvPr>
        </p:nvGraphicFramePr>
        <p:xfrm>
          <a:off x="203199" y="1218811"/>
          <a:ext cx="10935297" cy="5068740"/>
        </p:xfrm>
        <a:graphic>
          <a:graphicData uri="http://schemas.openxmlformats.org/drawingml/2006/table">
            <a:tbl>
              <a:tblPr firstRow="1" bandRow="1">
                <a:tableStyleId>{5C22544A-7EE6-4342-B048-85BDC9FD1C3A}</a:tableStyleId>
              </a:tblPr>
              <a:tblGrid>
                <a:gridCol w="3492151">
                  <a:extLst>
                    <a:ext uri="{9D8B030D-6E8A-4147-A177-3AD203B41FA5}">
                      <a16:colId xmlns:a16="http://schemas.microsoft.com/office/drawing/2014/main" val="3934037022"/>
                    </a:ext>
                  </a:extLst>
                </a:gridCol>
                <a:gridCol w="7443146">
                  <a:extLst>
                    <a:ext uri="{9D8B030D-6E8A-4147-A177-3AD203B41FA5}">
                      <a16:colId xmlns:a16="http://schemas.microsoft.com/office/drawing/2014/main" val="3372050310"/>
                    </a:ext>
                  </a:extLst>
                </a:gridCol>
              </a:tblGrid>
              <a:tr h="1013748">
                <a:tc>
                  <a:txBody>
                    <a:bodyPr/>
                    <a:lstStyle/>
                    <a:p>
                      <a:r>
                        <a:rPr lang="en-US" b="1" dirty="0">
                          <a:solidFill>
                            <a:schemeClr val="bg1"/>
                          </a:solidFill>
                        </a:rPr>
                        <a:t>Process Fixes</a:t>
                      </a:r>
                    </a:p>
                  </a:txBody>
                  <a:tcPr>
                    <a:solidFill>
                      <a:schemeClr val="accent1"/>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3832639411"/>
                  </a:ext>
                </a:extLst>
              </a:tr>
              <a:tr h="1013748">
                <a:tc>
                  <a:txBody>
                    <a:bodyPr/>
                    <a:lstStyle/>
                    <a:p>
                      <a:r>
                        <a:rPr lang="en-US" b="1" dirty="0">
                          <a:solidFill>
                            <a:schemeClr val="bg1"/>
                          </a:solidFill>
                        </a:rPr>
                        <a:t>Technology Enhancements</a:t>
                      </a:r>
                    </a:p>
                  </a:txBody>
                  <a:tcPr>
                    <a:solidFill>
                      <a:schemeClr val="accent2"/>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3245688351"/>
                  </a:ext>
                </a:extLst>
              </a:tr>
              <a:tr h="1013748">
                <a:tc>
                  <a:txBody>
                    <a:bodyPr/>
                    <a:lstStyle/>
                    <a:p>
                      <a:r>
                        <a:rPr lang="en-US" b="1" dirty="0">
                          <a:solidFill>
                            <a:schemeClr val="bg1"/>
                          </a:solidFill>
                        </a:rPr>
                        <a:t>User Adoption &amp; Training</a:t>
                      </a:r>
                    </a:p>
                  </a:txBody>
                  <a:tcPr>
                    <a:solidFill>
                      <a:schemeClr val="accent3"/>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933202875"/>
                  </a:ext>
                </a:extLst>
              </a:tr>
              <a:tr h="1013748">
                <a:tc>
                  <a:txBody>
                    <a:bodyPr/>
                    <a:lstStyle/>
                    <a:p>
                      <a:r>
                        <a:rPr lang="en-US" b="1" dirty="0">
                          <a:solidFill>
                            <a:schemeClr val="bg1"/>
                          </a:solidFill>
                        </a:rPr>
                        <a:t>Reporting &amp; Data</a:t>
                      </a:r>
                    </a:p>
                  </a:txBody>
                  <a:tcPr>
                    <a:solidFill>
                      <a:schemeClr val="accent4"/>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4081944849"/>
                  </a:ext>
                </a:extLst>
              </a:tr>
              <a:tr h="1013748">
                <a:tc>
                  <a:txBody>
                    <a:bodyPr/>
                    <a:lstStyle/>
                    <a:p>
                      <a:r>
                        <a:rPr lang="en-US" b="1" dirty="0">
                          <a:solidFill>
                            <a:schemeClr val="bg1"/>
                          </a:solidFill>
                        </a:rPr>
                        <a:t>Other</a:t>
                      </a:r>
                    </a:p>
                  </a:txBody>
                  <a:tcPr>
                    <a:solidFill>
                      <a:schemeClr val="accent5"/>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3904023797"/>
                  </a:ext>
                </a:extLst>
              </a:tr>
            </a:tbl>
          </a:graphicData>
        </a:graphic>
      </p:graphicFrame>
    </p:spTree>
    <p:extLst>
      <p:ext uri="{BB962C8B-B14F-4D97-AF65-F5344CB8AC3E}">
        <p14:creationId xmlns:p14="http://schemas.microsoft.com/office/powerpoint/2010/main" val="3955481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9665-4CE1-4352-199B-B19FB470591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C2C328-C2A0-41FB-68DB-4140EC953C47}"/>
              </a:ext>
            </a:extLst>
          </p:cNvPr>
          <p:cNvSpPr>
            <a:spLocks noGrp="1"/>
          </p:cNvSpPr>
          <p:nvPr>
            <p:ph type="sldNum" sz="quarter" idx="4"/>
          </p:nvPr>
        </p:nvSpPr>
        <p:spPr/>
        <p:txBody>
          <a:bodyPr/>
          <a:lstStyle/>
          <a:p>
            <a:fld id="{B97DCD48-F2F0-436C-978D-7C4D59D5E31F}" type="slidenum">
              <a:rPr lang="en-US" smtClean="0"/>
              <a:pPr/>
              <a:t>19</a:t>
            </a:fld>
            <a:endParaRPr lang="en-US"/>
          </a:p>
        </p:txBody>
      </p:sp>
      <p:sp>
        <p:nvSpPr>
          <p:cNvPr id="3" name="Title 2">
            <a:extLst>
              <a:ext uri="{FF2B5EF4-FFF2-40B4-BE49-F238E27FC236}">
                <a16:creationId xmlns:a16="http://schemas.microsoft.com/office/drawing/2014/main" id="{7E244C8E-565B-7F25-1B58-45B990807440}"/>
              </a:ext>
            </a:extLst>
          </p:cNvPr>
          <p:cNvSpPr>
            <a:spLocks noGrp="1"/>
          </p:cNvSpPr>
          <p:nvPr>
            <p:ph type="title"/>
          </p:nvPr>
        </p:nvSpPr>
        <p:spPr/>
        <p:txBody>
          <a:bodyPr/>
          <a:lstStyle/>
          <a:p>
            <a:r>
              <a:rPr lang="en-US" b="1" dirty="0"/>
              <a:t>Prioritization – Impact vs. Effort Matrix</a:t>
            </a:r>
            <a:r>
              <a:rPr lang="en-US" dirty="0"/>
              <a:t> </a:t>
            </a:r>
          </a:p>
        </p:txBody>
      </p:sp>
      <p:graphicFrame>
        <p:nvGraphicFramePr>
          <p:cNvPr id="5" name="Table 4">
            <a:extLst>
              <a:ext uri="{FF2B5EF4-FFF2-40B4-BE49-F238E27FC236}">
                <a16:creationId xmlns:a16="http://schemas.microsoft.com/office/drawing/2014/main" id="{EE02AFD1-E4CE-04CF-6791-2886F3F9D2B5}"/>
              </a:ext>
            </a:extLst>
          </p:cNvPr>
          <p:cNvGraphicFramePr>
            <a:graphicFrameLocks noGrp="1"/>
          </p:cNvGraphicFramePr>
          <p:nvPr>
            <p:extLst>
              <p:ext uri="{D42A27DB-BD31-4B8C-83A1-F6EECF244321}">
                <p14:modId xmlns:p14="http://schemas.microsoft.com/office/powerpoint/2010/main" val="345567804"/>
              </p:ext>
            </p:extLst>
          </p:nvPr>
        </p:nvGraphicFramePr>
        <p:xfrm>
          <a:off x="1990055" y="1447101"/>
          <a:ext cx="8128000" cy="474817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095977766"/>
                    </a:ext>
                  </a:extLst>
                </a:gridCol>
                <a:gridCol w="4064000">
                  <a:extLst>
                    <a:ext uri="{9D8B030D-6E8A-4147-A177-3AD203B41FA5}">
                      <a16:colId xmlns:a16="http://schemas.microsoft.com/office/drawing/2014/main" val="3209169002"/>
                    </a:ext>
                  </a:extLst>
                </a:gridCol>
              </a:tblGrid>
              <a:tr h="2374085">
                <a:tc>
                  <a:txBody>
                    <a:bodyPr/>
                    <a:lstStyle/>
                    <a:p>
                      <a:r>
                        <a:rPr lang="en-US" dirty="0"/>
                        <a:t>Quick Wins</a:t>
                      </a:r>
                    </a:p>
                  </a:txBody>
                  <a:tcPr/>
                </a:tc>
                <a:tc>
                  <a:txBody>
                    <a:bodyPr/>
                    <a:lstStyle/>
                    <a:p>
                      <a:r>
                        <a:rPr lang="en-US" dirty="0"/>
                        <a:t>Major Projects</a:t>
                      </a:r>
                    </a:p>
                  </a:txBody>
                  <a:tcPr>
                    <a:solidFill>
                      <a:schemeClr val="accent3"/>
                    </a:solidFill>
                  </a:tcPr>
                </a:tc>
                <a:extLst>
                  <a:ext uri="{0D108BD9-81ED-4DB2-BD59-A6C34878D82A}">
                    <a16:rowId xmlns:a16="http://schemas.microsoft.com/office/drawing/2014/main" val="2409091872"/>
                  </a:ext>
                </a:extLst>
              </a:tr>
              <a:tr h="2374085">
                <a:tc>
                  <a:txBody>
                    <a:bodyPr/>
                    <a:lstStyle/>
                    <a:p>
                      <a:r>
                        <a:rPr lang="en-US" b="1" dirty="0">
                          <a:solidFill>
                            <a:schemeClr val="bg1"/>
                          </a:solidFill>
                        </a:rPr>
                        <a:t>Fill-Ins</a:t>
                      </a:r>
                    </a:p>
                  </a:txBody>
                  <a:tcPr/>
                </a:tc>
                <a:tc>
                  <a:txBody>
                    <a:bodyPr/>
                    <a:lstStyle/>
                    <a:p>
                      <a:r>
                        <a:rPr lang="en-US" b="1" dirty="0">
                          <a:solidFill>
                            <a:schemeClr val="bg1"/>
                          </a:solidFill>
                        </a:rPr>
                        <a:t>Avoid/Defer</a:t>
                      </a:r>
                    </a:p>
                  </a:txBody>
                  <a:tcPr>
                    <a:solidFill>
                      <a:schemeClr val="accent5"/>
                    </a:solidFill>
                  </a:tcPr>
                </a:tc>
                <a:extLst>
                  <a:ext uri="{0D108BD9-81ED-4DB2-BD59-A6C34878D82A}">
                    <a16:rowId xmlns:a16="http://schemas.microsoft.com/office/drawing/2014/main" val="2869511239"/>
                  </a:ext>
                </a:extLst>
              </a:tr>
            </a:tbl>
          </a:graphicData>
        </a:graphic>
      </p:graphicFrame>
      <p:sp>
        <p:nvSpPr>
          <p:cNvPr id="6" name="TextBox 5">
            <a:extLst>
              <a:ext uri="{FF2B5EF4-FFF2-40B4-BE49-F238E27FC236}">
                <a16:creationId xmlns:a16="http://schemas.microsoft.com/office/drawing/2014/main" id="{84421DD1-B47F-16A1-61EA-386BF746AB3A}"/>
              </a:ext>
            </a:extLst>
          </p:cNvPr>
          <p:cNvSpPr txBox="1"/>
          <p:nvPr/>
        </p:nvSpPr>
        <p:spPr>
          <a:xfrm>
            <a:off x="3452069" y="1077769"/>
            <a:ext cx="1656826" cy="369332"/>
          </a:xfrm>
          <a:prstGeom prst="rect">
            <a:avLst/>
          </a:prstGeom>
          <a:noFill/>
        </p:spPr>
        <p:txBody>
          <a:bodyPr wrap="square" rtlCol="0">
            <a:spAutoFit/>
          </a:bodyPr>
          <a:lstStyle/>
          <a:p>
            <a:r>
              <a:rPr lang="en-US" dirty="0"/>
              <a:t>Low Effort</a:t>
            </a:r>
          </a:p>
        </p:txBody>
      </p:sp>
      <p:sp>
        <p:nvSpPr>
          <p:cNvPr id="7" name="TextBox 6">
            <a:extLst>
              <a:ext uri="{FF2B5EF4-FFF2-40B4-BE49-F238E27FC236}">
                <a16:creationId xmlns:a16="http://schemas.microsoft.com/office/drawing/2014/main" id="{1D72391E-1308-6874-4CDD-3C8A36AC28DF}"/>
              </a:ext>
            </a:extLst>
          </p:cNvPr>
          <p:cNvSpPr txBox="1"/>
          <p:nvPr/>
        </p:nvSpPr>
        <p:spPr>
          <a:xfrm>
            <a:off x="7308209" y="1077769"/>
            <a:ext cx="1656826" cy="369332"/>
          </a:xfrm>
          <a:prstGeom prst="rect">
            <a:avLst/>
          </a:prstGeom>
          <a:noFill/>
        </p:spPr>
        <p:txBody>
          <a:bodyPr wrap="square" rtlCol="0">
            <a:spAutoFit/>
          </a:bodyPr>
          <a:lstStyle/>
          <a:p>
            <a:r>
              <a:rPr lang="en-US" dirty="0"/>
              <a:t>High Effort</a:t>
            </a:r>
          </a:p>
        </p:txBody>
      </p:sp>
      <p:sp>
        <p:nvSpPr>
          <p:cNvPr id="8" name="TextBox 7">
            <a:extLst>
              <a:ext uri="{FF2B5EF4-FFF2-40B4-BE49-F238E27FC236}">
                <a16:creationId xmlns:a16="http://schemas.microsoft.com/office/drawing/2014/main" id="{AACBA0E4-E2D0-029B-8F5E-06BBA8D149E8}"/>
              </a:ext>
            </a:extLst>
          </p:cNvPr>
          <p:cNvSpPr txBox="1"/>
          <p:nvPr/>
        </p:nvSpPr>
        <p:spPr>
          <a:xfrm rot="16200000">
            <a:off x="976976" y="2415921"/>
            <a:ext cx="1656826" cy="369332"/>
          </a:xfrm>
          <a:prstGeom prst="rect">
            <a:avLst/>
          </a:prstGeom>
          <a:noFill/>
        </p:spPr>
        <p:txBody>
          <a:bodyPr wrap="square" rtlCol="0">
            <a:spAutoFit/>
          </a:bodyPr>
          <a:lstStyle/>
          <a:p>
            <a:r>
              <a:rPr lang="en-US" dirty="0"/>
              <a:t>High Impact</a:t>
            </a:r>
          </a:p>
        </p:txBody>
      </p:sp>
      <p:sp>
        <p:nvSpPr>
          <p:cNvPr id="9" name="TextBox 8">
            <a:extLst>
              <a:ext uri="{FF2B5EF4-FFF2-40B4-BE49-F238E27FC236}">
                <a16:creationId xmlns:a16="http://schemas.microsoft.com/office/drawing/2014/main" id="{F4851DA5-CE5F-EB32-2878-C7487EA2AB5D}"/>
              </a:ext>
            </a:extLst>
          </p:cNvPr>
          <p:cNvSpPr txBox="1"/>
          <p:nvPr/>
        </p:nvSpPr>
        <p:spPr>
          <a:xfrm rot="16200000">
            <a:off x="976975" y="4585873"/>
            <a:ext cx="1656826" cy="369332"/>
          </a:xfrm>
          <a:prstGeom prst="rect">
            <a:avLst/>
          </a:prstGeom>
          <a:noFill/>
        </p:spPr>
        <p:txBody>
          <a:bodyPr wrap="square" rtlCol="0">
            <a:spAutoFit/>
          </a:bodyPr>
          <a:lstStyle/>
          <a:p>
            <a:r>
              <a:rPr lang="en-US" dirty="0"/>
              <a:t>Low Impact</a:t>
            </a:r>
          </a:p>
        </p:txBody>
      </p:sp>
    </p:spTree>
    <p:extLst>
      <p:ext uri="{BB962C8B-B14F-4D97-AF65-F5344CB8AC3E}">
        <p14:creationId xmlns:p14="http://schemas.microsoft.com/office/powerpoint/2010/main" val="91499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637C63-524F-B05E-3B33-02755DCB90D9}"/>
              </a:ext>
            </a:extLst>
          </p:cNvPr>
          <p:cNvSpPr>
            <a:spLocks noGrp="1"/>
          </p:cNvSpPr>
          <p:nvPr>
            <p:ph type="sldNum" sz="quarter" idx="4"/>
          </p:nvPr>
        </p:nvSpPr>
        <p:spPr/>
        <p:txBody>
          <a:bodyPr/>
          <a:lstStyle/>
          <a:p>
            <a:fld id="{B97DCD48-F2F0-436C-978D-7C4D59D5E31F}" type="slidenum">
              <a:rPr lang="en-US" smtClean="0"/>
              <a:pPr/>
              <a:t>20</a:t>
            </a:fld>
            <a:endParaRPr lang="en-US"/>
          </a:p>
        </p:txBody>
      </p:sp>
      <p:sp>
        <p:nvSpPr>
          <p:cNvPr id="3" name="Title 2">
            <a:extLst>
              <a:ext uri="{FF2B5EF4-FFF2-40B4-BE49-F238E27FC236}">
                <a16:creationId xmlns:a16="http://schemas.microsoft.com/office/drawing/2014/main" id="{484068D5-55FE-6941-B0C5-8DE49F2EB317}"/>
              </a:ext>
            </a:extLst>
          </p:cNvPr>
          <p:cNvSpPr>
            <a:spLocks noGrp="1"/>
          </p:cNvSpPr>
          <p:nvPr>
            <p:ph type="title"/>
          </p:nvPr>
        </p:nvSpPr>
        <p:spPr/>
        <p:txBody>
          <a:bodyPr/>
          <a:lstStyle/>
          <a:p>
            <a:r>
              <a:rPr lang="en-GB" dirty="0"/>
              <a:t>Our Workday Roadmap for the Next Three Years</a:t>
            </a:r>
          </a:p>
        </p:txBody>
      </p:sp>
      <p:graphicFrame>
        <p:nvGraphicFramePr>
          <p:cNvPr id="4" name="Table 3">
            <a:extLst>
              <a:ext uri="{FF2B5EF4-FFF2-40B4-BE49-F238E27FC236}">
                <a16:creationId xmlns:a16="http://schemas.microsoft.com/office/drawing/2014/main" id="{011E45BC-15D1-9300-7C44-0C27E0ED3DD0}"/>
              </a:ext>
            </a:extLst>
          </p:cNvPr>
          <p:cNvGraphicFramePr>
            <a:graphicFrameLocks noGrp="1"/>
          </p:cNvGraphicFramePr>
          <p:nvPr>
            <p:extLst>
              <p:ext uri="{D42A27DB-BD31-4B8C-83A1-F6EECF244321}">
                <p14:modId xmlns:p14="http://schemas.microsoft.com/office/powerpoint/2010/main" val="2212942500"/>
              </p:ext>
            </p:extLst>
          </p:nvPr>
        </p:nvGraphicFramePr>
        <p:xfrm>
          <a:off x="387820" y="1472559"/>
          <a:ext cx="11595851" cy="3632814"/>
        </p:xfrm>
        <a:graphic>
          <a:graphicData uri="http://schemas.openxmlformats.org/drawingml/2006/table">
            <a:tbl>
              <a:tblPr firstRow="1" bandRow="1">
                <a:tableStyleId>{5C22544A-7EE6-4342-B048-85BDC9FD1C3A}</a:tableStyleId>
              </a:tblPr>
              <a:tblGrid>
                <a:gridCol w="1697620">
                  <a:extLst>
                    <a:ext uri="{9D8B030D-6E8A-4147-A177-3AD203B41FA5}">
                      <a16:colId xmlns:a16="http://schemas.microsoft.com/office/drawing/2014/main" val="815034159"/>
                    </a:ext>
                  </a:extLst>
                </a:gridCol>
                <a:gridCol w="1135932">
                  <a:extLst>
                    <a:ext uri="{9D8B030D-6E8A-4147-A177-3AD203B41FA5}">
                      <a16:colId xmlns:a16="http://schemas.microsoft.com/office/drawing/2014/main" val="3348789485"/>
                    </a:ext>
                  </a:extLst>
                </a:gridCol>
                <a:gridCol w="1057013">
                  <a:extLst>
                    <a:ext uri="{9D8B030D-6E8A-4147-A177-3AD203B41FA5}">
                      <a16:colId xmlns:a16="http://schemas.microsoft.com/office/drawing/2014/main" val="1447438882"/>
                    </a:ext>
                  </a:extLst>
                </a:gridCol>
                <a:gridCol w="1174459">
                  <a:extLst>
                    <a:ext uri="{9D8B030D-6E8A-4147-A177-3AD203B41FA5}">
                      <a16:colId xmlns:a16="http://schemas.microsoft.com/office/drawing/2014/main" val="4272788760"/>
                    </a:ext>
                  </a:extLst>
                </a:gridCol>
                <a:gridCol w="1824606">
                  <a:extLst>
                    <a:ext uri="{9D8B030D-6E8A-4147-A177-3AD203B41FA5}">
                      <a16:colId xmlns:a16="http://schemas.microsoft.com/office/drawing/2014/main" val="2813332539"/>
                    </a:ext>
                  </a:extLst>
                </a:gridCol>
                <a:gridCol w="1878155">
                  <a:extLst>
                    <a:ext uri="{9D8B030D-6E8A-4147-A177-3AD203B41FA5}">
                      <a16:colId xmlns:a16="http://schemas.microsoft.com/office/drawing/2014/main" val="1213369011"/>
                    </a:ext>
                  </a:extLst>
                </a:gridCol>
                <a:gridCol w="2005947">
                  <a:extLst>
                    <a:ext uri="{9D8B030D-6E8A-4147-A177-3AD203B41FA5}">
                      <a16:colId xmlns:a16="http://schemas.microsoft.com/office/drawing/2014/main" val="529616152"/>
                    </a:ext>
                  </a:extLst>
                </a:gridCol>
                <a:gridCol w="822119">
                  <a:extLst>
                    <a:ext uri="{9D8B030D-6E8A-4147-A177-3AD203B41FA5}">
                      <a16:colId xmlns:a16="http://schemas.microsoft.com/office/drawing/2014/main" val="2301735118"/>
                    </a:ext>
                  </a:extLst>
                </a:gridCol>
              </a:tblGrid>
              <a:tr h="409770">
                <a:tc>
                  <a:txBody>
                    <a:bodyPr/>
                    <a:lstStyle/>
                    <a:p>
                      <a:pPr algn="ctr"/>
                      <a:endParaRPr lang="en-GB" sz="1000" dirty="0"/>
                    </a:p>
                  </a:txBody>
                  <a:tcPr anchor="ctr">
                    <a:lnL w="12700" cmpd="sng">
                      <a:noFill/>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dirty="0"/>
                        <a:t>April</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May</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Jun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Q3</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Q4</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2026</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2027</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1365589992"/>
                  </a:ext>
                </a:extLst>
              </a:tr>
              <a:tr h="805761">
                <a:tc>
                  <a:txBody>
                    <a:bodyPr/>
                    <a:lstStyle/>
                    <a:p>
                      <a:pPr algn="l"/>
                      <a:r>
                        <a:rPr lang="en-GB" sz="1200" b="1" dirty="0">
                          <a:solidFill>
                            <a:schemeClr val="bg1"/>
                          </a:solidFill>
                        </a:rPr>
                        <a:t>Quick Wins</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70608847"/>
                  </a:ext>
                </a:extLst>
              </a:tr>
              <a:tr h="805761">
                <a:tc>
                  <a:txBody>
                    <a:bodyPr/>
                    <a:lstStyle/>
                    <a:p>
                      <a:pPr algn="l"/>
                      <a:r>
                        <a:rPr lang="en-GB" sz="1200" b="1" dirty="0">
                          <a:solidFill>
                            <a:schemeClr val="bg1"/>
                          </a:solidFill>
                        </a:rPr>
                        <a:t>Long Term Enhancements</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2769754358"/>
                  </a:ext>
                </a:extLst>
              </a:tr>
              <a:tr h="805761">
                <a:tc>
                  <a:txBody>
                    <a:bodyPr/>
                    <a:lstStyle/>
                    <a:p>
                      <a:pPr algn="l"/>
                      <a:r>
                        <a:rPr lang="en-GB" sz="1200" b="1" dirty="0">
                          <a:solidFill>
                            <a:schemeClr val="bg1"/>
                          </a:solidFill>
                        </a:rPr>
                        <a:t>Long Term Fixes</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882704"/>
                  </a:ext>
                </a:extLst>
              </a:tr>
              <a:tr h="805761">
                <a:tc>
                  <a:txBody>
                    <a:bodyPr/>
                    <a:lstStyle/>
                    <a:p>
                      <a:pPr algn="l"/>
                      <a:r>
                        <a:rPr lang="en-GB" sz="1200" b="1" dirty="0">
                          <a:solidFill>
                            <a:schemeClr val="bg1"/>
                          </a:solidFill>
                        </a:rPr>
                        <a:t>HR Leadership</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59266508"/>
                  </a:ext>
                </a:extLst>
              </a:tr>
            </a:tbl>
          </a:graphicData>
        </a:graphic>
      </p:graphicFrame>
      <p:grpSp>
        <p:nvGrpSpPr>
          <p:cNvPr id="5" name="Group 4">
            <a:extLst>
              <a:ext uri="{FF2B5EF4-FFF2-40B4-BE49-F238E27FC236}">
                <a16:creationId xmlns:a16="http://schemas.microsoft.com/office/drawing/2014/main" id="{8C11943F-1D13-23CD-9D41-04FB29A3D25E}"/>
              </a:ext>
            </a:extLst>
          </p:cNvPr>
          <p:cNvGrpSpPr/>
          <p:nvPr/>
        </p:nvGrpSpPr>
        <p:grpSpPr>
          <a:xfrm>
            <a:off x="3169712" y="960681"/>
            <a:ext cx="968422" cy="575042"/>
            <a:chOff x="1820498" y="906018"/>
            <a:chExt cx="968422" cy="575042"/>
          </a:xfrm>
        </p:grpSpPr>
        <p:sp>
          <p:nvSpPr>
            <p:cNvPr id="6" name="Shape 21036">
              <a:extLst>
                <a:ext uri="{FF2B5EF4-FFF2-40B4-BE49-F238E27FC236}">
                  <a16:creationId xmlns:a16="http://schemas.microsoft.com/office/drawing/2014/main" id="{A2FE3313-5392-8202-2EC7-BF34B0859236}"/>
                </a:ext>
              </a:extLst>
            </p:cNvPr>
            <p:cNvSpPr/>
            <p:nvPr/>
          </p:nvSpPr>
          <p:spPr>
            <a:xfrm>
              <a:off x="1820498" y="906018"/>
              <a:ext cx="968422" cy="333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ctr">
                <a:lnSpc>
                  <a:spcPct val="100000"/>
                </a:lnSpc>
              </a:pPr>
              <a:r>
                <a:rPr lang="en-US" sz="1000" b="1" dirty="0">
                  <a:latin typeface="+mj-lt"/>
                </a:rPr>
                <a:t>Q1 Review</a:t>
              </a:r>
              <a:br>
                <a:rPr lang="en-US" sz="1000" b="1" dirty="0">
                  <a:latin typeface="+mj-lt"/>
                </a:rPr>
              </a:br>
              <a:r>
                <a:rPr lang="en-GB" sz="1000" dirty="0">
                  <a:latin typeface="+mj-lt"/>
                </a:rPr>
                <a:t>Date</a:t>
              </a:r>
            </a:p>
          </p:txBody>
        </p:sp>
        <p:sp>
          <p:nvSpPr>
            <p:cNvPr id="7" name="Oval 6">
              <a:extLst>
                <a:ext uri="{FF2B5EF4-FFF2-40B4-BE49-F238E27FC236}">
                  <a16:creationId xmlns:a16="http://schemas.microsoft.com/office/drawing/2014/main" id="{1C841F21-A466-8740-16E0-4C101DB78336}"/>
                </a:ext>
              </a:extLst>
            </p:cNvPr>
            <p:cNvSpPr/>
            <p:nvPr/>
          </p:nvSpPr>
          <p:spPr>
            <a:xfrm rot="10800000">
              <a:off x="2207509" y="1286619"/>
              <a:ext cx="194400" cy="194441"/>
            </a:xfrm>
            <a:prstGeom prst="ellipse">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bg1"/>
                </a:solidFill>
              </a:endParaRPr>
            </a:p>
          </p:txBody>
        </p:sp>
      </p:grpSp>
      <p:grpSp>
        <p:nvGrpSpPr>
          <p:cNvPr id="8" name="Group 7">
            <a:extLst>
              <a:ext uri="{FF2B5EF4-FFF2-40B4-BE49-F238E27FC236}">
                <a16:creationId xmlns:a16="http://schemas.microsoft.com/office/drawing/2014/main" id="{9160E8CC-A284-AF1F-9C58-49A669C80386}"/>
              </a:ext>
            </a:extLst>
          </p:cNvPr>
          <p:cNvGrpSpPr/>
          <p:nvPr/>
        </p:nvGrpSpPr>
        <p:grpSpPr>
          <a:xfrm>
            <a:off x="7975592" y="961469"/>
            <a:ext cx="968422" cy="575042"/>
            <a:chOff x="1820498" y="906018"/>
            <a:chExt cx="968422" cy="575042"/>
          </a:xfrm>
        </p:grpSpPr>
        <p:sp>
          <p:nvSpPr>
            <p:cNvPr id="9" name="Shape 21036">
              <a:extLst>
                <a:ext uri="{FF2B5EF4-FFF2-40B4-BE49-F238E27FC236}">
                  <a16:creationId xmlns:a16="http://schemas.microsoft.com/office/drawing/2014/main" id="{A6493DFC-8E2D-A105-6881-0BAEB298653F}"/>
                </a:ext>
              </a:extLst>
            </p:cNvPr>
            <p:cNvSpPr/>
            <p:nvPr/>
          </p:nvSpPr>
          <p:spPr>
            <a:xfrm>
              <a:off x="1820498" y="906018"/>
              <a:ext cx="968422" cy="333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ctr">
                <a:lnSpc>
                  <a:spcPct val="100000"/>
                </a:lnSpc>
              </a:pPr>
              <a:r>
                <a:rPr lang="en-US" sz="1000" b="1">
                  <a:latin typeface="+mj-lt"/>
                </a:rPr>
                <a:t>Q2 Review</a:t>
              </a:r>
              <a:br>
                <a:rPr lang="en-US" sz="1000" b="1">
                  <a:latin typeface="+mj-lt"/>
                </a:rPr>
              </a:br>
              <a:r>
                <a:rPr lang="en-GB" sz="1000">
                  <a:latin typeface="+mj-lt"/>
                </a:rPr>
                <a:t>Date</a:t>
              </a:r>
            </a:p>
          </p:txBody>
        </p:sp>
        <p:sp>
          <p:nvSpPr>
            <p:cNvPr id="10" name="Oval 9">
              <a:extLst>
                <a:ext uri="{FF2B5EF4-FFF2-40B4-BE49-F238E27FC236}">
                  <a16:creationId xmlns:a16="http://schemas.microsoft.com/office/drawing/2014/main" id="{141C1D1C-4C85-4731-1DBE-F0CCBADE8E9D}"/>
                </a:ext>
              </a:extLst>
            </p:cNvPr>
            <p:cNvSpPr/>
            <p:nvPr/>
          </p:nvSpPr>
          <p:spPr>
            <a:xfrm rot="10800000">
              <a:off x="2207509" y="1286619"/>
              <a:ext cx="194400" cy="194441"/>
            </a:xfrm>
            <a:prstGeom prst="ellipse">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bg1"/>
                </a:solidFill>
              </a:endParaRPr>
            </a:p>
          </p:txBody>
        </p:sp>
      </p:grpSp>
      <p:grpSp>
        <p:nvGrpSpPr>
          <p:cNvPr id="11" name="Group 10">
            <a:extLst>
              <a:ext uri="{FF2B5EF4-FFF2-40B4-BE49-F238E27FC236}">
                <a16:creationId xmlns:a16="http://schemas.microsoft.com/office/drawing/2014/main" id="{FC0BC026-8921-ED06-5042-A86B7375488A}"/>
              </a:ext>
            </a:extLst>
          </p:cNvPr>
          <p:cNvGrpSpPr/>
          <p:nvPr/>
        </p:nvGrpSpPr>
        <p:grpSpPr>
          <a:xfrm>
            <a:off x="1834010" y="895998"/>
            <a:ext cx="968422" cy="4209375"/>
            <a:chOff x="4166407" y="906518"/>
            <a:chExt cx="968422" cy="5810376"/>
          </a:xfrm>
        </p:grpSpPr>
        <p:cxnSp>
          <p:nvCxnSpPr>
            <p:cNvPr id="12" name="Straight Connector 11">
              <a:extLst>
                <a:ext uri="{FF2B5EF4-FFF2-40B4-BE49-F238E27FC236}">
                  <a16:creationId xmlns:a16="http://schemas.microsoft.com/office/drawing/2014/main" id="{87893E19-0B0B-8B87-E958-03D257A136B2}"/>
                </a:ext>
              </a:extLst>
            </p:cNvPr>
            <p:cNvCxnSpPr>
              <a:stCxn id="15" idx="0"/>
            </p:cNvCxnSpPr>
            <p:nvPr/>
          </p:nvCxnSpPr>
          <p:spPr>
            <a:xfrm>
              <a:off x="4650619" y="1481560"/>
              <a:ext cx="12555" cy="5235334"/>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13" name="Group 12">
              <a:extLst>
                <a:ext uri="{FF2B5EF4-FFF2-40B4-BE49-F238E27FC236}">
                  <a16:creationId xmlns:a16="http://schemas.microsoft.com/office/drawing/2014/main" id="{2EACF757-2E60-BA5D-661F-8442D952C2B2}"/>
                </a:ext>
              </a:extLst>
            </p:cNvPr>
            <p:cNvGrpSpPr/>
            <p:nvPr/>
          </p:nvGrpSpPr>
          <p:grpSpPr>
            <a:xfrm>
              <a:off x="4166407" y="906518"/>
              <a:ext cx="968422" cy="575042"/>
              <a:chOff x="1820498" y="906018"/>
              <a:chExt cx="968422" cy="575042"/>
            </a:xfrm>
          </p:grpSpPr>
          <p:sp>
            <p:nvSpPr>
              <p:cNvPr id="14" name="Shape 21036">
                <a:extLst>
                  <a:ext uri="{FF2B5EF4-FFF2-40B4-BE49-F238E27FC236}">
                    <a16:creationId xmlns:a16="http://schemas.microsoft.com/office/drawing/2014/main" id="{47F39B25-6C5F-CADC-F7AF-9FEAC0E41A3B}"/>
                  </a:ext>
                </a:extLst>
              </p:cNvPr>
              <p:cNvSpPr/>
              <p:nvPr/>
            </p:nvSpPr>
            <p:spPr>
              <a:xfrm>
                <a:off x="1820498" y="906018"/>
                <a:ext cx="968422" cy="333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ctr">
                  <a:lnSpc>
                    <a:spcPct val="100000"/>
                  </a:lnSpc>
                </a:pPr>
                <a:r>
                  <a:rPr lang="en-US" sz="1000" b="1">
                    <a:latin typeface="+mj-lt"/>
                  </a:rPr>
                  <a:t>Today</a:t>
                </a:r>
                <a:endParaRPr lang="en-GB" sz="1000">
                  <a:latin typeface="+mj-lt"/>
                </a:endParaRPr>
              </a:p>
            </p:txBody>
          </p:sp>
          <p:sp>
            <p:nvSpPr>
              <p:cNvPr id="15" name="Isosceles Triangle 14">
                <a:extLst>
                  <a:ext uri="{FF2B5EF4-FFF2-40B4-BE49-F238E27FC236}">
                    <a16:creationId xmlns:a16="http://schemas.microsoft.com/office/drawing/2014/main" id="{077736F4-BB84-7A38-462F-AC9BA13D78B5}"/>
                  </a:ext>
                </a:extLst>
              </p:cNvPr>
              <p:cNvSpPr/>
              <p:nvPr/>
            </p:nvSpPr>
            <p:spPr>
              <a:xfrm rot="10800000">
                <a:off x="2191934" y="1286619"/>
                <a:ext cx="225552" cy="194441"/>
              </a:xfrm>
              <a:prstGeom prst="triangle">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bg1"/>
                  </a:solidFill>
                </a:endParaRPr>
              </a:p>
            </p:txBody>
          </p:sp>
        </p:grpSp>
      </p:grpSp>
      <p:sp>
        <p:nvSpPr>
          <p:cNvPr id="16" name="Rounded Rectangle 14">
            <a:extLst>
              <a:ext uri="{FF2B5EF4-FFF2-40B4-BE49-F238E27FC236}">
                <a16:creationId xmlns:a16="http://schemas.microsoft.com/office/drawing/2014/main" id="{78E14B90-B414-6B6A-F142-75E3935135E3}"/>
              </a:ext>
            </a:extLst>
          </p:cNvPr>
          <p:cNvSpPr/>
          <p:nvPr/>
        </p:nvSpPr>
        <p:spPr>
          <a:xfrm>
            <a:off x="1864322" y="1904971"/>
            <a:ext cx="2373930" cy="24394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QRCs &amp; Help Text</a:t>
            </a:r>
          </a:p>
        </p:txBody>
      </p:sp>
      <p:sp>
        <p:nvSpPr>
          <p:cNvPr id="17" name="Rounded Rectangle 14">
            <a:extLst>
              <a:ext uri="{FF2B5EF4-FFF2-40B4-BE49-F238E27FC236}">
                <a16:creationId xmlns:a16="http://schemas.microsoft.com/office/drawing/2014/main" id="{185F9E2D-9924-E9AC-EF74-E481521578AA}"/>
              </a:ext>
            </a:extLst>
          </p:cNvPr>
          <p:cNvSpPr/>
          <p:nvPr/>
        </p:nvSpPr>
        <p:spPr>
          <a:xfrm>
            <a:off x="1864322" y="2174882"/>
            <a:ext cx="1664209" cy="24394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Enable Reminders</a:t>
            </a:r>
          </a:p>
        </p:txBody>
      </p:sp>
      <p:sp>
        <p:nvSpPr>
          <p:cNvPr id="18" name="Rounded Rectangle 14">
            <a:extLst>
              <a:ext uri="{FF2B5EF4-FFF2-40B4-BE49-F238E27FC236}">
                <a16:creationId xmlns:a16="http://schemas.microsoft.com/office/drawing/2014/main" id="{D0066BB9-AFFA-F002-E8DA-F29AB38DC252}"/>
              </a:ext>
            </a:extLst>
          </p:cNvPr>
          <p:cNvSpPr/>
          <p:nvPr/>
        </p:nvSpPr>
        <p:spPr>
          <a:xfrm>
            <a:off x="3937258" y="2164080"/>
            <a:ext cx="1646944" cy="24394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Optimize hire process</a:t>
            </a:r>
          </a:p>
        </p:txBody>
      </p:sp>
      <p:sp>
        <p:nvSpPr>
          <p:cNvPr id="19" name="Rounded Rectangle 14">
            <a:extLst>
              <a:ext uri="{FF2B5EF4-FFF2-40B4-BE49-F238E27FC236}">
                <a16:creationId xmlns:a16="http://schemas.microsoft.com/office/drawing/2014/main" id="{54ED0DCE-92EF-575F-7D54-A5E2565F1DAA}"/>
              </a:ext>
            </a:extLst>
          </p:cNvPr>
          <p:cNvSpPr/>
          <p:nvPr/>
        </p:nvSpPr>
        <p:spPr>
          <a:xfrm>
            <a:off x="1864323" y="2708828"/>
            <a:ext cx="6692680" cy="243944"/>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Workday Extend Process Optimization</a:t>
            </a:r>
          </a:p>
        </p:txBody>
      </p:sp>
      <p:sp>
        <p:nvSpPr>
          <p:cNvPr id="20" name="Rounded Rectangle 14">
            <a:extLst>
              <a:ext uri="{FF2B5EF4-FFF2-40B4-BE49-F238E27FC236}">
                <a16:creationId xmlns:a16="http://schemas.microsoft.com/office/drawing/2014/main" id="{FCE7C3B1-1761-6E33-216C-CFAA9A6A2E56}"/>
              </a:ext>
            </a:extLst>
          </p:cNvPr>
          <p:cNvSpPr/>
          <p:nvPr/>
        </p:nvSpPr>
        <p:spPr>
          <a:xfrm>
            <a:off x="2332513" y="3231032"/>
            <a:ext cx="5534319" cy="23952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Implement Succession Planning</a:t>
            </a:r>
          </a:p>
        </p:txBody>
      </p:sp>
      <p:sp>
        <p:nvSpPr>
          <p:cNvPr id="21" name="Rounded Rectangle 14">
            <a:extLst>
              <a:ext uri="{FF2B5EF4-FFF2-40B4-BE49-F238E27FC236}">
                <a16:creationId xmlns:a16="http://schemas.microsoft.com/office/drawing/2014/main" id="{8D64BAB0-4471-9EEE-6AF2-5D43E01FE544}"/>
              </a:ext>
            </a:extLst>
          </p:cNvPr>
          <p:cNvSpPr/>
          <p:nvPr/>
        </p:nvSpPr>
        <p:spPr>
          <a:xfrm>
            <a:off x="3048656" y="3497422"/>
            <a:ext cx="7600870" cy="243944"/>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Payroll APAC Integrations</a:t>
            </a:r>
          </a:p>
        </p:txBody>
      </p:sp>
      <p:grpSp>
        <p:nvGrpSpPr>
          <p:cNvPr id="22" name="Group 21">
            <a:extLst>
              <a:ext uri="{FF2B5EF4-FFF2-40B4-BE49-F238E27FC236}">
                <a16:creationId xmlns:a16="http://schemas.microsoft.com/office/drawing/2014/main" id="{A20B3B49-7C73-2F7B-9B2E-5990761DC45E}"/>
              </a:ext>
            </a:extLst>
          </p:cNvPr>
          <p:cNvGrpSpPr/>
          <p:nvPr/>
        </p:nvGrpSpPr>
        <p:grpSpPr>
          <a:xfrm>
            <a:off x="6072447" y="3801186"/>
            <a:ext cx="1052328" cy="193622"/>
            <a:chOff x="6072366" y="3772670"/>
            <a:chExt cx="1052328" cy="193622"/>
          </a:xfrm>
        </p:grpSpPr>
        <p:sp>
          <p:nvSpPr>
            <p:cNvPr id="23" name="Star: 5 Points 22">
              <a:extLst>
                <a:ext uri="{FF2B5EF4-FFF2-40B4-BE49-F238E27FC236}">
                  <a16:creationId xmlns:a16="http://schemas.microsoft.com/office/drawing/2014/main" id="{832A8824-2408-2B01-DE2D-D0B8DC9E72D0}"/>
                </a:ext>
              </a:extLst>
            </p:cNvPr>
            <p:cNvSpPr/>
            <p:nvPr/>
          </p:nvSpPr>
          <p:spPr>
            <a:xfrm>
              <a:off x="6072366" y="3772670"/>
              <a:ext cx="189197" cy="189197"/>
            </a:xfrm>
            <a:prstGeom prst="star5">
              <a:avLst>
                <a:gd name="adj" fmla="val 26739"/>
                <a:gd name="hf" fmla="val 105146"/>
                <a:gd name="vf" fmla="val 11055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4" name="Shape 21036">
              <a:extLst>
                <a:ext uri="{FF2B5EF4-FFF2-40B4-BE49-F238E27FC236}">
                  <a16:creationId xmlns:a16="http://schemas.microsoft.com/office/drawing/2014/main" id="{7B0579CA-4C4B-5533-20AE-99602248CDB3}"/>
                </a:ext>
              </a:extLst>
            </p:cNvPr>
            <p:cNvSpPr/>
            <p:nvPr/>
          </p:nvSpPr>
          <p:spPr>
            <a:xfrm>
              <a:off x="6328404" y="3787092"/>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a:latin typeface="+mj-lt"/>
                </a:rPr>
                <a:t>Go Live</a:t>
              </a:r>
            </a:p>
          </p:txBody>
        </p:sp>
      </p:grpSp>
      <p:sp>
        <p:nvSpPr>
          <p:cNvPr id="33" name="Rounded Rectangle 14">
            <a:extLst>
              <a:ext uri="{FF2B5EF4-FFF2-40B4-BE49-F238E27FC236}">
                <a16:creationId xmlns:a16="http://schemas.microsoft.com/office/drawing/2014/main" id="{753CD008-170B-32FA-9981-64E1182113DC}"/>
              </a:ext>
            </a:extLst>
          </p:cNvPr>
          <p:cNvSpPr/>
          <p:nvPr/>
        </p:nvSpPr>
        <p:spPr>
          <a:xfrm>
            <a:off x="4235620" y="2968455"/>
            <a:ext cx="6070255" cy="23952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AI Driven HR Data Audits</a:t>
            </a:r>
          </a:p>
        </p:txBody>
      </p:sp>
      <p:sp>
        <p:nvSpPr>
          <p:cNvPr id="34" name="Rounded Rectangle 14">
            <a:extLst>
              <a:ext uri="{FF2B5EF4-FFF2-40B4-BE49-F238E27FC236}">
                <a16:creationId xmlns:a16="http://schemas.microsoft.com/office/drawing/2014/main" id="{C56B84B8-FA9D-6114-68C9-880550E43174}"/>
              </a:ext>
            </a:extLst>
          </p:cNvPr>
          <p:cNvSpPr/>
          <p:nvPr/>
        </p:nvSpPr>
        <p:spPr>
          <a:xfrm>
            <a:off x="4816495" y="3765646"/>
            <a:ext cx="6210833" cy="243944"/>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AI Driven HR Data Audits</a:t>
            </a:r>
          </a:p>
        </p:txBody>
      </p:sp>
      <p:grpSp>
        <p:nvGrpSpPr>
          <p:cNvPr id="45" name="Group 44">
            <a:extLst>
              <a:ext uri="{FF2B5EF4-FFF2-40B4-BE49-F238E27FC236}">
                <a16:creationId xmlns:a16="http://schemas.microsoft.com/office/drawing/2014/main" id="{27B2CF84-7FA3-6E47-C69C-61DF58B4DB05}"/>
              </a:ext>
            </a:extLst>
          </p:cNvPr>
          <p:cNvGrpSpPr/>
          <p:nvPr/>
        </p:nvGrpSpPr>
        <p:grpSpPr>
          <a:xfrm>
            <a:off x="9068882" y="4615277"/>
            <a:ext cx="1052328" cy="193622"/>
            <a:chOff x="10333097" y="5380157"/>
            <a:chExt cx="1052328" cy="193622"/>
          </a:xfrm>
        </p:grpSpPr>
        <p:sp>
          <p:nvSpPr>
            <p:cNvPr id="46" name="Star: 5 Points 45">
              <a:extLst>
                <a:ext uri="{FF2B5EF4-FFF2-40B4-BE49-F238E27FC236}">
                  <a16:creationId xmlns:a16="http://schemas.microsoft.com/office/drawing/2014/main" id="{412C7E8B-2DEC-6A8E-950C-7FA114F2669E}"/>
                </a:ext>
              </a:extLst>
            </p:cNvPr>
            <p:cNvSpPr/>
            <p:nvPr/>
          </p:nvSpPr>
          <p:spPr>
            <a:xfrm>
              <a:off x="10333097" y="5380157"/>
              <a:ext cx="189197" cy="189197"/>
            </a:xfrm>
            <a:prstGeom prst="star5">
              <a:avLst>
                <a:gd name="adj" fmla="val 26739"/>
                <a:gd name="hf" fmla="val 105146"/>
                <a:gd name="vf" fmla="val 110557"/>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47" name="Shape 21036">
              <a:extLst>
                <a:ext uri="{FF2B5EF4-FFF2-40B4-BE49-F238E27FC236}">
                  <a16:creationId xmlns:a16="http://schemas.microsoft.com/office/drawing/2014/main" id="{2A07716E-D323-828B-B7E2-B981B152E37E}"/>
                </a:ext>
              </a:extLst>
            </p:cNvPr>
            <p:cNvSpPr/>
            <p:nvPr/>
          </p:nvSpPr>
          <p:spPr>
            <a:xfrm>
              <a:off x="10589135" y="5394579"/>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dirty="0">
                  <a:solidFill>
                    <a:schemeClr val="tx1">
                      <a:lumMod val="75000"/>
                      <a:lumOff val="25000"/>
                    </a:schemeClr>
                  </a:solidFill>
                  <a:latin typeface="+mj-lt"/>
                </a:rPr>
                <a:t>Q2 Leadership Meeting</a:t>
              </a:r>
            </a:p>
          </p:txBody>
        </p:sp>
      </p:grpSp>
      <p:grpSp>
        <p:nvGrpSpPr>
          <p:cNvPr id="48" name="Group 47">
            <a:extLst>
              <a:ext uri="{FF2B5EF4-FFF2-40B4-BE49-F238E27FC236}">
                <a16:creationId xmlns:a16="http://schemas.microsoft.com/office/drawing/2014/main" id="{BDAD8319-623D-0130-D177-C2E3367E20B1}"/>
              </a:ext>
            </a:extLst>
          </p:cNvPr>
          <p:cNvGrpSpPr/>
          <p:nvPr/>
        </p:nvGrpSpPr>
        <p:grpSpPr>
          <a:xfrm>
            <a:off x="5330469" y="4539786"/>
            <a:ext cx="1052328" cy="193622"/>
            <a:chOff x="10333097" y="5380157"/>
            <a:chExt cx="1052328" cy="193622"/>
          </a:xfrm>
        </p:grpSpPr>
        <p:sp>
          <p:nvSpPr>
            <p:cNvPr id="49" name="Star: 5 Points 48">
              <a:extLst>
                <a:ext uri="{FF2B5EF4-FFF2-40B4-BE49-F238E27FC236}">
                  <a16:creationId xmlns:a16="http://schemas.microsoft.com/office/drawing/2014/main" id="{2D06AA47-4EF3-A33A-823B-01C4782ECAAA}"/>
                </a:ext>
              </a:extLst>
            </p:cNvPr>
            <p:cNvSpPr/>
            <p:nvPr/>
          </p:nvSpPr>
          <p:spPr>
            <a:xfrm>
              <a:off x="10333097" y="5380157"/>
              <a:ext cx="189197" cy="189197"/>
            </a:xfrm>
            <a:prstGeom prst="star5">
              <a:avLst>
                <a:gd name="adj" fmla="val 26739"/>
                <a:gd name="hf" fmla="val 105146"/>
                <a:gd name="vf" fmla="val 110557"/>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0" name="Shape 21036">
              <a:extLst>
                <a:ext uri="{FF2B5EF4-FFF2-40B4-BE49-F238E27FC236}">
                  <a16:creationId xmlns:a16="http://schemas.microsoft.com/office/drawing/2014/main" id="{CF7F2FD4-3FC7-6D9E-02FC-33A2C01BB83C}"/>
                </a:ext>
              </a:extLst>
            </p:cNvPr>
            <p:cNvSpPr/>
            <p:nvPr/>
          </p:nvSpPr>
          <p:spPr>
            <a:xfrm>
              <a:off x="10589135" y="5394579"/>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dirty="0">
                  <a:solidFill>
                    <a:schemeClr val="tx1">
                      <a:lumMod val="75000"/>
                      <a:lumOff val="25000"/>
                    </a:schemeClr>
                  </a:solidFill>
                  <a:latin typeface="+mj-lt"/>
                </a:rPr>
                <a:t>Q1 Leadership Meeting</a:t>
              </a:r>
            </a:p>
          </p:txBody>
        </p:sp>
      </p:grpSp>
      <p:grpSp>
        <p:nvGrpSpPr>
          <p:cNvPr id="57" name="Group 56">
            <a:extLst>
              <a:ext uri="{FF2B5EF4-FFF2-40B4-BE49-F238E27FC236}">
                <a16:creationId xmlns:a16="http://schemas.microsoft.com/office/drawing/2014/main" id="{53C56C73-4CFC-B7F1-E611-4D343A94E440}"/>
              </a:ext>
            </a:extLst>
          </p:cNvPr>
          <p:cNvGrpSpPr/>
          <p:nvPr/>
        </p:nvGrpSpPr>
        <p:grpSpPr>
          <a:xfrm>
            <a:off x="4273132" y="1923421"/>
            <a:ext cx="1052328" cy="193622"/>
            <a:chOff x="10333097" y="5380157"/>
            <a:chExt cx="1052328" cy="193622"/>
          </a:xfrm>
        </p:grpSpPr>
        <p:sp>
          <p:nvSpPr>
            <p:cNvPr id="58" name="Star: 5 Points 57">
              <a:extLst>
                <a:ext uri="{FF2B5EF4-FFF2-40B4-BE49-F238E27FC236}">
                  <a16:creationId xmlns:a16="http://schemas.microsoft.com/office/drawing/2014/main" id="{A7A99F99-48D4-B96C-9225-D28F6D1DD21D}"/>
                </a:ext>
              </a:extLst>
            </p:cNvPr>
            <p:cNvSpPr/>
            <p:nvPr/>
          </p:nvSpPr>
          <p:spPr>
            <a:xfrm>
              <a:off x="10333097" y="5380157"/>
              <a:ext cx="189197" cy="189197"/>
            </a:xfrm>
            <a:prstGeom prst="star5">
              <a:avLst>
                <a:gd name="adj" fmla="val 26739"/>
                <a:gd name="hf" fmla="val 105146"/>
                <a:gd name="vf" fmla="val 110557"/>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9" name="Shape 21036">
              <a:extLst>
                <a:ext uri="{FF2B5EF4-FFF2-40B4-BE49-F238E27FC236}">
                  <a16:creationId xmlns:a16="http://schemas.microsoft.com/office/drawing/2014/main" id="{AADFF025-71B6-07EC-D70C-8722C1AB63DF}"/>
                </a:ext>
              </a:extLst>
            </p:cNvPr>
            <p:cNvSpPr/>
            <p:nvPr/>
          </p:nvSpPr>
          <p:spPr>
            <a:xfrm>
              <a:off x="10589135" y="5394579"/>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a:solidFill>
                    <a:schemeClr val="tx1">
                      <a:lumMod val="75000"/>
                      <a:lumOff val="25000"/>
                    </a:schemeClr>
                  </a:solidFill>
                  <a:latin typeface="+mj-lt"/>
                </a:rPr>
                <a:t>Milestone</a:t>
              </a:r>
            </a:p>
          </p:txBody>
        </p:sp>
      </p:grpSp>
      <p:sp>
        <p:nvSpPr>
          <p:cNvPr id="63" name="Rounded Rectangle 14">
            <a:extLst>
              <a:ext uri="{FF2B5EF4-FFF2-40B4-BE49-F238E27FC236}">
                <a16:creationId xmlns:a16="http://schemas.microsoft.com/office/drawing/2014/main" id="{22AFB1CB-418C-6F53-F4CA-5FBF9801BC92}"/>
              </a:ext>
            </a:extLst>
          </p:cNvPr>
          <p:cNvSpPr/>
          <p:nvPr/>
        </p:nvSpPr>
        <p:spPr>
          <a:xfrm>
            <a:off x="2346171" y="4052281"/>
            <a:ext cx="4268174" cy="243944"/>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Redesign Onboarding Process</a:t>
            </a:r>
          </a:p>
        </p:txBody>
      </p:sp>
      <p:sp>
        <p:nvSpPr>
          <p:cNvPr id="64" name="Rounded Rectangle 14">
            <a:extLst>
              <a:ext uri="{FF2B5EF4-FFF2-40B4-BE49-F238E27FC236}">
                <a16:creationId xmlns:a16="http://schemas.microsoft.com/office/drawing/2014/main" id="{D85D4962-4B07-E0D5-2699-6FC4A78ADE1C}"/>
              </a:ext>
            </a:extLst>
          </p:cNvPr>
          <p:cNvSpPr/>
          <p:nvPr/>
        </p:nvSpPr>
        <p:spPr>
          <a:xfrm>
            <a:off x="4235620" y="4868448"/>
            <a:ext cx="2265848" cy="243944"/>
          </a:xfrm>
          <a:prstGeom prst="rect">
            <a:avLst/>
          </a:prstGeom>
          <a:solidFill>
            <a:srgbClr val="3F3F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Update HR on Quick Wins</a:t>
            </a:r>
          </a:p>
        </p:txBody>
      </p:sp>
    </p:spTree>
    <p:extLst>
      <p:ext uri="{BB962C8B-B14F-4D97-AF65-F5344CB8AC3E}">
        <p14:creationId xmlns:p14="http://schemas.microsoft.com/office/powerpoint/2010/main" val="3827062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F97C6F-3141-F436-5287-B10963E7A642}"/>
              </a:ext>
            </a:extLst>
          </p:cNvPr>
          <p:cNvSpPr>
            <a:spLocks noGrp="1"/>
          </p:cNvSpPr>
          <p:nvPr>
            <p:ph type="sldNum" sz="quarter" idx="4"/>
          </p:nvPr>
        </p:nvSpPr>
        <p:spPr/>
        <p:txBody>
          <a:bodyPr/>
          <a:lstStyle/>
          <a:p>
            <a:fld id="{B97DCD48-F2F0-436C-978D-7C4D59D5E31F}" type="slidenum">
              <a:rPr lang="en-US" smtClean="0"/>
              <a:pPr/>
              <a:t>21</a:t>
            </a:fld>
            <a:endParaRPr lang="en-US"/>
          </a:p>
        </p:txBody>
      </p:sp>
      <p:sp>
        <p:nvSpPr>
          <p:cNvPr id="3" name="Title 2">
            <a:extLst>
              <a:ext uri="{FF2B5EF4-FFF2-40B4-BE49-F238E27FC236}">
                <a16:creationId xmlns:a16="http://schemas.microsoft.com/office/drawing/2014/main" id="{DBC1DB67-A2F8-F65E-20C4-B61032225910}"/>
              </a:ext>
            </a:extLst>
          </p:cNvPr>
          <p:cNvSpPr>
            <a:spLocks noGrp="1"/>
          </p:cNvSpPr>
          <p:nvPr>
            <p:ph type="title"/>
          </p:nvPr>
        </p:nvSpPr>
        <p:spPr/>
        <p:txBody>
          <a:bodyPr/>
          <a:lstStyle/>
          <a:p>
            <a:r>
              <a:rPr lang="en-US" dirty="0"/>
              <a:t>Next Steps</a:t>
            </a:r>
          </a:p>
        </p:txBody>
      </p:sp>
      <p:sp>
        <p:nvSpPr>
          <p:cNvPr id="4" name="TextBox 3">
            <a:extLst>
              <a:ext uri="{FF2B5EF4-FFF2-40B4-BE49-F238E27FC236}">
                <a16:creationId xmlns:a16="http://schemas.microsoft.com/office/drawing/2014/main" id="{A2F5BE98-9456-199F-76DF-5234B9B1DCC5}"/>
              </a:ext>
            </a:extLst>
          </p:cNvPr>
          <p:cNvSpPr txBox="1"/>
          <p:nvPr/>
        </p:nvSpPr>
        <p:spPr>
          <a:xfrm>
            <a:off x="532701" y="1434517"/>
            <a:ext cx="6128158" cy="1200329"/>
          </a:xfrm>
          <a:prstGeom prst="rect">
            <a:avLst/>
          </a:prstGeom>
          <a:noFill/>
        </p:spPr>
        <p:txBody>
          <a:bodyPr wrap="square" rtlCol="0">
            <a:spAutoFit/>
          </a:bodyPr>
          <a:lstStyle/>
          <a:p>
            <a:pPr marL="342900" indent="-342900">
              <a:buFont typeface="+mj-lt"/>
              <a:buAutoNum type="arabicPeriod"/>
            </a:pPr>
            <a:r>
              <a:rPr lang="en-US" dirty="0"/>
              <a:t>Based on the workshop list all action items</a:t>
            </a:r>
          </a:p>
          <a:p>
            <a:pPr marL="342900" indent="-342900">
              <a:buFont typeface="+mj-lt"/>
              <a:buAutoNum type="arabicPeriod"/>
            </a:pPr>
            <a:r>
              <a:rPr lang="en-US" dirty="0"/>
              <a:t>Define who owns what after the workshop</a:t>
            </a:r>
          </a:p>
          <a:p>
            <a:pPr marL="342900" indent="-342900">
              <a:buFont typeface="+mj-lt"/>
              <a:buAutoNum type="arabicPeriod"/>
            </a:pPr>
            <a:r>
              <a:rPr lang="en-US" dirty="0"/>
              <a:t>Discuss how you will monitor, track and keep each other accountable</a:t>
            </a:r>
          </a:p>
        </p:txBody>
      </p:sp>
      <p:graphicFrame>
        <p:nvGraphicFramePr>
          <p:cNvPr id="5" name="Table 4">
            <a:extLst>
              <a:ext uri="{FF2B5EF4-FFF2-40B4-BE49-F238E27FC236}">
                <a16:creationId xmlns:a16="http://schemas.microsoft.com/office/drawing/2014/main" id="{BDEB825F-360A-BC07-2225-841D30BA805E}"/>
              </a:ext>
            </a:extLst>
          </p:cNvPr>
          <p:cNvGraphicFramePr>
            <a:graphicFrameLocks noGrp="1"/>
          </p:cNvGraphicFramePr>
          <p:nvPr>
            <p:extLst>
              <p:ext uri="{D42A27DB-BD31-4B8C-83A1-F6EECF244321}">
                <p14:modId xmlns:p14="http://schemas.microsoft.com/office/powerpoint/2010/main" val="3123265904"/>
              </p:ext>
            </p:extLst>
          </p:nvPr>
        </p:nvGraphicFramePr>
        <p:xfrm>
          <a:off x="488425" y="2872740"/>
          <a:ext cx="8127999" cy="11125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325025608"/>
                    </a:ext>
                  </a:extLst>
                </a:gridCol>
                <a:gridCol w="2709333">
                  <a:extLst>
                    <a:ext uri="{9D8B030D-6E8A-4147-A177-3AD203B41FA5}">
                      <a16:colId xmlns:a16="http://schemas.microsoft.com/office/drawing/2014/main" val="1295213608"/>
                    </a:ext>
                  </a:extLst>
                </a:gridCol>
                <a:gridCol w="2709333">
                  <a:extLst>
                    <a:ext uri="{9D8B030D-6E8A-4147-A177-3AD203B41FA5}">
                      <a16:colId xmlns:a16="http://schemas.microsoft.com/office/drawing/2014/main" val="1837445117"/>
                    </a:ext>
                  </a:extLst>
                </a:gridCol>
              </a:tblGrid>
              <a:tr h="370840">
                <a:tc>
                  <a:txBody>
                    <a:bodyPr/>
                    <a:lstStyle/>
                    <a:p>
                      <a:r>
                        <a:rPr lang="en-US" dirty="0"/>
                        <a:t>Action Item</a:t>
                      </a:r>
                    </a:p>
                  </a:txBody>
                  <a:tcPr/>
                </a:tc>
                <a:tc>
                  <a:txBody>
                    <a:bodyPr/>
                    <a:lstStyle/>
                    <a:p>
                      <a:r>
                        <a:rPr lang="en-US" dirty="0"/>
                        <a:t>Owner</a:t>
                      </a:r>
                    </a:p>
                  </a:txBody>
                  <a:tcPr/>
                </a:tc>
                <a:tc>
                  <a:txBody>
                    <a:bodyPr/>
                    <a:lstStyle/>
                    <a:p>
                      <a:r>
                        <a:rPr lang="en-US" dirty="0"/>
                        <a:t>Due Date</a:t>
                      </a:r>
                    </a:p>
                  </a:txBody>
                  <a:tcPr/>
                </a:tc>
                <a:extLst>
                  <a:ext uri="{0D108BD9-81ED-4DB2-BD59-A6C34878D82A}">
                    <a16:rowId xmlns:a16="http://schemas.microsoft.com/office/drawing/2014/main" val="681121509"/>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950662233"/>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838277032"/>
                  </a:ext>
                </a:extLst>
              </a:tr>
            </a:tbl>
          </a:graphicData>
        </a:graphic>
      </p:graphicFrame>
    </p:spTree>
    <p:extLst>
      <p:ext uri="{BB962C8B-B14F-4D97-AF65-F5344CB8AC3E}">
        <p14:creationId xmlns:p14="http://schemas.microsoft.com/office/powerpoint/2010/main" val="1699618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93232-6042-1EEF-68AA-BD2419E02F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F62557-B8AD-712B-4320-3B8CE0CC6B19}"/>
              </a:ext>
            </a:extLst>
          </p:cNvPr>
          <p:cNvSpPr>
            <a:spLocks noGrp="1"/>
          </p:cNvSpPr>
          <p:nvPr>
            <p:ph type="title"/>
          </p:nvPr>
        </p:nvSpPr>
        <p:spPr/>
        <p:txBody>
          <a:bodyPr/>
          <a:lstStyle/>
          <a:p>
            <a:r>
              <a:rPr lang="en-US" dirty="0"/>
              <a:t>Building the Workday HR Technology Roadmap</a:t>
            </a:r>
            <a:endParaRPr lang="en-GB" dirty="0"/>
          </a:p>
        </p:txBody>
      </p:sp>
    </p:spTree>
    <p:extLst>
      <p:ext uri="{BB962C8B-B14F-4D97-AF65-F5344CB8AC3E}">
        <p14:creationId xmlns:p14="http://schemas.microsoft.com/office/powerpoint/2010/main" val="3054313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1C698-119C-07FA-34A3-1F6ED255B8E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FCAFF2-350E-9299-0485-3764966B9B0D}"/>
              </a:ext>
            </a:extLst>
          </p:cNvPr>
          <p:cNvSpPr>
            <a:spLocks noGrp="1"/>
          </p:cNvSpPr>
          <p:nvPr>
            <p:ph type="sldNum" sz="quarter" idx="4"/>
          </p:nvPr>
        </p:nvSpPr>
        <p:spPr/>
        <p:txBody>
          <a:bodyPr/>
          <a:lstStyle/>
          <a:p>
            <a:fld id="{B97DCD48-F2F0-436C-978D-7C4D59D5E31F}" type="slidenum">
              <a:rPr lang="en-US" smtClean="0"/>
              <a:pPr/>
              <a:t>23</a:t>
            </a:fld>
            <a:endParaRPr lang="en-US"/>
          </a:p>
        </p:txBody>
      </p:sp>
      <p:sp>
        <p:nvSpPr>
          <p:cNvPr id="3" name="Title 2">
            <a:extLst>
              <a:ext uri="{FF2B5EF4-FFF2-40B4-BE49-F238E27FC236}">
                <a16:creationId xmlns:a16="http://schemas.microsoft.com/office/drawing/2014/main" id="{93A6A75E-D7EE-415F-5779-04A71613A013}"/>
              </a:ext>
            </a:extLst>
          </p:cNvPr>
          <p:cNvSpPr>
            <a:spLocks noGrp="1"/>
          </p:cNvSpPr>
          <p:nvPr>
            <p:ph type="title"/>
          </p:nvPr>
        </p:nvSpPr>
        <p:spPr/>
        <p:txBody>
          <a:bodyPr/>
          <a:lstStyle/>
          <a:p>
            <a:r>
              <a:rPr lang="en-GB" dirty="0"/>
              <a:t>Our Workday Roadmap for the Next Three Years</a:t>
            </a:r>
          </a:p>
        </p:txBody>
      </p:sp>
      <p:graphicFrame>
        <p:nvGraphicFramePr>
          <p:cNvPr id="4" name="Table 3">
            <a:extLst>
              <a:ext uri="{FF2B5EF4-FFF2-40B4-BE49-F238E27FC236}">
                <a16:creationId xmlns:a16="http://schemas.microsoft.com/office/drawing/2014/main" id="{98A71C88-9257-A897-AE8F-B94FE855482C}"/>
              </a:ext>
            </a:extLst>
          </p:cNvPr>
          <p:cNvGraphicFramePr>
            <a:graphicFrameLocks noGrp="1"/>
          </p:cNvGraphicFramePr>
          <p:nvPr/>
        </p:nvGraphicFramePr>
        <p:xfrm>
          <a:off x="387820" y="1472559"/>
          <a:ext cx="11595851" cy="3632814"/>
        </p:xfrm>
        <a:graphic>
          <a:graphicData uri="http://schemas.openxmlformats.org/drawingml/2006/table">
            <a:tbl>
              <a:tblPr firstRow="1" bandRow="1">
                <a:tableStyleId>{5C22544A-7EE6-4342-B048-85BDC9FD1C3A}</a:tableStyleId>
              </a:tblPr>
              <a:tblGrid>
                <a:gridCol w="1697620">
                  <a:extLst>
                    <a:ext uri="{9D8B030D-6E8A-4147-A177-3AD203B41FA5}">
                      <a16:colId xmlns:a16="http://schemas.microsoft.com/office/drawing/2014/main" val="815034159"/>
                    </a:ext>
                  </a:extLst>
                </a:gridCol>
                <a:gridCol w="1135932">
                  <a:extLst>
                    <a:ext uri="{9D8B030D-6E8A-4147-A177-3AD203B41FA5}">
                      <a16:colId xmlns:a16="http://schemas.microsoft.com/office/drawing/2014/main" val="3348789485"/>
                    </a:ext>
                  </a:extLst>
                </a:gridCol>
                <a:gridCol w="1057013">
                  <a:extLst>
                    <a:ext uri="{9D8B030D-6E8A-4147-A177-3AD203B41FA5}">
                      <a16:colId xmlns:a16="http://schemas.microsoft.com/office/drawing/2014/main" val="1447438882"/>
                    </a:ext>
                  </a:extLst>
                </a:gridCol>
                <a:gridCol w="1174459">
                  <a:extLst>
                    <a:ext uri="{9D8B030D-6E8A-4147-A177-3AD203B41FA5}">
                      <a16:colId xmlns:a16="http://schemas.microsoft.com/office/drawing/2014/main" val="4272788760"/>
                    </a:ext>
                  </a:extLst>
                </a:gridCol>
                <a:gridCol w="1824606">
                  <a:extLst>
                    <a:ext uri="{9D8B030D-6E8A-4147-A177-3AD203B41FA5}">
                      <a16:colId xmlns:a16="http://schemas.microsoft.com/office/drawing/2014/main" val="2813332539"/>
                    </a:ext>
                  </a:extLst>
                </a:gridCol>
                <a:gridCol w="1878155">
                  <a:extLst>
                    <a:ext uri="{9D8B030D-6E8A-4147-A177-3AD203B41FA5}">
                      <a16:colId xmlns:a16="http://schemas.microsoft.com/office/drawing/2014/main" val="1213369011"/>
                    </a:ext>
                  </a:extLst>
                </a:gridCol>
                <a:gridCol w="2005947">
                  <a:extLst>
                    <a:ext uri="{9D8B030D-6E8A-4147-A177-3AD203B41FA5}">
                      <a16:colId xmlns:a16="http://schemas.microsoft.com/office/drawing/2014/main" val="529616152"/>
                    </a:ext>
                  </a:extLst>
                </a:gridCol>
                <a:gridCol w="822119">
                  <a:extLst>
                    <a:ext uri="{9D8B030D-6E8A-4147-A177-3AD203B41FA5}">
                      <a16:colId xmlns:a16="http://schemas.microsoft.com/office/drawing/2014/main" val="2301735118"/>
                    </a:ext>
                  </a:extLst>
                </a:gridCol>
              </a:tblGrid>
              <a:tr h="409770">
                <a:tc>
                  <a:txBody>
                    <a:bodyPr/>
                    <a:lstStyle/>
                    <a:p>
                      <a:pPr algn="ctr"/>
                      <a:endParaRPr lang="en-GB" sz="1000" dirty="0"/>
                    </a:p>
                  </a:txBody>
                  <a:tcPr anchor="ctr">
                    <a:lnL w="12700" cmpd="sng">
                      <a:noFill/>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dirty="0"/>
                        <a:t>April</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May</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Jun</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Q3</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Q4</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2026</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GB" sz="1200" dirty="0"/>
                        <a:t>2027</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1365589992"/>
                  </a:ext>
                </a:extLst>
              </a:tr>
              <a:tr h="805761">
                <a:tc>
                  <a:txBody>
                    <a:bodyPr/>
                    <a:lstStyle/>
                    <a:p>
                      <a:pPr algn="l"/>
                      <a:r>
                        <a:rPr lang="en-GB" sz="1200" b="1" dirty="0">
                          <a:solidFill>
                            <a:schemeClr val="bg1"/>
                          </a:solidFill>
                        </a:rPr>
                        <a:t>Quick Wins</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70608847"/>
                  </a:ext>
                </a:extLst>
              </a:tr>
              <a:tr h="805761">
                <a:tc>
                  <a:txBody>
                    <a:bodyPr/>
                    <a:lstStyle/>
                    <a:p>
                      <a:pPr algn="l"/>
                      <a:r>
                        <a:rPr lang="en-GB" sz="1200" b="1" dirty="0">
                          <a:solidFill>
                            <a:schemeClr val="bg1"/>
                          </a:solidFill>
                        </a:rPr>
                        <a:t>Long Term Enhancements</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2769754358"/>
                  </a:ext>
                </a:extLst>
              </a:tr>
              <a:tr h="805761">
                <a:tc>
                  <a:txBody>
                    <a:bodyPr/>
                    <a:lstStyle/>
                    <a:p>
                      <a:pPr algn="l"/>
                      <a:r>
                        <a:rPr lang="en-GB" sz="1200" b="1" dirty="0">
                          <a:solidFill>
                            <a:schemeClr val="bg1"/>
                          </a:solidFill>
                        </a:rPr>
                        <a:t>Long Term Fixes</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882704"/>
                  </a:ext>
                </a:extLst>
              </a:tr>
              <a:tr h="805761">
                <a:tc>
                  <a:txBody>
                    <a:bodyPr/>
                    <a:lstStyle/>
                    <a:p>
                      <a:pPr algn="l"/>
                      <a:r>
                        <a:rPr lang="en-GB" sz="1200" b="1" dirty="0">
                          <a:solidFill>
                            <a:schemeClr val="bg1"/>
                          </a:solidFill>
                        </a:rPr>
                        <a:t>HR Leadership</a:t>
                      </a:r>
                    </a:p>
                  </a:txBody>
                  <a:tcPr anchor="ctr">
                    <a:lnL w="12700" cmpd="sng">
                      <a:noFill/>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GB" sz="1000"/>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ctr"/>
                      <a:endParaRPr lang="en-GB" sz="1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59266508"/>
                  </a:ext>
                </a:extLst>
              </a:tr>
            </a:tbl>
          </a:graphicData>
        </a:graphic>
      </p:graphicFrame>
      <p:grpSp>
        <p:nvGrpSpPr>
          <p:cNvPr id="5" name="Group 4">
            <a:extLst>
              <a:ext uri="{FF2B5EF4-FFF2-40B4-BE49-F238E27FC236}">
                <a16:creationId xmlns:a16="http://schemas.microsoft.com/office/drawing/2014/main" id="{572F49B0-5299-EF17-9701-F90676CC4652}"/>
              </a:ext>
            </a:extLst>
          </p:cNvPr>
          <p:cNvGrpSpPr/>
          <p:nvPr/>
        </p:nvGrpSpPr>
        <p:grpSpPr>
          <a:xfrm>
            <a:off x="3169712" y="960681"/>
            <a:ext cx="968422" cy="575042"/>
            <a:chOff x="1820498" y="906018"/>
            <a:chExt cx="968422" cy="575042"/>
          </a:xfrm>
        </p:grpSpPr>
        <p:sp>
          <p:nvSpPr>
            <p:cNvPr id="6" name="Shape 21036">
              <a:extLst>
                <a:ext uri="{FF2B5EF4-FFF2-40B4-BE49-F238E27FC236}">
                  <a16:creationId xmlns:a16="http://schemas.microsoft.com/office/drawing/2014/main" id="{F28FF7EC-DE47-7EE3-4EED-21AD07A718C1}"/>
                </a:ext>
              </a:extLst>
            </p:cNvPr>
            <p:cNvSpPr/>
            <p:nvPr/>
          </p:nvSpPr>
          <p:spPr>
            <a:xfrm>
              <a:off x="1820498" y="906018"/>
              <a:ext cx="968422" cy="333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ctr">
                <a:lnSpc>
                  <a:spcPct val="100000"/>
                </a:lnSpc>
              </a:pPr>
              <a:r>
                <a:rPr lang="en-US" sz="1000" b="1" dirty="0">
                  <a:latin typeface="+mj-lt"/>
                </a:rPr>
                <a:t>Q1 Review</a:t>
              </a:r>
              <a:br>
                <a:rPr lang="en-US" sz="1000" b="1" dirty="0">
                  <a:latin typeface="+mj-lt"/>
                </a:rPr>
              </a:br>
              <a:r>
                <a:rPr lang="en-GB" sz="1000" dirty="0">
                  <a:latin typeface="+mj-lt"/>
                </a:rPr>
                <a:t>Date</a:t>
              </a:r>
            </a:p>
          </p:txBody>
        </p:sp>
        <p:sp>
          <p:nvSpPr>
            <p:cNvPr id="7" name="Oval 6">
              <a:extLst>
                <a:ext uri="{FF2B5EF4-FFF2-40B4-BE49-F238E27FC236}">
                  <a16:creationId xmlns:a16="http://schemas.microsoft.com/office/drawing/2014/main" id="{C6298EAA-E342-D779-4BBA-BCBC3CDD8E51}"/>
                </a:ext>
              </a:extLst>
            </p:cNvPr>
            <p:cNvSpPr/>
            <p:nvPr/>
          </p:nvSpPr>
          <p:spPr>
            <a:xfrm rot="10800000">
              <a:off x="2207509" y="1286619"/>
              <a:ext cx="194400" cy="194441"/>
            </a:xfrm>
            <a:prstGeom prst="ellipse">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bg1"/>
                </a:solidFill>
              </a:endParaRPr>
            </a:p>
          </p:txBody>
        </p:sp>
      </p:grpSp>
      <p:grpSp>
        <p:nvGrpSpPr>
          <p:cNvPr id="8" name="Group 7">
            <a:extLst>
              <a:ext uri="{FF2B5EF4-FFF2-40B4-BE49-F238E27FC236}">
                <a16:creationId xmlns:a16="http://schemas.microsoft.com/office/drawing/2014/main" id="{8B6E97B2-10D3-D1BB-B83E-3B021D7D506B}"/>
              </a:ext>
            </a:extLst>
          </p:cNvPr>
          <p:cNvGrpSpPr/>
          <p:nvPr/>
        </p:nvGrpSpPr>
        <p:grpSpPr>
          <a:xfrm>
            <a:off x="7975592" y="961469"/>
            <a:ext cx="968422" cy="575042"/>
            <a:chOff x="1820498" y="906018"/>
            <a:chExt cx="968422" cy="575042"/>
          </a:xfrm>
        </p:grpSpPr>
        <p:sp>
          <p:nvSpPr>
            <p:cNvPr id="9" name="Shape 21036">
              <a:extLst>
                <a:ext uri="{FF2B5EF4-FFF2-40B4-BE49-F238E27FC236}">
                  <a16:creationId xmlns:a16="http://schemas.microsoft.com/office/drawing/2014/main" id="{31CCE699-17F3-2A15-F42C-417E1DB6ADAB}"/>
                </a:ext>
              </a:extLst>
            </p:cNvPr>
            <p:cNvSpPr/>
            <p:nvPr/>
          </p:nvSpPr>
          <p:spPr>
            <a:xfrm>
              <a:off x="1820498" y="906018"/>
              <a:ext cx="968422" cy="333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ctr">
                <a:lnSpc>
                  <a:spcPct val="100000"/>
                </a:lnSpc>
              </a:pPr>
              <a:r>
                <a:rPr lang="en-US" sz="1000" b="1">
                  <a:latin typeface="+mj-lt"/>
                </a:rPr>
                <a:t>Q2 Review</a:t>
              </a:r>
              <a:br>
                <a:rPr lang="en-US" sz="1000" b="1">
                  <a:latin typeface="+mj-lt"/>
                </a:rPr>
              </a:br>
              <a:r>
                <a:rPr lang="en-GB" sz="1000">
                  <a:latin typeface="+mj-lt"/>
                </a:rPr>
                <a:t>Date</a:t>
              </a:r>
            </a:p>
          </p:txBody>
        </p:sp>
        <p:sp>
          <p:nvSpPr>
            <p:cNvPr id="10" name="Oval 9">
              <a:extLst>
                <a:ext uri="{FF2B5EF4-FFF2-40B4-BE49-F238E27FC236}">
                  <a16:creationId xmlns:a16="http://schemas.microsoft.com/office/drawing/2014/main" id="{73F5C992-B822-4AB0-49F4-28C08FC607C4}"/>
                </a:ext>
              </a:extLst>
            </p:cNvPr>
            <p:cNvSpPr/>
            <p:nvPr/>
          </p:nvSpPr>
          <p:spPr>
            <a:xfrm rot="10800000">
              <a:off x="2207509" y="1286619"/>
              <a:ext cx="194400" cy="194441"/>
            </a:xfrm>
            <a:prstGeom prst="ellipse">
              <a:avLst/>
            </a:pr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bg1"/>
                </a:solidFill>
              </a:endParaRPr>
            </a:p>
          </p:txBody>
        </p:sp>
      </p:grpSp>
      <p:grpSp>
        <p:nvGrpSpPr>
          <p:cNvPr id="11" name="Group 10">
            <a:extLst>
              <a:ext uri="{FF2B5EF4-FFF2-40B4-BE49-F238E27FC236}">
                <a16:creationId xmlns:a16="http://schemas.microsoft.com/office/drawing/2014/main" id="{7A21A993-8CD3-8933-90A6-DB1404BB573C}"/>
              </a:ext>
            </a:extLst>
          </p:cNvPr>
          <p:cNvGrpSpPr/>
          <p:nvPr/>
        </p:nvGrpSpPr>
        <p:grpSpPr>
          <a:xfrm>
            <a:off x="1834010" y="895998"/>
            <a:ext cx="968422" cy="4209375"/>
            <a:chOff x="4166407" y="906518"/>
            <a:chExt cx="968422" cy="5810376"/>
          </a:xfrm>
        </p:grpSpPr>
        <p:cxnSp>
          <p:nvCxnSpPr>
            <p:cNvPr id="12" name="Straight Connector 11">
              <a:extLst>
                <a:ext uri="{FF2B5EF4-FFF2-40B4-BE49-F238E27FC236}">
                  <a16:creationId xmlns:a16="http://schemas.microsoft.com/office/drawing/2014/main" id="{5DFE5F57-D0A1-C65C-925D-F52515F06C18}"/>
                </a:ext>
              </a:extLst>
            </p:cNvPr>
            <p:cNvCxnSpPr>
              <a:stCxn id="15" idx="0"/>
            </p:cNvCxnSpPr>
            <p:nvPr/>
          </p:nvCxnSpPr>
          <p:spPr>
            <a:xfrm>
              <a:off x="4650619" y="1481560"/>
              <a:ext cx="12555" cy="5235334"/>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13" name="Group 12">
              <a:extLst>
                <a:ext uri="{FF2B5EF4-FFF2-40B4-BE49-F238E27FC236}">
                  <a16:creationId xmlns:a16="http://schemas.microsoft.com/office/drawing/2014/main" id="{D0B9BD7F-0A7A-75C4-BD04-DB259A163696}"/>
                </a:ext>
              </a:extLst>
            </p:cNvPr>
            <p:cNvGrpSpPr/>
            <p:nvPr/>
          </p:nvGrpSpPr>
          <p:grpSpPr>
            <a:xfrm>
              <a:off x="4166407" y="906518"/>
              <a:ext cx="968422" cy="575042"/>
              <a:chOff x="1820498" y="906018"/>
              <a:chExt cx="968422" cy="575042"/>
            </a:xfrm>
          </p:grpSpPr>
          <p:sp>
            <p:nvSpPr>
              <p:cNvPr id="14" name="Shape 21036">
                <a:extLst>
                  <a:ext uri="{FF2B5EF4-FFF2-40B4-BE49-F238E27FC236}">
                    <a16:creationId xmlns:a16="http://schemas.microsoft.com/office/drawing/2014/main" id="{DBD16880-894F-E497-2E53-1CAF71A0FA4A}"/>
                  </a:ext>
                </a:extLst>
              </p:cNvPr>
              <p:cNvSpPr/>
              <p:nvPr/>
            </p:nvSpPr>
            <p:spPr>
              <a:xfrm>
                <a:off x="1820498" y="906018"/>
                <a:ext cx="968422" cy="333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gn="ctr">
                  <a:lnSpc>
                    <a:spcPct val="100000"/>
                  </a:lnSpc>
                </a:pPr>
                <a:r>
                  <a:rPr lang="en-US" sz="1000" b="1">
                    <a:latin typeface="+mj-lt"/>
                  </a:rPr>
                  <a:t>Today</a:t>
                </a:r>
                <a:endParaRPr lang="en-GB" sz="1000">
                  <a:latin typeface="+mj-lt"/>
                </a:endParaRPr>
              </a:p>
            </p:txBody>
          </p:sp>
          <p:sp>
            <p:nvSpPr>
              <p:cNvPr id="15" name="Isosceles Triangle 14">
                <a:extLst>
                  <a:ext uri="{FF2B5EF4-FFF2-40B4-BE49-F238E27FC236}">
                    <a16:creationId xmlns:a16="http://schemas.microsoft.com/office/drawing/2014/main" id="{08004D1B-227C-392A-9291-494CB863E9A4}"/>
                  </a:ext>
                </a:extLst>
              </p:cNvPr>
              <p:cNvSpPr/>
              <p:nvPr/>
            </p:nvSpPr>
            <p:spPr>
              <a:xfrm rot="10800000">
                <a:off x="2191934" y="1286619"/>
                <a:ext cx="225552" cy="194441"/>
              </a:xfrm>
              <a:prstGeom prst="triangle">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solidFill>
                    <a:schemeClr val="bg1"/>
                  </a:solidFill>
                </a:endParaRPr>
              </a:p>
            </p:txBody>
          </p:sp>
        </p:grpSp>
      </p:grpSp>
      <p:sp>
        <p:nvSpPr>
          <p:cNvPr id="16" name="Rounded Rectangle 14">
            <a:extLst>
              <a:ext uri="{FF2B5EF4-FFF2-40B4-BE49-F238E27FC236}">
                <a16:creationId xmlns:a16="http://schemas.microsoft.com/office/drawing/2014/main" id="{918D3071-BB7D-7E27-1AC0-F1A5A292D523}"/>
              </a:ext>
            </a:extLst>
          </p:cNvPr>
          <p:cNvSpPr/>
          <p:nvPr/>
        </p:nvSpPr>
        <p:spPr>
          <a:xfrm>
            <a:off x="1864322" y="1904971"/>
            <a:ext cx="2373930" cy="24394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QRCs &amp; Help Text</a:t>
            </a:r>
          </a:p>
        </p:txBody>
      </p:sp>
      <p:sp>
        <p:nvSpPr>
          <p:cNvPr id="17" name="Rounded Rectangle 14">
            <a:extLst>
              <a:ext uri="{FF2B5EF4-FFF2-40B4-BE49-F238E27FC236}">
                <a16:creationId xmlns:a16="http://schemas.microsoft.com/office/drawing/2014/main" id="{AB06BDD5-3E05-E018-005E-B5BE2CD7F8F2}"/>
              </a:ext>
            </a:extLst>
          </p:cNvPr>
          <p:cNvSpPr/>
          <p:nvPr/>
        </p:nvSpPr>
        <p:spPr>
          <a:xfrm>
            <a:off x="1864322" y="2174882"/>
            <a:ext cx="1664209" cy="24394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Enable Reminders</a:t>
            </a:r>
          </a:p>
        </p:txBody>
      </p:sp>
      <p:sp>
        <p:nvSpPr>
          <p:cNvPr id="18" name="Rounded Rectangle 14">
            <a:extLst>
              <a:ext uri="{FF2B5EF4-FFF2-40B4-BE49-F238E27FC236}">
                <a16:creationId xmlns:a16="http://schemas.microsoft.com/office/drawing/2014/main" id="{BD27D044-9813-4378-9E81-DB76C1A9C794}"/>
              </a:ext>
            </a:extLst>
          </p:cNvPr>
          <p:cNvSpPr/>
          <p:nvPr/>
        </p:nvSpPr>
        <p:spPr>
          <a:xfrm>
            <a:off x="3937258" y="2164080"/>
            <a:ext cx="1646944" cy="24394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Optimize hire process</a:t>
            </a:r>
          </a:p>
        </p:txBody>
      </p:sp>
      <p:sp>
        <p:nvSpPr>
          <p:cNvPr id="19" name="Rounded Rectangle 14">
            <a:extLst>
              <a:ext uri="{FF2B5EF4-FFF2-40B4-BE49-F238E27FC236}">
                <a16:creationId xmlns:a16="http://schemas.microsoft.com/office/drawing/2014/main" id="{D0C98EF6-E6AD-B950-27DD-E8C0A90276AF}"/>
              </a:ext>
            </a:extLst>
          </p:cNvPr>
          <p:cNvSpPr/>
          <p:nvPr/>
        </p:nvSpPr>
        <p:spPr>
          <a:xfrm>
            <a:off x="1864323" y="2708828"/>
            <a:ext cx="6692680" cy="243944"/>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Workday Extend Process Optimization</a:t>
            </a:r>
          </a:p>
        </p:txBody>
      </p:sp>
      <p:sp>
        <p:nvSpPr>
          <p:cNvPr id="20" name="Rounded Rectangle 14">
            <a:extLst>
              <a:ext uri="{FF2B5EF4-FFF2-40B4-BE49-F238E27FC236}">
                <a16:creationId xmlns:a16="http://schemas.microsoft.com/office/drawing/2014/main" id="{D74A0F65-4DBD-4500-A715-3A8F8E010992}"/>
              </a:ext>
            </a:extLst>
          </p:cNvPr>
          <p:cNvSpPr/>
          <p:nvPr/>
        </p:nvSpPr>
        <p:spPr>
          <a:xfrm>
            <a:off x="2332513" y="3231032"/>
            <a:ext cx="5534319" cy="23952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Implement Succession Planning</a:t>
            </a:r>
          </a:p>
        </p:txBody>
      </p:sp>
      <p:sp>
        <p:nvSpPr>
          <p:cNvPr id="21" name="Rounded Rectangle 14">
            <a:extLst>
              <a:ext uri="{FF2B5EF4-FFF2-40B4-BE49-F238E27FC236}">
                <a16:creationId xmlns:a16="http://schemas.microsoft.com/office/drawing/2014/main" id="{6670077E-A4AC-A317-C408-4BB43A2F21C5}"/>
              </a:ext>
            </a:extLst>
          </p:cNvPr>
          <p:cNvSpPr/>
          <p:nvPr/>
        </p:nvSpPr>
        <p:spPr>
          <a:xfrm>
            <a:off x="3048656" y="3497422"/>
            <a:ext cx="7600870" cy="243944"/>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Payroll APAC Integrations</a:t>
            </a:r>
          </a:p>
        </p:txBody>
      </p:sp>
      <p:grpSp>
        <p:nvGrpSpPr>
          <p:cNvPr id="22" name="Group 21">
            <a:extLst>
              <a:ext uri="{FF2B5EF4-FFF2-40B4-BE49-F238E27FC236}">
                <a16:creationId xmlns:a16="http://schemas.microsoft.com/office/drawing/2014/main" id="{E043831C-4930-8407-1FB7-612D86C1A833}"/>
              </a:ext>
            </a:extLst>
          </p:cNvPr>
          <p:cNvGrpSpPr/>
          <p:nvPr/>
        </p:nvGrpSpPr>
        <p:grpSpPr>
          <a:xfrm>
            <a:off x="6072447" y="3801186"/>
            <a:ext cx="1052328" cy="193622"/>
            <a:chOff x="6072366" y="3772670"/>
            <a:chExt cx="1052328" cy="193622"/>
          </a:xfrm>
        </p:grpSpPr>
        <p:sp>
          <p:nvSpPr>
            <p:cNvPr id="23" name="Star: 5 Points 22">
              <a:extLst>
                <a:ext uri="{FF2B5EF4-FFF2-40B4-BE49-F238E27FC236}">
                  <a16:creationId xmlns:a16="http://schemas.microsoft.com/office/drawing/2014/main" id="{583DE9BD-E82F-BF5A-93FE-53A3A9867171}"/>
                </a:ext>
              </a:extLst>
            </p:cNvPr>
            <p:cNvSpPr/>
            <p:nvPr/>
          </p:nvSpPr>
          <p:spPr>
            <a:xfrm>
              <a:off x="6072366" y="3772670"/>
              <a:ext cx="189197" cy="189197"/>
            </a:xfrm>
            <a:prstGeom prst="star5">
              <a:avLst>
                <a:gd name="adj" fmla="val 26739"/>
                <a:gd name="hf" fmla="val 105146"/>
                <a:gd name="vf" fmla="val 11055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4" name="Shape 21036">
              <a:extLst>
                <a:ext uri="{FF2B5EF4-FFF2-40B4-BE49-F238E27FC236}">
                  <a16:creationId xmlns:a16="http://schemas.microsoft.com/office/drawing/2014/main" id="{3B6DC03B-5067-FF22-C27E-9C2AAAA2F0EE}"/>
                </a:ext>
              </a:extLst>
            </p:cNvPr>
            <p:cNvSpPr/>
            <p:nvPr/>
          </p:nvSpPr>
          <p:spPr>
            <a:xfrm>
              <a:off x="6328404" y="3787092"/>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a:latin typeface="+mj-lt"/>
                </a:rPr>
                <a:t>Go Live</a:t>
              </a:r>
            </a:p>
          </p:txBody>
        </p:sp>
      </p:grpSp>
      <p:sp>
        <p:nvSpPr>
          <p:cNvPr id="33" name="Rounded Rectangle 14">
            <a:extLst>
              <a:ext uri="{FF2B5EF4-FFF2-40B4-BE49-F238E27FC236}">
                <a16:creationId xmlns:a16="http://schemas.microsoft.com/office/drawing/2014/main" id="{4C2DAA22-A60B-FF1B-C8F6-2DA31A95C3D5}"/>
              </a:ext>
            </a:extLst>
          </p:cNvPr>
          <p:cNvSpPr/>
          <p:nvPr/>
        </p:nvSpPr>
        <p:spPr>
          <a:xfrm>
            <a:off x="4235620" y="2968455"/>
            <a:ext cx="6070255" cy="23952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AI Driven HR Data Audits</a:t>
            </a:r>
          </a:p>
        </p:txBody>
      </p:sp>
      <p:sp>
        <p:nvSpPr>
          <p:cNvPr id="34" name="Rounded Rectangle 14">
            <a:extLst>
              <a:ext uri="{FF2B5EF4-FFF2-40B4-BE49-F238E27FC236}">
                <a16:creationId xmlns:a16="http://schemas.microsoft.com/office/drawing/2014/main" id="{E39F924A-A24B-5797-9634-699C3017AB5C}"/>
              </a:ext>
            </a:extLst>
          </p:cNvPr>
          <p:cNvSpPr/>
          <p:nvPr/>
        </p:nvSpPr>
        <p:spPr>
          <a:xfrm>
            <a:off x="4816495" y="3765646"/>
            <a:ext cx="6210833" cy="243944"/>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AI Driven HR Data Audits</a:t>
            </a:r>
          </a:p>
        </p:txBody>
      </p:sp>
      <p:grpSp>
        <p:nvGrpSpPr>
          <p:cNvPr id="45" name="Group 44">
            <a:extLst>
              <a:ext uri="{FF2B5EF4-FFF2-40B4-BE49-F238E27FC236}">
                <a16:creationId xmlns:a16="http://schemas.microsoft.com/office/drawing/2014/main" id="{6676D432-E881-26EC-A5B4-F2CAA57A2FDB}"/>
              </a:ext>
            </a:extLst>
          </p:cNvPr>
          <p:cNvGrpSpPr/>
          <p:nvPr/>
        </p:nvGrpSpPr>
        <p:grpSpPr>
          <a:xfrm>
            <a:off x="9068882" y="4615277"/>
            <a:ext cx="1052328" cy="193622"/>
            <a:chOff x="10333097" y="5380157"/>
            <a:chExt cx="1052328" cy="193622"/>
          </a:xfrm>
        </p:grpSpPr>
        <p:sp>
          <p:nvSpPr>
            <p:cNvPr id="46" name="Star: 5 Points 45">
              <a:extLst>
                <a:ext uri="{FF2B5EF4-FFF2-40B4-BE49-F238E27FC236}">
                  <a16:creationId xmlns:a16="http://schemas.microsoft.com/office/drawing/2014/main" id="{B3DCEC58-08D7-3D90-2CA1-62E1496D55CF}"/>
                </a:ext>
              </a:extLst>
            </p:cNvPr>
            <p:cNvSpPr/>
            <p:nvPr/>
          </p:nvSpPr>
          <p:spPr>
            <a:xfrm>
              <a:off x="10333097" y="5380157"/>
              <a:ext cx="189197" cy="189197"/>
            </a:xfrm>
            <a:prstGeom prst="star5">
              <a:avLst>
                <a:gd name="adj" fmla="val 26739"/>
                <a:gd name="hf" fmla="val 105146"/>
                <a:gd name="vf" fmla="val 110557"/>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47" name="Shape 21036">
              <a:extLst>
                <a:ext uri="{FF2B5EF4-FFF2-40B4-BE49-F238E27FC236}">
                  <a16:creationId xmlns:a16="http://schemas.microsoft.com/office/drawing/2014/main" id="{2DF1F763-EF19-A5E4-B702-70DA2F4ED5C8}"/>
                </a:ext>
              </a:extLst>
            </p:cNvPr>
            <p:cNvSpPr/>
            <p:nvPr/>
          </p:nvSpPr>
          <p:spPr>
            <a:xfrm>
              <a:off x="10589135" y="5394579"/>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dirty="0">
                  <a:solidFill>
                    <a:schemeClr val="tx1">
                      <a:lumMod val="75000"/>
                      <a:lumOff val="25000"/>
                    </a:schemeClr>
                  </a:solidFill>
                  <a:latin typeface="+mj-lt"/>
                </a:rPr>
                <a:t>Q2 Leadership Meeting</a:t>
              </a:r>
            </a:p>
          </p:txBody>
        </p:sp>
      </p:grpSp>
      <p:grpSp>
        <p:nvGrpSpPr>
          <p:cNvPr id="48" name="Group 47">
            <a:extLst>
              <a:ext uri="{FF2B5EF4-FFF2-40B4-BE49-F238E27FC236}">
                <a16:creationId xmlns:a16="http://schemas.microsoft.com/office/drawing/2014/main" id="{AF9E7C2B-263D-3F68-C724-C101294EA011}"/>
              </a:ext>
            </a:extLst>
          </p:cNvPr>
          <p:cNvGrpSpPr/>
          <p:nvPr/>
        </p:nvGrpSpPr>
        <p:grpSpPr>
          <a:xfrm>
            <a:off x="5330469" y="4539786"/>
            <a:ext cx="1052328" cy="193622"/>
            <a:chOff x="10333097" y="5380157"/>
            <a:chExt cx="1052328" cy="193622"/>
          </a:xfrm>
        </p:grpSpPr>
        <p:sp>
          <p:nvSpPr>
            <p:cNvPr id="49" name="Star: 5 Points 48">
              <a:extLst>
                <a:ext uri="{FF2B5EF4-FFF2-40B4-BE49-F238E27FC236}">
                  <a16:creationId xmlns:a16="http://schemas.microsoft.com/office/drawing/2014/main" id="{C48BAF5E-DE56-7692-8DAB-3B9C40910ABD}"/>
                </a:ext>
              </a:extLst>
            </p:cNvPr>
            <p:cNvSpPr/>
            <p:nvPr/>
          </p:nvSpPr>
          <p:spPr>
            <a:xfrm>
              <a:off x="10333097" y="5380157"/>
              <a:ext cx="189197" cy="189197"/>
            </a:xfrm>
            <a:prstGeom prst="star5">
              <a:avLst>
                <a:gd name="adj" fmla="val 26739"/>
                <a:gd name="hf" fmla="val 105146"/>
                <a:gd name="vf" fmla="val 110557"/>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0" name="Shape 21036">
              <a:extLst>
                <a:ext uri="{FF2B5EF4-FFF2-40B4-BE49-F238E27FC236}">
                  <a16:creationId xmlns:a16="http://schemas.microsoft.com/office/drawing/2014/main" id="{95D764FE-D228-D115-A80B-C352B7ECE860}"/>
                </a:ext>
              </a:extLst>
            </p:cNvPr>
            <p:cNvSpPr/>
            <p:nvPr/>
          </p:nvSpPr>
          <p:spPr>
            <a:xfrm>
              <a:off x="10589135" y="5394579"/>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dirty="0">
                  <a:solidFill>
                    <a:schemeClr val="tx1">
                      <a:lumMod val="75000"/>
                      <a:lumOff val="25000"/>
                    </a:schemeClr>
                  </a:solidFill>
                  <a:latin typeface="+mj-lt"/>
                </a:rPr>
                <a:t>Q1 Leadership Meeting</a:t>
              </a:r>
            </a:p>
          </p:txBody>
        </p:sp>
      </p:grpSp>
      <p:grpSp>
        <p:nvGrpSpPr>
          <p:cNvPr id="57" name="Group 56">
            <a:extLst>
              <a:ext uri="{FF2B5EF4-FFF2-40B4-BE49-F238E27FC236}">
                <a16:creationId xmlns:a16="http://schemas.microsoft.com/office/drawing/2014/main" id="{FA688293-B9E9-1C95-5994-B3E8346D46D4}"/>
              </a:ext>
            </a:extLst>
          </p:cNvPr>
          <p:cNvGrpSpPr/>
          <p:nvPr/>
        </p:nvGrpSpPr>
        <p:grpSpPr>
          <a:xfrm>
            <a:off x="4273132" y="1923421"/>
            <a:ext cx="1052328" cy="193622"/>
            <a:chOff x="10333097" y="5380157"/>
            <a:chExt cx="1052328" cy="193622"/>
          </a:xfrm>
        </p:grpSpPr>
        <p:sp>
          <p:nvSpPr>
            <p:cNvPr id="58" name="Star: 5 Points 57">
              <a:extLst>
                <a:ext uri="{FF2B5EF4-FFF2-40B4-BE49-F238E27FC236}">
                  <a16:creationId xmlns:a16="http://schemas.microsoft.com/office/drawing/2014/main" id="{CC74869A-174C-AD07-0BE8-E43C7DA2A524}"/>
                </a:ext>
              </a:extLst>
            </p:cNvPr>
            <p:cNvSpPr/>
            <p:nvPr/>
          </p:nvSpPr>
          <p:spPr>
            <a:xfrm>
              <a:off x="10333097" y="5380157"/>
              <a:ext cx="189197" cy="189197"/>
            </a:xfrm>
            <a:prstGeom prst="star5">
              <a:avLst>
                <a:gd name="adj" fmla="val 26739"/>
                <a:gd name="hf" fmla="val 105146"/>
                <a:gd name="vf" fmla="val 110557"/>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9" name="Shape 21036">
              <a:extLst>
                <a:ext uri="{FF2B5EF4-FFF2-40B4-BE49-F238E27FC236}">
                  <a16:creationId xmlns:a16="http://schemas.microsoft.com/office/drawing/2014/main" id="{9A91264A-A091-6702-AC49-CDE145CF5CEB}"/>
                </a:ext>
              </a:extLst>
            </p:cNvPr>
            <p:cNvSpPr/>
            <p:nvPr/>
          </p:nvSpPr>
          <p:spPr>
            <a:xfrm>
              <a:off x="10589135" y="5394579"/>
              <a:ext cx="796290" cy="1792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en-GB" sz="900" b="1">
                  <a:solidFill>
                    <a:schemeClr val="tx1">
                      <a:lumMod val="75000"/>
                      <a:lumOff val="25000"/>
                    </a:schemeClr>
                  </a:solidFill>
                  <a:latin typeface="+mj-lt"/>
                </a:rPr>
                <a:t>Milestone</a:t>
              </a:r>
            </a:p>
          </p:txBody>
        </p:sp>
      </p:grpSp>
      <p:sp>
        <p:nvSpPr>
          <p:cNvPr id="63" name="Rounded Rectangle 14">
            <a:extLst>
              <a:ext uri="{FF2B5EF4-FFF2-40B4-BE49-F238E27FC236}">
                <a16:creationId xmlns:a16="http://schemas.microsoft.com/office/drawing/2014/main" id="{8285FEC7-AE43-EB3B-477A-7D5A0753857C}"/>
              </a:ext>
            </a:extLst>
          </p:cNvPr>
          <p:cNvSpPr/>
          <p:nvPr/>
        </p:nvSpPr>
        <p:spPr>
          <a:xfrm>
            <a:off x="2346171" y="4052281"/>
            <a:ext cx="4268174" cy="243944"/>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Redesign Onboarding Process</a:t>
            </a:r>
          </a:p>
        </p:txBody>
      </p:sp>
      <p:sp>
        <p:nvSpPr>
          <p:cNvPr id="64" name="Rounded Rectangle 14">
            <a:extLst>
              <a:ext uri="{FF2B5EF4-FFF2-40B4-BE49-F238E27FC236}">
                <a16:creationId xmlns:a16="http://schemas.microsoft.com/office/drawing/2014/main" id="{20E76793-BE51-B90F-98D2-51023380300B}"/>
              </a:ext>
            </a:extLst>
          </p:cNvPr>
          <p:cNvSpPr/>
          <p:nvPr/>
        </p:nvSpPr>
        <p:spPr>
          <a:xfrm>
            <a:off x="4235620" y="4868448"/>
            <a:ext cx="2265848" cy="243944"/>
          </a:xfrm>
          <a:prstGeom prst="rect">
            <a:avLst/>
          </a:prstGeom>
          <a:solidFill>
            <a:srgbClr val="3F3F3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a:t>Update HR on Quick Wins</a:t>
            </a:r>
          </a:p>
        </p:txBody>
      </p:sp>
    </p:spTree>
    <p:extLst>
      <p:ext uri="{BB962C8B-B14F-4D97-AF65-F5344CB8AC3E}">
        <p14:creationId xmlns:p14="http://schemas.microsoft.com/office/powerpoint/2010/main" val="3404296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A15AD-4A06-1DF6-A1C4-EC13DC4DC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38D957-60A5-11C8-F2FB-229C5734EA18}"/>
              </a:ext>
            </a:extLst>
          </p:cNvPr>
          <p:cNvSpPr>
            <a:spLocks noGrp="1"/>
          </p:cNvSpPr>
          <p:nvPr>
            <p:ph type="title"/>
          </p:nvPr>
        </p:nvSpPr>
        <p:spPr/>
        <p:txBody>
          <a:bodyPr/>
          <a:lstStyle/>
          <a:p>
            <a:r>
              <a:rPr lang="en-US" dirty="0"/>
              <a:t>Keeping Leadership &amp; Teams Updated on Workday Progress</a:t>
            </a:r>
            <a:endParaRPr lang="en-GB" dirty="0"/>
          </a:p>
        </p:txBody>
      </p:sp>
    </p:spTree>
    <p:extLst>
      <p:ext uri="{BB962C8B-B14F-4D97-AF65-F5344CB8AC3E}">
        <p14:creationId xmlns:p14="http://schemas.microsoft.com/office/powerpoint/2010/main" val="676192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4E1FC1-09D0-3521-6E65-729F0E13AA17}"/>
              </a:ext>
            </a:extLst>
          </p:cNvPr>
          <p:cNvSpPr>
            <a:spLocks noGrp="1"/>
          </p:cNvSpPr>
          <p:nvPr>
            <p:ph type="sldNum" sz="quarter" idx="4"/>
          </p:nvPr>
        </p:nvSpPr>
        <p:spPr/>
        <p:txBody>
          <a:bodyPr/>
          <a:lstStyle/>
          <a:p>
            <a:fld id="{B97DCD48-F2F0-436C-978D-7C4D59D5E31F}" type="slidenum">
              <a:rPr lang="en-US" smtClean="0"/>
              <a:pPr/>
              <a:t>25</a:t>
            </a:fld>
            <a:endParaRPr lang="en-US"/>
          </a:p>
        </p:txBody>
      </p:sp>
      <p:sp>
        <p:nvSpPr>
          <p:cNvPr id="3" name="Title 2">
            <a:extLst>
              <a:ext uri="{FF2B5EF4-FFF2-40B4-BE49-F238E27FC236}">
                <a16:creationId xmlns:a16="http://schemas.microsoft.com/office/drawing/2014/main" id="{4C23DCCA-83DA-FC44-3CE2-5813AEDE8C3B}"/>
              </a:ext>
            </a:extLst>
          </p:cNvPr>
          <p:cNvSpPr>
            <a:spLocks noGrp="1"/>
          </p:cNvSpPr>
          <p:nvPr>
            <p:ph type="title"/>
          </p:nvPr>
        </p:nvSpPr>
        <p:spPr/>
        <p:txBody>
          <a:bodyPr/>
          <a:lstStyle/>
          <a:p>
            <a:r>
              <a:rPr lang="en-US" dirty="0"/>
              <a:t>Agenda for Quarterly Workday Review</a:t>
            </a:r>
          </a:p>
        </p:txBody>
      </p:sp>
      <p:graphicFrame>
        <p:nvGraphicFramePr>
          <p:cNvPr id="4" name="Table 3">
            <a:extLst>
              <a:ext uri="{FF2B5EF4-FFF2-40B4-BE49-F238E27FC236}">
                <a16:creationId xmlns:a16="http://schemas.microsoft.com/office/drawing/2014/main" id="{9F3FC051-C4DD-7FA2-CCEB-6B6EF4CAB3F2}"/>
              </a:ext>
            </a:extLst>
          </p:cNvPr>
          <p:cNvGraphicFramePr>
            <a:graphicFrameLocks noGrp="1"/>
          </p:cNvGraphicFramePr>
          <p:nvPr>
            <p:extLst>
              <p:ext uri="{D42A27DB-BD31-4B8C-83A1-F6EECF244321}">
                <p14:modId xmlns:p14="http://schemas.microsoft.com/office/powerpoint/2010/main" val="841112731"/>
              </p:ext>
            </p:extLst>
          </p:nvPr>
        </p:nvGraphicFramePr>
        <p:xfrm>
          <a:off x="242994" y="1340451"/>
          <a:ext cx="9018452" cy="3022600"/>
        </p:xfrm>
        <a:graphic>
          <a:graphicData uri="http://schemas.openxmlformats.org/drawingml/2006/table">
            <a:tbl>
              <a:tblPr firstRow="1" bandRow="1">
                <a:tableStyleId>{5C22544A-7EE6-4342-B048-85BDC9FD1C3A}</a:tableStyleId>
              </a:tblPr>
              <a:tblGrid>
                <a:gridCol w="3964085">
                  <a:extLst>
                    <a:ext uri="{9D8B030D-6E8A-4147-A177-3AD203B41FA5}">
                      <a16:colId xmlns:a16="http://schemas.microsoft.com/office/drawing/2014/main" val="1085930458"/>
                    </a:ext>
                  </a:extLst>
                </a:gridCol>
                <a:gridCol w="5054367">
                  <a:extLst>
                    <a:ext uri="{9D8B030D-6E8A-4147-A177-3AD203B41FA5}">
                      <a16:colId xmlns:a16="http://schemas.microsoft.com/office/drawing/2014/main" val="3429501922"/>
                    </a:ext>
                  </a:extLst>
                </a:gridCol>
              </a:tblGrid>
              <a:tr h="370840">
                <a:tc>
                  <a:txBody>
                    <a:bodyPr/>
                    <a:lstStyle/>
                    <a:p>
                      <a:r>
                        <a:rPr lang="en-US" dirty="0"/>
                        <a:t>Topic</a:t>
                      </a:r>
                    </a:p>
                  </a:txBody>
                  <a:tcPr/>
                </a:tc>
                <a:tc>
                  <a:txBody>
                    <a:bodyPr/>
                    <a:lstStyle/>
                    <a:p>
                      <a:r>
                        <a:rPr lang="en-US" dirty="0"/>
                        <a:t>Current Items</a:t>
                      </a:r>
                    </a:p>
                  </a:txBody>
                  <a:tcPr/>
                </a:tc>
                <a:extLst>
                  <a:ext uri="{0D108BD9-81ED-4DB2-BD59-A6C34878D82A}">
                    <a16:rowId xmlns:a16="http://schemas.microsoft.com/office/drawing/2014/main" val="2907847363"/>
                  </a:ext>
                </a:extLst>
              </a:tr>
              <a:tr h="370840">
                <a:tc>
                  <a:txBody>
                    <a:bodyPr/>
                    <a:lstStyle/>
                    <a:p>
                      <a:r>
                        <a:rPr lang="en-US" sz="1800" b="1" i="0" u="none" strike="noStrike" kern="1200" dirty="0">
                          <a:solidFill>
                            <a:schemeClr val="dk1"/>
                          </a:solidFill>
                          <a:effectLst/>
                          <a:latin typeface="+mn-lt"/>
                          <a:ea typeface="+mn-ea"/>
                          <a:cs typeface="+mn-cs"/>
                        </a:rPr>
                        <a:t>Review Roadmap Progress</a:t>
                      </a:r>
                      <a:endParaRPr lang="en-US" b="1" dirty="0"/>
                    </a:p>
                  </a:txBody>
                  <a:tcPr/>
                </a:tc>
                <a:tc>
                  <a:txBody>
                    <a:bodyPr/>
                    <a:lstStyle/>
                    <a:p>
                      <a:pPr marL="285750" indent="-285750" rtl="0" fontAlgn="base">
                        <a:buFont typeface="Arial" panose="020B0604020202020204" pitchFamily="34" charset="0"/>
                        <a:buChar char="•"/>
                      </a:pPr>
                      <a:r>
                        <a:rPr lang="en-US" sz="1200" b="0" i="0" u="none" strike="noStrike" kern="1200" dirty="0">
                          <a:solidFill>
                            <a:schemeClr val="dk1"/>
                          </a:solidFill>
                          <a:effectLst/>
                          <a:latin typeface="+mn-lt"/>
                          <a:ea typeface="+mn-ea"/>
                          <a:cs typeface="+mn-cs"/>
                        </a:rPr>
                        <a:t>Example: Update on Workday Learning implementation</a:t>
                      </a:r>
                    </a:p>
                    <a:p>
                      <a:endParaRPr lang="en-US" sz="1200" dirty="0"/>
                    </a:p>
                  </a:txBody>
                  <a:tcPr/>
                </a:tc>
                <a:extLst>
                  <a:ext uri="{0D108BD9-81ED-4DB2-BD59-A6C34878D82A}">
                    <a16:rowId xmlns:a16="http://schemas.microsoft.com/office/drawing/2014/main" val="3795527646"/>
                  </a:ext>
                </a:extLst>
              </a:tr>
              <a:tr h="370840">
                <a:tc>
                  <a:txBody>
                    <a:bodyPr/>
                    <a:lstStyle/>
                    <a:p>
                      <a:r>
                        <a:rPr lang="en-US" sz="1800" b="1" i="0" u="none" strike="noStrike" kern="1200" dirty="0">
                          <a:solidFill>
                            <a:schemeClr val="dk1"/>
                          </a:solidFill>
                          <a:effectLst/>
                          <a:latin typeface="+mn-lt"/>
                          <a:ea typeface="+mn-ea"/>
                          <a:cs typeface="+mn-cs"/>
                        </a:rPr>
                        <a:t>Address New Business Priorities</a:t>
                      </a:r>
                      <a:endParaRPr lang="en-US" b="1" dirty="0"/>
                    </a:p>
                  </a:txBody>
                  <a:tcPr/>
                </a:tc>
                <a:tc>
                  <a:txBody>
                    <a:bodyPr/>
                    <a:lstStyle/>
                    <a:p>
                      <a:pPr marL="285750" indent="-285750">
                        <a:buFont typeface="Arial" panose="020B0604020202020204" pitchFamily="34" charset="0"/>
                        <a:buChar char="•"/>
                      </a:pPr>
                      <a:r>
                        <a:rPr lang="en-US" sz="1200" b="0" i="0" u="none" strike="noStrike" kern="1200" dirty="0">
                          <a:solidFill>
                            <a:schemeClr val="dk1"/>
                          </a:solidFill>
                          <a:effectLst/>
                          <a:latin typeface="+mn-lt"/>
                          <a:ea typeface="+mn-ea"/>
                          <a:cs typeface="+mn-cs"/>
                        </a:rPr>
                        <a:t>Example: </a:t>
                      </a:r>
                      <a:r>
                        <a:rPr lang="en-US" sz="1200" b="0" i="1" u="none" strike="noStrike" kern="1200" dirty="0">
                          <a:solidFill>
                            <a:schemeClr val="dk1"/>
                          </a:solidFill>
                          <a:effectLst/>
                          <a:latin typeface="+mn-lt"/>
                          <a:ea typeface="+mn-ea"/>
                          <a:cs typeface="+mn-cs"/>
                        </a:rPr>
                        <a:t>A new compliance law may require prioritizing Workday security enhancements.</a:t>
                      </a:r>
                      <a:endParaRPr lang="en-US" sz="1200" dirty="0"/>
                    </a:p>
                  </a:txBody>
                  <a:tcPr/>
                </a:tc>
                <a:extLst>
                  <a:ext uri="{0D108BD9-81ED-4DB2-BD59-A6C34878D82A}">
                    <a16:rowId xmlns:a16="http://schemas.microsoft.com/office/drawing/2014/main" val="1148830713"/>
                  </a:ext>
                </a:extLst>
              </a:tr>
              <a:tr h="370840">
                <a:tc>
                  <a:txBody>
                    <a:bodyPr/>
                    <a:lstStyle/>
                    <a:p>
                      <a:r>
                        <a:rPr lang="en-US" sz="1800" b="1" i="0" u="none" strike="noStrike" kern="1200" dirty="0">
                          <a:solidFill>
                            <a:schemeClr val="dk1"/>
                          </a:solidFill>
                          <a:effectLst/>
                          <a:latin typeface="+mn-lt"/>
                          <a:ea typeface="+mn-ea"/>
                          <a:cs typeface="+mn-cs"/>
                        </a:rPr>
                        <a:t>Resolve Issues &amp; Risks</a:t>
                      </a:r>
                      <a:endParaRPr lang="en-US" b="1" dirty="0"/>
                    </a:p>
                  </a:txBody>
                  <a:tcPr/>
                </a:tc>
                <a:tc>
                  <a:txBody>
                    <a:bodyPr/>
                    <a:lstStyle/>
                    <a:p>
                      <a:pPr marL="285750" indent="-285750" rtl="0" fontAlgn="base">
                        <a:buFont typeface="Arial" panose="020B0604020202020204" pitchFamily="34" charset="0"/>
                        <a:buChar char="•"/>
                      </a:pPr>
                      <a:r>
                        <a:rPr lang="en-US" sz="1200" b="0" i="0" u="none" strike="noStrike" kern="1200" dirty="0">
                          <a:solidFill>
                            <a:schemeClr val="dk1"/>
                          </a:solidFill>
                          <a:effectLst/>
                          <a:latin typeface="+mn-lt"/>
                          <a:ea typeface="+mn-ea"/>
                          <a:cs typeface="+mn-cs"/>
                        </a:rPr>
                        <a:t>Example: </a:t>
                      </a:r>
                      <a:r>
                        <a:rPr lang="en-US" sz="1200" b="0" i="1" u="none" strike="noStrike" kern="1200" dirty="0">
                          <a:solidFill>
                            <a:schemeClr val="dk1"/>
                          </a:solidFill>
                          <a:effectLst/>
                          <a:latin typeface="+mn-lt"/>
                          <a:ea typeface="+mn-ea"/>
                          <a:cs typeface="+mn-cs"/>
                        </a:rPr>
                        <a:t>“Project X is delayed due to HRIS resource constraints – should we adjust scope or bring in external help?”</a:t>
                      </a:r>
                      <a:endParaRPr lang="en-US" sz="1200" b="0" i="0" u="none" strike="noStrike" kern="1200" dirty="0">
                        <a:solidFill>
                          <a:schemeClr val="dk1"/>
                        </a:solidFill>
                        <a:effectLst/>
                        <a:latin typeface="+mn-lt"/>
                        <a:ea typeface="+mn-ea"/>
                        <a:cs typeface="+mn-cs"/>
                      </a:endParaRPr>
                    </a:p>
                    <a:p>
                      <a:pPr marL="0" indent="0">
                        <a:buFont typeface="Arial" panose="020B0604020202020204" pitchFamily="34" charset="0"/>
                        <a:buNone/>
                      </a:pPr>
                      <a:endParaRPr lang="en-US" sz="1200" dirty="0"/>
                    </a:p>
                  </a:txBody>
                  <a:tcPr/>
                </a:tc>
                <a:extLst>
                  <a:ext uri="{0D108BD9-81ED-4DB2-BD59-A6C34878D82A}">
                    <a16:rowId xmlns:a16="http://schemas.microsoft.com/office/drawing/2014/main" val="695566432"/>
                  </a:ext>
                </a:extLst>
              </a:tr>
              <a:tr h="370840">
                <a:tc>
                  <a:txBody>
                    <a:bodyPr/>
                    <a:lstStyle/>
                    <a:p>
                      <a:r>
                        <a:rPr lang="en-US" sz="1800" b="1" i="0" u="none" strike="noStrike" kern="1200" dirty="0">
                          <a:solidFill>
                            <a:schemeClr val="dk1"/>
                          </a:solidFill>
                          <a:effectLst/>
                          <a:latin typeface="+mn-lt"/>
                          <a:ea typeface="+mn-ea"/>
                          <a:cs typeface="+mn-cs"/>
                        </a:rPr>
                        <a:t>Plan for the Next Quarter</a:t>
                      </a:r>
                      <a:endParaRPr lang="en-US" b="1" dirty="0"/>
                    </a:p>
                  </a:txBody>
                  <a:tcPr/>
                </a:tc>
                <a:tc>
                  <a:txBody>
                    <a:bodyPr/>
                    <a:lstStyle/>
                    <a:p>
                      <a:pPr marL="285750" indent="-285750">
                        <a:buFont typeface="Arial" panose="020B0604020202020204" pitchFamily="34" charset="0"/>
                        <a:buChar char="•"/>
                      </a:pPr>
                      <a:r>
                        <a:rPr lang="en-US" sz="1200" b="0" i="0" u="none" strike="noStrike" kern="1200" dirty="0">
                          <a:solidFill>
                            <a:schemeClr val="dk1"/>
                          </a:solidFill>
                          <a:effectLst/>
                          <a:latin typeface="+mn-lt"/>
                          <a:ea typeface="+mn-ea"/>
                          <a:cs typeface="+mn-cs"/>
                        </a:rPr>
                        <a:t>Example: </a:t>
                      </a:r>
                      <a:r>
                        <a:rPr lang="en-US" sz="1200" b="0" i="1" u="none" strike="noStrike" kern="1200" dirty="0">
                          <a:solidFill>
                            <a:schemeClr val="dk1"/>
                          </a:solidFill>
                          <a:effectLst/>
                          <a:latin typeface="+mn-lt"/>
                          <a:ea typeface="+mn-ea"/>
                          <a:cs typeface="+mn-cs"/>
                        </a:rPr>
                        <a:t>“We need Finance approval for Workday Adaptive Planning rollout next quarter.”</a:t>
                      </a:r>
                      <a:endParaRPr lang="en-US" sz="1200" dirty="0"/>
                    </a:p>
                  </a:txBody>
                  <a:tcPr/>
                </a:tc>
                <a:extLst>
                  <a:ext uri="{0D108BD9-81ED-4DB2-BD59-A6C34878D82A}">
                    <a16:rowId xmlns:a16="http://schemas.microsoft.com/office/drawing/2014/main" val="1378643464"/>
                  </a:ext>
                </a:extLst>
              </a:tr>
              <a:tr h="370840">
                <a:tc>
                  <a:txBody>
                    <a:bodyPr/>
                    <a:lstStyle/>
                    <a:p>
                      <a:r>
                        <a:rPr lang="en-US" sz="1800" b="1" i="0" u="none" strike="noStrike" kern="1200" dirty="0">
                          <a:solidFill>
                            <a:schemeClr val="dk1"/>
                          </a:solidFill>
                          <a:effectLst/>
                          <a:latin typeface="+mn-lt"/>
                          <a:ea typeface="+mn-ea"/>
                          <a:cs typeface="+mn-cs"/>
                        </a:rPr>
                        <a:t>Leadership Involvement</a:t>
                      </a:r>
                      <a:endParaRPr lang="en-US" b="1" dirty="0"/>
                    </a:p>
                  </a:txBody>
                  <a:tcPr/>
                </a:tc>
                <a:tc>
                  <a:txBody>
                    <a:bodyPr/>
                    <a:lstStyle/>
                    <a:p>
                      <a:pPr marL="285750" indent="-285750">
                        <a:buFont typeface="Arial" panose="020B0604020202020204" pitchFamily="34" charset="0"/>
                        <a:buChar char="•"/>
                      </a:pPr>
                      <a:r>
                        <a:rPr lang="en-US" sz="1200" dirty="0"/>
                        <a:t>Example: “Update from CHRO on Workday Rising executive discussions outcomes”</a:t>
                      </a:r>
                    </a:p>
                  </a:txBody>
                  <a:tcPr/>
                </a:tc>
                <a:extLst>
                  <a:ext uri="{0D108BD9-81ED-4DB2-BD59-A6C34878D82A}">
                    <a16:rowId xmlns:a16="http://schemas.microsoft.com/office/drawing/2014/main" val="4245916843"/>
                  </a:ext>
                </a:extLst>
              </a:tr>
            </a:tbl>
          </a:graphicData>
        </a:graphic>
      </p:graphicFrame>
    </p:spTree>
    <p:extLst>
      <p:ext uri="{BB962C8B-B14F-4D97-AF65-F5344CB8AC3E}">
        <p14:creationId xmlns:p14="http://schemas.microsoft.com/office/powerpoint/2010/main" val="2600567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A852F-39C8-5A64-3AC9-64B14AD6F44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1AAE7A-D9B4-7612-984F-2363E5327982}"/>
              </a:ext>
            </a:extLst>
          </p:cNvPr>
          <p:cNvSpPr>
            <a:spLocks noGrp="1"/>
          </p:cNvSpPr>
          <p:nvPr>
            <p:ph type="sldNum" sz="quarter" idx="4"/>
          </p:nvPr>
        </p:nvSpPr>
        <p:spPr/>
        <p:txBody>
          <a:bodyPr/>
          <a:lstStyle/>
          <a:p>
            <a:fld id="{B97DCD48-F2F0-436C-978D-7C4D59D5E31F}" type="slidenum">
              <a:rPr lang="en-US" smtClean="0"/>
              <a:pPr/>
              <a:t>26</a:t>
            </a:fld>
            <a:endParaRPr lang="en-US"/>
          </a:p>
        </p:txBody>
      </p:sp>
      <p:sp>
        <p:nvSpPr>
          <p:cNvPr id="3" name="Title 2">
            <a:extLst>
              <a:ext uri="{FF2B5EF4-FFF2-40B4-BE49-F238E27FC236}">
                <a16:creationId xmlns:a16="http://schemas.microsoft.com/office/drawing/2014/main" id="{AEFB67BE-08CC-1500-1453-3B09880EC8D7}"/>
              </a:ext>
            </a:extLst>
          </p:cNvPr>
          <p:cNvSpPr>
            <a:spLocks noGrp="1"/>
          </p:cNvSpPr>
          <p:nvPr>
            <p:ph type="title"/>
          </p:nvPr>
        </p:nvSpPr>
        <p:spPr/>
        <p:txBody>
          <a:bodyPr/>
          <a:lstStyle/>
          <a:p>
            <a:r>
              <a:rPr lang="en-US" dirty="0"/>
              <a:t>HR Tech Metrics Scorecard</a:t>
            </a:r>
          </a:p>
        </p:txBody>
      </p:sp>
      <p:graphicFrame>
        <p:nvGraphicFramePr>
          <p:cNvPr id="4" name="Table 3">
            <a:extLst>
              <a:ext uri="{FF2B5EF4-FFF2-40B4-BE49-F238E27FC236}">
                <a16:creationId xmlns:a16="http://schemas.microsoft.com/office/drawing/2014/main" id="{5D94BB38-179C-60E5-3E72-555E81819C39}"/>
              </a:ext>
            </a:extLst>
          </p:cNvPr>
          <p:cNvGraphicFramePr>
            <a:graphicFrameLocks noGrp="1"/>
          </p:cNvGraphicFramePr>
          <p:nvPr>
            <p:extLst>
              <p:ext uri="{D42A27DB-BD31-4B8C-83A1-F6EECF244321}">
                <p14:modId xmlns:p14="http://schemas.microsoft.com/office/powerpoint/2010/main" val="3513144560"/>
              </p:ext>
            </p:extLst>
          </p:nvPr>
        </p:nvGraphicFramePr>
        <p:xfrm>
          <a:off x="419610" y="1444625"/>
          <a:ext cx="10825833" cy="4648200"/>
        </p:xfrm>
        <a:graphic>
          <a:graphicData uri="http://schemas.openxmlformats.org/drawingml/2006/table">
            <a:tbl>
              <a:tblPr/>
              <a:tblGrid>
                <a:gridCol w="1702037">
                  <a:extLst>
                    <a:ext uri="{9D8B030D-6E8A-4147-A177-3AD203B41FA5}">
                      <a16:colId xmlns:a16="http://schemas.microsoft.com/office/drawing/2014/main" val="429475783"/>
                    </a:ext>
                  </a:extLst>
                </a:gridCol>
                <a:gridCol w="2096501">
                  <a:extLst>
                    <a:ext uri="{9D8B030D-6E8A-4147-A177-3AD203B41FA5}">
                      <a16:colId xmlns:a16="http://schemas.microsoft.com/office/drawing/2014/main" val="1649045173"/>
                    </a:ext>
                  </a:extLst>
                </a:gridCol>
                <a:gridCol w="2096501">
                  <a:extLst>
                    <a:ext uri="{9D8B030D-6E8A-4147-A177-3AD203B41FA5}">
                      <a16:colId xmlns:a16="http://schemas.microsoft.com/office/drawing/2014/main" val="3217900270"/>
                    </a:ext>
                  </a:extLst>
                </a:gridCol>
                <a:gridCol w="1585159">
                  <a:extLst>
                    <a:ext uri="{9D8B030D-6E8A-4147-A177-3AD203B41FA5}">
                      <a16:colId xmlns:a16="http://schemas.microsoft.com/office/drawing/2014/main" val="3262648454"/>
                    </a:ext>
                  </a:extLst>
                </a:gridCol>
                <a:gridCol w="1782391">
                  <a:extLst>
                    <a:ext uri="{9D8B030D-6E8A-4147-A177-3AD203B41FA5}">
                      <a16:colId xmlns:a16="http://schemas.microsoft.com/office/drawing/2014/main" val="2686098733"/>
                    </a:ext>
                  </a:extLst>
                </a:gridCol>
                <a:gridCol w="1563244">
                  <a:extLst>
                    <a:ext uri="{9D8B030D-6E8A-4147-A177-3AD203B41FA5}">
                      <a16:colId xmlns:a16="http://schemas.microsoft.com/office/drawing/2014/main" val="2273461206"/>
                    </a:ext>
                  </a:extLst>
                </a:gridCol>
              </a:tblGrid>
              <a:tr h="451243">
                <a:tc>
                  <a:txBody>
                    <a:bodyPr/>
                    <a:lstStyle/>
                    <a:p>
                      <a:pPr algn="ctr" rtl="0" fontAlgn="b"/>
                      <a:r>
                        <a:rPr lang="en-US" sz="1400" b="1" dirty="0">
                          <a:solidFill>
                            <a:schemeClr val="bg1"/>
                          </a:solidFill>
                          <a:effectLst/>
                        </a:rPr>
                        <a:t>Metric</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solidFill>
                  </a:tcPr>
                </a:tc>
                <a:tc>
                  <a:txBody>
                    <a:bodyPr/>
                    <a:lstStyle/>
                    <a:p>
                      <a:pPr algn="ctr" rtl="0" fontAlgn="b"/>
                      <a:r>
                        <a:rPr lang="en-US" sz="1400" b="1" dirty="0">
                          <a:solidFill>
                            <a:schemeClr val="bg1"/>
                          </a:solidFill>
                          <a:effectLst/>
                        </a:rPr>
                        <a:t>Current Status</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solidFill>
                  </a:tcPr>
                </a:tc>
                <a:tc>
                  <a:txBody>
                    <a:bodyPr/>
                    <a:lstStyle/>
                    <a:p>
                      <a:pPr algn="ctr" rtl="0" fontAlgn="b"/>
                      <a:r>
                        <a:rPr lang="en-US" sz="1400" b="1" dirty="0">
                          <a:solidFill>
                            <a:schemeClr val="bg1"/>
                          </a:solidFill>
                          <a:effectLst/>
                        </a:rPr>
                        <a:t>Baseline (2024)</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solidFill>
                  </a:tcPr>
                </a:tc>
                <a:tc>
                  <a:txBody>
                    <a:bodyPr/>
                    <a:lstStyle/>
                    <a:p>
                      <a:pPr algn="ctr" rtl="0" fontAlgn="b"/>
                      <a:r>
                        <a:rPr lang="en-US" sz="1400" b="1" dirty="0">
                          <a:solidFill>
                            <a:schemeClr val="bg1"/>
                          </a:solidFill>
                          <a:effectLst/>
                        </a:rPr>
                        <a:t>Q1 2025</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solidFill>
                  </a:tcPr>
                </a:tc>
                <a:tc>
                  <a:txBody>
                    <a:bodyPr/>
                    <a:lstStyle/>
                    <a:p>
                      <a:pPr algn="ctr" rtl="0" fontAlgn="b"/>
                      <a:r>
                        <a:rPr lang="en-US" sz="1400" b="1" dirty="0">
                          <a:solidFill>
                            <a:schemeClr val="bg1"/>
                          </a:solidFill>
                          <a:effectLst/>
                        </a:rPr>
                        <a:t>Q2 2025</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solidFill>
                  </a:tcPr>
                </a:tc>
                <a:tc>
                  <a:txBody>
                    <a:bodyPr/>
                    <a:lstStyle/>
                    <a:p>
                      <a:pPr algn="ctr" rtl="0" fontAlgn="b"/>
                      <a:r>
                        <a:rPr lang="en-US" sz="1400" b="1" dirty="0">
                          <a:solidFill>
                            <a:schemeClr val="bg1"/>
                          </a:solidFill>
                          <a:effectLst/>
                        </a:rPr>
                        <a:t>Target (Q4 2025)</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solidFill>
                  </a:tcPr>
                </a:tc>
                <a:extLst>
                  <a:ext uri="{0D108BD9-81ED-4DB2-BD59-A6C34878D82A}">
                    <a16:rowId xmlns:a16="http://schemas.microsoft.com/office/drawing/2014/main" val="199694188"/>
                  </a:ext>
                </a:extLst>
              </a:tr>
              <a:tr h="882519">
                <a:tc>
                  <a:txBody>
                    <a:bodyPr/>
                    <a:lstStyle/>
                    <a:p>
                      <a:pPr rtl="0" fontAlgn="b"/>
                      <a:r>
                        <a:rPr lang="en-US" sz="1400">
                          <a:effectLst/>
                        </a:rPr>
                        <a:t>% Employees logging into Workday monthly</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4000" dirty="0">
                          <a:solidFill>
                            <a:srgbClr val="00B050"/>
                          </a:solidFill>
                          <a:effectLst/>
                        </a:rPr>
                        <a:t>●</a:t>
                      </a:r>
                    </a:p>
                  </a:txBody>
                  <a:tcPr marL="14975" marR="14975" marT="9983" marB="9983"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70%</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75%</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78%</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90%</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272983536"/>
                  </a:ext>
                </a:extLst>
              </a:tr>
              <a:tr h="882519">
                <a:tc>
                  <a:txBody>
                    <a:bodyPr/>
                    <a:lstStyle/>
                    <a:p>
                      <a:pPr rtl="0" fontAlgn="b"/>
                      <a:r>
                        <a:rPr lang="en-US" sz="1400">
                          <a:effectLst/>
                        </a:rPr>
                        <a:t>Performance Reviews Completed on Time</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4000" dirty="0">
                          <a:solidFill>
                            <a:srgbClr val="FFC000"/>
                          </a:solidFill>
                          <a:effectLst/>
                        </a:rPr>
                        <a:t>●</a:t>
                      </a:r>
                    </a:p>
                  </a:txBody>
                  <a:tcPr marL="14975" marR="14975" marT="9983" marB="9983"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60%</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75%</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90%</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921539796"/>
                  </a:ext>
                </a:extLst>
              </a:tr>
              <a:tr h="882519">
                <a:tc>
                  <a:txBody>
                    <a:bodyPr/>
                    <a:lstStyle/>
                    <a:p>
                      <a:pPr rtl="0" fontAlgn="b"/>
                      <a:r>
                        <a:rPr lang="en-US" sz="1400">
                          <a:effectLst/>
                        </a:rPr>
                        <a:t>Avg. HR Ticket Resolution Time (days)</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4000" dirty="0">
                          <a:solidFill>
                            <a:srgbClr val="FFC000"/>
                          </a:solidFill>
                          <a:effectLst/>
                        </a:rPr>
                        <a:t>●</a:t>
                      </a:r>
                    </a:p>
                  </a:txBody>
                  <a:tcPr marL="14975" marR="14975" marT="9983" marB="9983"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5</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4.2</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4</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3</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59701599"/>
                  </a:ext>
                </a:extLst>
              </a:tr>
              <a:tr h="666881">
                <a:tc>
                  <a:txBody>
                    <a:bodyPr/>
                    <a:lstStyle/>
                    <a:p>
                      <a:pPr rtl="0" fontAlgn="b"/>
                      <a:r>
                        <a:rPr lang="en-US" sz="1400">
                          <a:effectLst/>
                        </a:rPr>
                        <a:t>Manual HR Transactions per Quarter</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4000" dirty="0">
                          <a:solidFill>
                            <a:srgbClr val="00B050"/>
                          </a:solidFill>
                          <a:effectLst/>
                        </a:rPr>
                        <a:t>●</a:t>
                      </a:r>
                    </a:p>
                  </a:txBody>
                  <a:tcPr marL="14975" marR="14975" marT="9983" marB="9983"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200</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150</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80</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0 (fully automated)</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75506813"/>
                  </a:ext>
                </a:extLst>
              </a:tr>
              <a:tr h="882519">
                <a:tc>
                  <a:txBody>
                    <a:bodyPr/>
                    <a:lstStyle/>
                    <a:p>
                      <a:pPr rtl="0" fontAlgn="b"/>
                      <a:r>
                        <a:rPr lang="en-US" sz="1400">
                          <a:effectLst/>
                        </a:rPr>
                        <a:t>Workday Roadmap Initiatives Completed</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4000" dirty="0">
                          <a:solidFill>
                            <a:srgbClr val="00B050"/>
                          </a:solidFill>
                          <a:effectLst/>
                        </a:rPr>
                        <a:t>●</a:t>
                      </a:r>
                    </a:p>
                  </a:txBody>
                  <a:tcPr marL="14975" marR="14975" marT="9983" marB="9983"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N/A</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3 of 3</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a:effectLst/>
                        </a:rPr>
                        <a:t>5 of 6</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rtl="0" fontAlgn="b"/>
                      <a:r>
                        <a:rPr lang="en-US" sz="1400" dirty="0">
                          <a:effectLst/>
                        </a:rPr>
                        <a:t>All Phase 1 by Q2 2026</a:t>
                      </a:r>
                    </a:p>
                  </a:txBody>
                  <a:tcPr marL="14975" marR="14975" marT="9983" marB="9983"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412902467"/>
                  </a:ext>
                </a:extLst>
              </a:tr>
            </a:tbl>
          </a:graphicData>
        </a:graphic>
      </p:graphicFrame>
    </p:spTree>
    <p:extLst>
      <p:ext uri="{BB962C8B-B14F-4D97-AF65-F5344CB8AC3E}">
        <p14:creationId xmlns:p14="http://schemas.microsoft.com/office/powerpoint/2010/main" val="38014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54A3-CD8A-0636-2DCF-A6B7F51A4998}"/>
              </a:ext>
            </a:extLst>
          </p:cNvPr>
          <p:cNvSpPr>
            <a:spLocks noGrp="1"/>
          </p:cNvSpPr>
          <p:nvPr>
            <p:ph type="title"/>
          </p:nvPr>
        </p:nvSpPr>
        <p:spPr/>
        <p:txBody>
          <a:bodyPr/>
          <a:lstStyle/>
          <a:p>
            <a:r>
              <a:rPr lang="en-GB" dirty="0"/>
              <a:t>Connect with Incubane for more support on your Workday roadmap</a:t>
            </a:r>
          </a:p>
        </p:txBody>
      </p:sp>
      <p:sp>
        <p:nvSpPr>
          <p:cNvPr id="4" name="Slide Number Placeholder 3">
            <a:extLst>
              <a:ext uri="{FF2B5EF4-FFF2-40B4-BE49-F238E27FC236}">
                <a16:creationId xmlns:a16="http://schemas.microsoft.com/office/drawing/2014/main" id="{66D44D1D-BC62-A704-3C8E-CA5805BE25A0}"/>
              </a:ext>
            </a:extLst>
          </p:cNvPr>
          <p:cNvSpPr>
            <a:spLocks noGrp="1"/>
          </p:cNvSpPr>
          <p:nvPr>
            <p:ph type="sldNum" sz="quarter" idx="4"/>
          </p:nvPr>
        </p:nvSpPr>
        <p:spPr/>
        <p:txBody>
          <a:bodyPr/>
          <a:lstStyle/>
          <a:p>
            <a:fld id="{B97DCD48-F2F0-436C-978D-7C4D59D5E31F}" type="slidenum">
              <a:rPr lang="en-US" smtClean="0"/>
              <a:pPr/>
              <a:t>27</a:t>
            </a:fld>
            <a:endParaRPr lang="en-US"/>
          </a:p>
        </p:txBody>
      </p:sp>
      <p:grpSp>
        <p:nvGrpSpPr>
          <p:cNvPr id="6" name="Group 5">
            <a:extLst>
              <a:ext uri="{FF2B5EF4-FFF2-40B4-BE49-F238E27FC236}">
                <a16:creationId xmlns:a16="http://schemas.microsoft.com/office/drawing/2014/main" id="{B6764179-9176-6D6C-442B-F4C1FE07E4EB}"/>
              </a:ext>
            </a:extLst>
          </p:cNvPr>
          <p:cNvGrpSpPr/>
          <p:nvPr/>
        </p:nvGrpSpPr>
        <p:grpSpPr>
          <a:xfrm>
            <a:off x="7219950" y="1890337"/>
            <a:ext cx="3690088" cy="4461432"/>
            <a:chOff x="7386637" y="1679190"/>
            <a:chExt cx="3961551" cy="4789640"/>
          </a:xfrm>
        </p:grpSpPr>
        <p:grpSp>
          <p:nvGrpSpPr>
            <p:cNvPr id="11" name="Group 10">
              <a:extLst>
                <a:ext uri="{FF2B5EF4-FFF2-40B4-BE49-F238E27FC236}">
                  <a16:creationId xmlns:a16="http://schemas.microsoft.com/office/drawing/2014/main" id="{EDD01161-8B31-A05A-9CEC-43142C9C8B75}"/>
                </a:ext>
              </a:extLst>
            </p:cNvPr>
            <p:cNvGrpSpPr>
              <a:grpSpLocks noChangeAspect="1"/>
            </p:cNvGrpSpPr>
            <p:nvPr/>
          </p:nvGrpSpPr>
          <p:grpSpPr>
            <a:xfrm>
              <a:off x="7386637" y="1679190"/>
              <a:ext cx="3914629" cy="4789640"/>
              <a:chOff x="4947385" y="2251359"/>
              <a:chExt cx="3532472" cy="4322062"/>
            </a:xfrm>
          </p:grpSpPr>
          <p:sp>
            <p:nvSpPr>
              <p:cNvPr id="13" name="Rectangle: Rounded Corners 12">
                <a:extLst>
                  <a:ext uri="{FF2B5EF4-FFF2-40B4-BE49-F238E27FC236}">
                    <a16:creationId xmlns:a16="http://schemas.microsoft.com/office/drawing/2014/main" id="{70D7190B-2532-4C24-84F8-A6DBD9E40963}"/>
                  </a:ext>
                </a:extLst>
              </p:cNvPr>
              <p:cNvSpPr/>
              <p:nvPr/>
            </p:nvSpPr>
            <p:spPr>
              <a:xfrm>
                <a:off x="4947385" y="2251359"/>
                <a:ext cx="3532472" cy="4322062"/>
              </a:xfrm>
              <a:prstGeom prst="roundRect">
                <a:avLst/>
              </a:prstGeom>
              <a:solidFill>
                <a:schemeClr val="bg2"/>
              </a:solidFill>
              <a:ln w="381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F0633A92-D150-EDD1-0AAB-DE6829BAB8C4}"/>
                  </a:ext>
                </a:extLst>
              </p:cNvPr>
              <p:cNvSpPr/>
              <p:nvPr/>
            </p:nvSpPr>
            <p:spPr>
              <a:xfrm>
                <a:off x="5177189" y="2714007"/>
                <a:ext cx="3082491" cy="3104466"/>
              </a:xfrm>
              <a:prstGeom prst="roundRect">
                <a:avLst>
                  <a:gd name="adj" fmla="val 5290"/>
                </a:avLst>
              </a:prstGeom>
              <a:solidFill>
                <a:schemeClr val="bg1"/>
              </a:soli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TextBox 7">
              <a:extLst>
                <a:ext uri="{FF2B5EF4-FFF2-40B4-BE49-F238E27FC236}">
                  <a16:creationId xmlns:a16="http://schemas.microsoft.com/office/drawing/2014/main" id="{95F17299-C5C6-2DB5-A91F-A06D5B5605A4}"/>
                </a:ext>
              </a:extLst>
            </p:cNvPr>
            <p:cNvSpPr txBox="1">
              <a:spLocks noChangeAspect="1"/>
            </p:cNvSpPr>
            <p:nvPr/>
          </p:nvSpPr>
          <p:spPr>
            <a:xfrm>
              <a:off x="7386637" y="5716267"/>
              <a:ext cx="3961551" cy="6938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solidFill>
                    <a:schemeClr val="bg2">
                      <a:lumMod val="50000"/>
                    </a:schemeClr>
                  </a:solidFill>
                </a:rPr>
                <a:t>Rick </a:t>
              </a:r>
              <a:r>
                <a:rPr lang="en-GB" sz="1200" b="1" dirty="0" err="1">
                  <a:solidFill>
                    <a:schemeClr val="bg2">
                      <a:lumMod val="50000"/>
                    </a:schemeClr>
                  </a:solidFill>
                </a:rPr>
                <a:t>Leunisse</a:t>
              </a:r>
              <a:endParaRPr lang="en-GB" sz="1200" b="1" dirty="0">
                <a:solidFill>
                  <a:schemeClr val="bg2">
                    <a:lumMod val="50000"/>
                  </a:schemeClr>
                </a:solidFill>
              </a:endParaRPr>
            </a:p>
            <a:p>
              <a:pPr algn="ctr"/>
              <a:r>
                <a:rPr lang="en-GB" sz="1200" b="1" dirty="0">
                  <a:solidFill>
                    <a:schemeClr val="bg2">
                      <a:lumMod val="50000"/>
                    </a:schemeClr>
                  </a:solidFill>
                </a:rPr>
                <a:t>Managing Partner</a:t>
              </a:r>
            </a:p>
            <a:p>
              <a:pPr algn="ctr"/>
              <a:r>
                <a:rPr lang="en-GB" sz="1200" b="1" dirty="0">
                  <a:solidFill>
                    <a:schemeClr val="bg2">
                      <a:lumMod val="50000"/>
                    </a:schemeClr>
                  </a:solidFill>
                </a:rPr>
                <a:t>rick.leunisse@incubane.com</a:t>
              </a:r>
            </a:p>
          </p:txBody>
        </p:sp>
      </p:grpSp>
      <p:pic>
        <p:nvPicPr>
          <p:cNvPr id="18" name="Picture 17">
            <a:extLst>
              <a:ext uri="{FF2B5EF4-FFF2-40B4-BE49-F238E27FC236}">
                <a16:creationId xmlns:a16="http://schemas.microsoft.com/office/drawing/2014/main" id="{BACD7483-EB9A-1E0B-EC59-72169673D3F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21360064">
            <a:off x="-2800199" y="5031545"/>
            <a:ext cx="5567056" cy="3625630"/>
          </a:xfrm>
          <a:custGeom>
            <a:avLst/>
            <a:gdLst>
              <a:gd name="connsiteX0" fmla="*/ 253461 w 5567056"/>
              <a:gd name="connsiteY0" fmla="*/ 0 h 3625630"/>
              <a:gd name="connsiteX1" fmla="*/ 0 w 5567056"/>
              <a:gd name="connsiteY1" fmla="*/ 3625630 h 3625630"/>
              <a:gd name="connsiteX2" fmla="*/ 0 w 5567056"/>
              <a:gd name="connsiteY2" fmla="*/ 0 h 3625630"/>
              <a:gd name="connsiteX3" fmla="*/ 5567056 w 5567056"/>
              <a:gd name="connsiteY3" fmla="*/ 0 h 3625630"/>
              <a:gd name="connsiteX4" fmla="*/ 5567056 w 5567056"/>
              <a:gd name="connsiteY4" fmla="*/ 2035136 h 3625630"/>
              <a:gd name="connsiteX5" fmla="*/ 2798228 w 5567056"/>
              <a:gd name="connsiteY5" fmla="*/ 1841572 h 3625630"/>
              <a:gd name="connsiteX6" fmla="*/ 2926969 w 5567056"/>
              <a:gd name="connsiteY6" fmla="*/ 0 h 36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056" h="3625630">
                <a:moveTo>
                  <a:pt x="253461" y="0"/>
                </a:moveTo>
                <a:lnTo>
                  <a:pt x="0" y="3625630"/>
                </a:lnTo>
                <a:lnTo>
                  <a:pt x="0" y="0"/>
                </a:lnTo>
                <a:close/>
                <a:moveTo>
                  <a:pt x="5567056" y="0"/>
                </a:moveTo>
                <a:lnTo>
                  <a:pt x="5567056" y="2035136"/>
                </a:lnTo>
                <a:lnTo>
                  <a:pt x="2798228" y="1841572"/>
                </a:lnTo>
                <a:lnTo>
                  <a:pt x="2926969" y="0"/>
                </a:lnTo>
                <a:close/>
              </a:path>
            </a:pathLst>
          </a:custGeom>
        </p:spPr>
      </p:pic>
      <p:grpSp>
        <p:nvGrpSpPr>
          <p:cNvPr id="19" name="Group 18">
            <a:extLst>
              <a:ext uri="{FF2B5EF4-FFF2-40B4-BE49-F238E27FC236}">
                <a16:creationId xmlns:a16="http://schemas.microsoft.com/office/drawing/2014/main" id="{13C4066D-E1A6-D5BE-E0D7-751678AF42DC}"/>
              </a:ext>
            </a:extLst>
          </p:cNvPr>
          <p:cNvGrpSpPr/>
          <p:nvPr/>
        </p:nvGrpSpPr>
        <p:grpSpPr>
          <a:xfrm rot="21270235">
            <a:off x="-506260" y="5457099"/>
            <a:ext cx="2584359" cy="1032333"/>
            <a:chOff x="-521858" y="-813749"/>
            <a:chExt cx="3717094" cy="1586550"/>
          </a:xfrm>
        </p:grpSpPr>
        <p:sp>
          <p:nvSpPr>
            <p:cNvPr id="20" name="Rounded Rectangle 15">
              <a:extLst>
                <a:ext uri="{FF2B5EF4-FFF2-40B4-BE49-F238E27FC236}">
                  <a16:creationId xmlns:a16="http://schemas.microsoft.com/office/drawing/2014/main" id="{AF8B6B24-9CFC-719C-1D9D-376F3C44AFC2}"/>
                </a:ext>
              </a:extLst>
            </p:cNvPr>
            <p:cNvSpPr/>
            <p:nvPr userDrawn="1"/>
          </p:nvSpPr>
          <p:spPr>
            <a:xfrm rot="2768794">
              <a:off x="387572" y="-588164"/>
              <a:ext cx="451535" cy="227039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16">
              <a:extLst>
                <a:ext uri="{FF2B5EF4-FFF2-40B4-BE49-F238E27FC236}">
                  <a16:creationId xmlns:a16="http://schemas.microsoft.com/office/drawing/2014/main" id="{681428E0-B317-B7C1-95C2-793F46DA6E98}"/>
                </a:ext>
              </a:extLst>
            </p:cNvPr>
            <p:cNvSpPr/>
            <p:nvPr userDrawn="1"/>
          </p:nvSpPr>
          <p:spPr>
            <a:xfrm rot="2768794">
              <a:off x="658033" y="-1201676"/>
              <a:ext cx="451535" cy="122739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17">
              <a:extLst>
                <a:ext uri="{FF2B5EF4-FFF2-40B4-BE49-F238E27FC236}">
                  <a16:creationId xmlns:a16="http://schemas.microsoft.com/office/drawing/2014/main" id="{5A9F7ACB-F2D4-4AA5-F9FD-A4B675FC176E}"/>
                </a:ext>
              </a:extLst>
            </p:cNvPr>
            <p:cNvSpPr/>
            <p:nvPr userDrawn="1"/>
          </p:nvSpPr>
          <p:spPr>
            <a:xfrm rot="2768794">
              <a:off x="1789394" y="-1079842"/>
              <a:ext cx="451535" cy="236014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6" name="Picture 235" descr="A qr code with a cube in the middle&#10;&#10;AI-generated content may be incorrect.">
            <a:extLst>
              <a:ext uri="{FF2B5EF4-FFF2-40B4-BE49-F238E27FC236}">
                <a16:creationId xmlns:a16="http://schemas.microsoft.com/office/drawing/2014/main" id="{F5E75ACF-B8DE-A3B3-6837-7D0C1B507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2321" y="2477953"/>
            <a:ext cx="3005345" cy="3005345"/>
          </a:xfrm>
          <a:prstGeom prst="rect">
            <a:avLst/>
          </a:prstGeom>
        </p:spPr>
      </p:pic>
      <p:grpSp>
        <p:nvGrpSpPr>
          <p:cNvPr id="3" name="Group 2">
            <a:extLst>
              <a:ext uri="{FF2B5EF4-FFF2-40B4-BE49-F238E27FC236}">
                <a16:creationId xmlns:a16="http://schemas.microsoft.com/office/drawing/2014/main" id="{0E6BD848-DD07-ED55-BE85-C229731D99E5}"/>
              </a:ext>
            </a:extLst>
          </p:cNvPr>
          <p:cNvGrpSpPr/>
          <p:nvPr/>
        </p:nvGrpSpPr>
        <p:grpSpPr>
          <a:xfrm>
            <a:off x="3158668" y="910417"/>
            <a:ext cx="3690088" cy="5441352"/>
            <a:chOff x="7386637" y="627182"/>
            <a:chExt cx="3961551" cy="5841648"/>
          </a:xfrm>
        </p:grpSpPr>
        <p:grpSp>
          <p:nvGrpSpPr>
            <p:cNvPr id="5" name="Group 4">
              <a:extLst>
                <a:ext uri="{FF2B5EF4-FFF2-40B4-BE49-F238E27FC236}">
                  <a16:creationId xmlns:a16="http://schemas.microsoft.com/office/drawing/2014/main" id="{930A87EB-8E7C-D237-8A94-D6445E54E4A4}"/>
                </a:ext>
              </a:extLst>
            </p:cNvPr>
            <p:cNvGrpSpPr>
              <a:grpSpLocks noChangeAspect="1"/>
            </p:cNvGrpSpPr>
            <p:nvPr/>
          </p:nvGrpSpPr>
          <p:grpSpPr>
            <a:xfrm>
              <a:off x="7386637" y="627182"/>
              <a:ext cx="3914629" cy="5841648"/>
              <a:chOff x="4947385" y="1302051"/>
              <a:chExt cx="3532472" cy="5271370"/>
            </a:xfrm>
          </p:grpSpPr>
          <p:sp>
            <p:nvSpPr>
              <p:cNvPr id="9" name="Rectangle: Rounded Corners 8">
                <a:extLst>
                  <a:ext uri="{FF2B5EF4-FFF2-40B4-BE49-F238E27FC236}">
                    <a16:creationId xmlns:a16="http://schemas.microsoft.com/office/drawing/2014/main" id="{65C58ED7-7BE6-679C-A62D-D6DAAC28B60A}"/>
                  </a:ext>
                </a:extLst>
              </p:cNvPr>
              <p:cNvSpPr/>
              <p:nvPr/>
            </p:nvSpPr>
            <p:spPr>
              <a:xfrm>
                <a:off x="4947385" y="2251359"/>
                <a:ext cx="3532472" cy="4322062"/>
              </a:xfrm>
              <a:prstGeom prst="roundRect">
                <a:avLst/>
              </a:prstGeom>
              <a:solidFill>
                <a:schemeClr val="bg2"/>
              </a:solidFill>
              <a:ln w="381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B6A23CCE-585E-A71C-4031-0D2D08ACEDAF}"/>
                  </a:ext>
                </a:extLst>
              </p:cNvPr>
              <p:cNvSpPr/>
              <p:nvPr/>
            </p:nvSpPr>
            <p:spPr>
              <a:xfrm>
                <a:off x="5177189" y="2714007"/>
                <a:ext cx="3082491" cy="3104466"/>
              </a:xfrm>
              <a:prstGeom prst="roundRect">
                <a:avLst>
                  <a:gd name="adj" fmla="val 5290"/>
                </a:avLst>
              </a:prstGeom>
              <a:solidFill>
                <a:schemeClr val="bg1"/>
              </a:soli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4" descr="Zany face with solid fill with solid fill">
                <a:extLst>
                  <a:ext uri="{FF2B5EF4-FFF2-40B4-BE49-F238E27FC236}">
                    <a16:creationId xmlns:a16="http://schemas.microsoft.com/office/drawing/2014/main" id="{1D857D19-9637-4BBF-C8EB-1B31CB7EEA56}"/>
                  </a:ext>
                </a:extLst>
              </p:cNvPr>
              <p:cNvPicPr>
                <a:picLocks noChangeAspect="1"/>
              </p:cNvPicPr>
              <p:nvPr/>
            </p:nvPicPr>
            <p:blipFill>
              <a:blip r:embed="rId4">
                <a:extLst>
                  <a:ext uri="{96DAC541-7B7A-43D3-8B79-37D633B846F1}">
                    <asvg:svgBlip xmlns:asvg="http://schemas.microsoft.com/office/drawing/2016/SVG/main" r:embed="rId5"/>
                  </a:ext>
                </a:extLst>
              </a:blip>
              <a:srcRect t="216" b="216"/>
              <a:stretch/>
            </p:blipFill>
            <p:spPr>
              <a:xfrm>
                <a:off x="6075595" y="1302051"/>
                <a:ext cx="1276052" cy="1270535"/>
              </a:xfrm>
              <a:prstGeom prst="ellipse">
                <a:avLst/>
              </a:prstGeom>
              <a:solidFill>
                <a:schemeClr val="bg2"/>
              </a:solidFill>
              <a:ln w="38100">
                <a:solidFill>
                  <a:schemeClr val="bg1"/>
                </a:solidFill>
              </a:ln>
              <a:effectLst>
                <a:outerShdw blurRad="50800" dist="38100" dir="2700000" algn="tl" rotWithShape="0">
                  <a:prstClr val="black">
                    <a:alpha val="40000"/>
                  </a:prstClr>
                </a:outerShdw>
              </a:effectLst>
            </p:spPr>
          </p:pic>
        </p:grpSp>
        <p:sp>
          <p:nvSpPr>
            <p:cNvPr id="7" name="TextBox 6">
              <a:extLst>
                <a:ext uri="{FF2B5EF4-FFF2-40B4-BE49-F238E27FC236}">
                  <a16:creationId xmlns:a16="http://schemas.microsoft.com/office/drawing/2014/main" id="{68E40D95-7995-D632-E5AE-CC068268EDA6}"/>
                </a:ext>
              </a:extLst>
            </p:cNvPr>
            <p:cNvSpPr txBox="1">
              <a:spLocks noChangeAspect="1"/>
            </p:cNvSpPr>
            <p:nvPr/>
          </p:nvSpPr>
          <p:spPr>
            <a:xfrm>
              <a:off x="7386637" y="5716267"/>
              <a:ext cx="3961551" cy="6938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solidFill>
                    <a:schemeClr val="bg2">
                      <a:lumMod val="50000"/>
                    </a:schemeClr>
                  </a:solidFill>
                </a:rPr>
                <a:t>Matt </a:t>
              </a:r>
              <a:r>
                <a:rPr lang="en-GB" sz="1200" b="1" dirty="0" err="1">
                  <a:solidFill>
                    <a:schemeClr val="bg2">
                      <a:lumMod val="50000"/>
                    </a:schemeClr>
                  </a:solidFill>
                </a:rPr>
                <a:t>Komendołowicz</a:t>
              </a:r>
              <a:endParaRPr lang="en-GB" sz="1200" b="1" dirty="0">
                <a:solidFill>
                  <a:schemeClr val="bg2">
                    <a:lumMod val="50000"/>
                  </a:schemeClr>
                </a:solidFill>
              </a:endParaRPr>
            </a:p>
            <a:p>
              <a:pPr algn="ctr"/>
              <a:r>
                <a:rPr lang="en-GB" sz="1200" b="1" dirty="0">
                  <a:solidFill>
                    <a:schemeClr val="bg2">
                      <a:lumMod val="50000"/>
                    </a:schemeClr>
                  </a:solidFill>
                </a:rPr>
                <a:t>Managing Partner</a:t>
              </a:r>
            </a:p>
            <a:p>
              <a:pPr algn="ctr"/>
              <a:r>
                <a:rPr lang="en-GB" sz="1200" b="1" dirty="0">
                  <a:solidFill>
                    <a:schemeClr val="bg2">
                      <a:lumMod val="50000"/>
                    </a:schemeClr>
                  </a:solidFill>
                </a:rPr>
                <a:t>matt.komendolowicz@incubane.com</a:t>
              </a:r>
            </a:p>
          </p:txBody>
        </p:sp>
      </p:grpSp>
      <p:pic>
        <p:nvPicPr>
          <p:cNvPr id="16" name="Picture 15" descr="A qr code with a cube in the middle&#10;&#10;AI-generated content may be incorrect.">
            <a:extLst>
              <a:ext uri="{FF2B5EF4-FFF2-40B4-BE49-F238E27FC236}">
                <a16:creationId xmlns:a16="http://schemas.microsoft.com/office/drawing/2014/main" id="{52EA916E-FCFB-6236-DD17-DAC6C568C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1039" y="2477953"/>
            <a:ext cx="3005345" cy="3005345"/>
          </a:xfrm>
          <a:prstGeom prst="rect">
            <a:avLst/>
          </a:prstGeom>
        </p:spPr>
      </p:pic>
      <p:pic>
        <p:nvPicPr>
          <p:cNvPr id="17" name="Picture 16" descr="Rick Leunisse">
            <a:extLst>
              <a:ext uri="{FF2B5EF4-FFF2-40B4-BE49-F238E27FC236}">
                <a16:creationId xmlns:a16="http://schemas.microsoft.com/office/drawing/2014/main" id="{C8F61AE5-1E91-8AD3-7553-0C6FE4A1E3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5301" y="941393"/>
            <a:ext cx="1183632" cy="1183632"/>
          </a:xfrm>
          <a:prstGeom prst="ellipse">
            <a:avLst/>
          </a:prstGeom>
          <a:noFill/>
          <a:ln w="38100">
            <a:solidFill>
              <a:schemeClr val="bg1">
                <a:lumMod val="95000"/>
              </a:schemeClr>
            </a:solidFill>
          </a:ln>
          <a:extLst>
            <a:ext uri="{909E8E84-426E-40DD-AFC4-6F175D3DCCD1}">
              <a14:hiddenFill xmlns:a14="http://schemas.microsoft.com/office/drawing/2010/main">
                <a:solidFill>
                  <a:srgbClr val="FFFFFF"/>
                </a:solidFill>
              </a14:hiddenFill>
            </a:ext>
          </a:extLst>
        </p:spPr>
      </p:pic>
      <p:pic>
        <p:nvPicPr>
          <p:cNvPr id="23" name="Picture 4" descr="Matt Komendołowicz">
            <a:extLst>
              <a:ext uri="{FF2B5EF4-FFF2-40B4-BE49-F238E27FC236}">
                <a16:creationId xmlns:a16="http://schemas.microsoft.com/office/drawing/2014/main" id="{53830336-FFC7-DF0E-1F25-A80E8AC2F2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7082" y="941393"/>
            <a:ext cx="1249552" cy="1249552"/>
          </a:xfrm>
          <a:prstGeom prst="ellipse">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206180"/>
      </p:ext>
    </p:extLst>
  </p:cSld>
  <p:clrMapOvr>
    <a:masterClrMapping/>
  </p:clrMapOvr>
</p:sld>
</file>

<file path=ppt/theme/theme1.xml><?xml version="1.0" encoding="utf-8"?>
<a:theme xmlns:a="http://schemas.openxmlformats.org/drawingml/2006/main" name="Office Theme">
  <a:themeElements>
    <a:clrScheme name="Incubane">
      <a:dk1>
        <a:srgbClr val="000000"/>
      </a:dk1>
      <a:lt1>
        <a:srgbClr val="FFFFFF"/>
      </a:lt1>
      <a:dk2>
        <a:srgbClr val="262626"/>
      </a:dk2>
      <a:lt2>
        <a:srgbClr val="DFE3E5"/>
      </a:lt2>
      <a:accent1>
        <a:srgbClr val="16A69D"/>
      </a:accent1>
      <a:accent2>
        <a:srgbClr val="EBC535"/>
      </a:accent2>
      <a:accent3>
        <a:srgbClr val="26355E"/>
      </a:accent3>
      <a:accent4>
        <a:srgbClr val="3F3F3F"/>
      </a:accent4>
      <a:accent5>
        <a:srgbClr val="F48D39"/>
      </a:accent5>
      <a:accent6>
        <a:srgbClr val="483A91"/>
      </a:accent6>
      <a:hlink>
        <a:srgbClr val="00A79D"/>
      </a:hlink>
      <a:folHlink>
        <a:srgbClr val="75FFF6"/>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rtualResource Powerpoint Template" id="{2204D8BA-2936-9549-8F02-3702F911D234}" vid="{AEA7400A-3248-E649-B4BB-CB686655D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eaf72f2-9c56-45b0-987d-025c7583a686">TTF356RFDTP7-2109242997-89</_dlc_DocId>
    <_dlc_DocIdUrl xmlns="deaf72f2-9c56-45b0-987d-025c7583a686">
      <Url>https://virtualresourcebv.sharepoint.com/sites/Incubane/_layouts/15/DocIdRedir.aspx?ID=TTF356RFDTP7-2109242997-89</Url>
      <Description>TTF356RFDTP7-2109242997-89</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399EC071050D42895CB786A13465AC" ma:contentTypeVersion="8" ma:contentTypeDescription="Create a new document." ma:contentTypeScope="" ma:versionID="9ad5de6f02e8cb4f3ab20befe52a24e1">
  <xsd:schema xmlns:xsd="http://www.w3.org/2001/XMLSchema" xmlns:xs="http://www.w3.org/2001/XMLSchema" xmlns:p="http://schemas.microsoft.com/office/2006/metadata/properties" xmlns:ns2="deaf72f2-9c56-45b0-987d-025c7583a686" xmlns:ns3="e5c52486-5ae3-4946-91ec-036d12d3cbe1" targetNamespace="http://schemas.microsoft.com/office/2006/metadata/properties" ma:root="true" ma:fieldsID="466c10c0cf3a9f254b5e16c1f1b48235" ns2:_="" ns3:_="">
    <xsd:import namespace="deaf72f2-9c56-45b0-987d-025c7583a686"/>
    <xsd:import namespace="e5c52486-5ae3-4946-91ec-036d12d3cbe1"/>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af72f2-9c56-45b0-987d-025c7583a68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5c52486-5ae3-4946-91ec-036d12d3cbe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19F425-4249-492F-8C06-EFCA59303DBE}">
  <ds:schemaRefs>
    <ds:schemaRef ds:uri="http://schemas.microsoft.com/sharepoint/events"/>
  </ds:schemaRefs>
</ds:datastoreItem>
</file>

<file path=customXml/itemProps2.xml><?xml version="1.0" encoding="utf-8"?>
<ds:datastoreItem xmlns:ds="http://schemas.openxmlformats.org/officeDocument/2006/customXml" ds:itemID="{9A5D6244-4356-4F83-BFBC-FA4AD30309B0}">
  <ds:schemaRefs>
    <ds:schemaRef ds:uri="http://purl.org/dc/elements/1.1/"/>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 ds:uri="http://schemas.microsoft.com/office/2006/documentManagement/types"/>
    <ds:schemaRef ds:uri="928174e0-0fb6-49ee-987a-ac42ed575290"/>
    <ds:schemaRef ds:uri="http://www.w3.org/XML/1998/namespace"/>
    <ds:schemaRef ds:uri="659165b4-5e30-4b85-9e22-cceef29a8c0a"/>
    <ds:schemaRef ds:uri="http://purl.org/dc/dcmitype/"/>
    <ds:schemaRef ds:uri="http://purl.org/dc/terms/"/>
    <ds:schemaRef ds:uri="deaf72f2-9c56-45b0-987d-025c7583a686"/>
  </ds:schemaRefs>
</ds:datastoreItem>
</file>

<file path=customXml/itemProps3.xml><?xml version="1.0" encoding="utf-8"?>
<ds:datastoreItem xmlns:ds="http://schemas.openxmlformats.org/officeDocument/2006/customXml" ds:itemID="{C0C3F7B5-8799-4F63-88DA-9B3858A4D7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af72f2-9c56-45b0-987d-025c7583a686"/>
    <ds:schemaRef ds:uri="e5c52486-5ae3-4946-91ec-036d12d3cb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63717B6-1B22-4858-8DF5-4E8D0F15ABED}">
  <ds:schemaRefs>
    <ds:schemaRef ds:uri="http://schemas.microsoft.com/sharepoint/v3/contenttype/forms"/>
  </ds:schemaRefs>
</ds:datastoreItem>
</file>

<file path=docMetadata/LabelInfo.xml><?xml version="1.0" encoding="utf-8"?>
<clbl:labelList xmlns:clbl="http://schemas.microsoft.com/office/2020/mipLabelMetadata">
  <clbl:label id="{9604e04f-48c8-49fe-af61-d11681d786f1}" enabled="0" method="" siteId="{9604e04f-48c8-49fe-af61-d11681d786f1}" removed="1"/>
</clbl:labelList>
</file>

<file path=docProps/app.xml><?xml version="1.0" encoding="utf-8"?>
<Properties xmlns="http://schemas.openxmlformats.org/officeDocument/2006/extended-properties" xmlns:vt="http://schemas.openxmlformats.org/officeDocument/2006/docPropsVTypes">
  <Template/>
  <TotalTime>5380</TotalTime>
  <Words>1885</Words>
  <Application>Microsoft Office PowerPoint</Application>
  <PresentationFormat>Widescreen</PresentationFormat>
  <Paragraphs>347</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Roboto Light</vt:lpstr>
      <vt:lpstr>Office Theme</vt:lpstr>
      <vt:lpstr>Instructions</vt:lpstr>
      <vt:lpstr>PowerPoint Presentation</vt:lpstr>
      <vt:lpstr>Understand the Current Workday Experience</vt:lpstr>
      <vt:lpstr>Workday Current State Assessment – Key Findings</vt:lpstr>
      <vt:lpstr>Align with HR Leadership &amp; Business Goals</vt:lpstr>
      <vt:lpstr>Workday HR Tech Strategy – Enabling [Your Company Name]’s Growth &amp; Efficiency</vt:lpstr>
      <vt:lpstr>Mobilizing Your HRIS Team to Assess Modules</vt:lpstr>
      <vt:lpstr>Executive Summary </vt:lpstr>
      <vt:lpstr>Workday Module Assessment Summary </vt:lpstr>
      <vt:lpstr>Pain Points &amp; Recurring Issues</vt:lpstr>
      <vt:lpstr>Quick Wins (Immediate Fixes, &lt;3 months)</vt:lpstr>
      <vt:lpstr>Long-Term Workday Enhancements (6-24 months)</vt:lpstr>
      <vt:lpstr>Run a One-Day Strategy Workshop</vt:lpstr>
      <vt:lpstr>Workshop Objectives &amp; Agenda</vt:lpstr>
      <vt:lpstr>Icebreaker</vt:lpstr>
      <vt:lpstr>Your HR Tech Strategy Vision</vt:lpstr>
      <vt:lpstr>Current State – Workday Strengths &amp; Challenges</vt:lpstr>
      <vt:lpstr>Brainstorm Workday Improvement Ideas</vt:lpstr>
      <vt:lpstr>Prioritization – Impact vs. Effort Matrix </vt:lpstr>
      <vt:lpstr>Our Workday Roadmap for the Next Three Years</vt:lpstr>
      <vt:lpstr>Next Steps</vt:lpstr>
      <vt:lpstr>Building the Workday HR Technology Roadmap</vt:lpstr>
      <vt:lpstr>Our Workday Roadmap for the Next Three Years</vt:lpstr>
      <vt:lpstr>Keeping Leadership &amp; Teams Updated on Workday Progress</vt:lpstr>
      <vt:lpstr>Agenda for Quarterly Workday Review</vt:lpstr>
      <vt:lpstr>HR Tech Metrics Scorecard</vt:lpstr>
      <vt:lpstr>Connect with Incubane for more support on your Workday roadmap</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Cristene van Jaarsveld</dc:creator>
  <cp:keywords/>
  <dc:description/>
  <cp:lastModifiedBy>Rick Leunisse</cp:lastModifiedBy>
  <cp:revision>4</cp:revision>
  <dcterms:created xsi:type="dcterms:W3CDTF">2018-12-09T08:00:36Z</dcterms:created>
  <dcterms:modified xsi:type="dcterms:W3CDTF">2025-04-27T18:05:40Z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0x010100BA399EC071050D42895CB786A13465AC</vt:lpwstr>
  </property>
  <property fmtid="{D5CDD505-2E9C-101B-9397-08002B2CF9AE}" pid="3" name="Order">
    <vt:r8>400</vt:r8>
  </property>
  <property fmtid="{D5CDD505-2E9C-101B-9397-08002B2CF9AE}" pid="4" name="_dlc_DocIdItemGuid">
    <vt:lpwstr>294f026f-4d2d-4b5f-9f21-72eafe27ee9b</vt:lpwstr>
  </property>
  <property fmtid="{D5CDD505-2E9C-101B-9397-08002B2CF9AE}" pid="5" name="MediaServiceImageTags">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