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3"/>
  </p:notesMasterIdLst>
  <p:handoutMasterIdLst>
    <p:handoutMasterId r:id="rId24"/>
  </p:handoutMasterIdLst>
  <p:sldIdLst>
    <p:sldId id="2147482907" r:id="rId6"/>
    <p:sldId id="2147482944" r:id="rId7"/>
    <p:sldId id="2147482927" r:id="rId8"/>
    <p:sldId id="2147482925" r:id="rId9"/>
    <p:sldId id="2147482929" r:id="rId10"/>
    <p:sldId id="2147482883" r:id="rId11"/>
    <p:sldId id="2147482958" r:id="rId12"/>
    <p:sldId id="2147482936" r:id="rId13"/>
    <p:sldId id="2147482938" r:id="rId14"/>
    <p:sldId id="2147482940" r:id="rId15"/>
    <p:sldId id="2147482942" r:id="rId16"/>
    <p:sldId id="2147482947" r:id="rId17"/>
    <p:sldId id="2147482945" r:id="rId18"/>
    <p:sldId id="2147482959" r:id="rId19"/>
    <p:sldId id="2147482949" r:id="rId20"/>
    <p:sldId id="2147482950" r:id="rId21"/>
    <p:sldId id="214748290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binar" id="{064597C3-BC21-41FC-9F29-D0AF891512C7}">
          <p14:sldIdLst>
            <p14:sldId id="2147482907"/>
            <p14:sldId id="2147482944"/>
            <p14:sldId id="2147482927"/>
            <p14:sldId id="2147482925"/>
            <p14:sldId id="2147482929"/>
            <p14:sldId id="2147482883"/>
            <p14:sldId id="2147482958"/>
            <p14:sldId id="2147482936"/>
            <p14:sldId id="2147482938"/>
            <p14:sldId id="2147482940"/>
            <p14:sldId id="2147482942"/>
            <p14:sldId id="2147482947"/>
            <p14:sldId id="2147482945"/>
            <p14:sldId id="2147482959"/>
            <p14:sldId id="2147482949"/>
            <p14:sldId id="2147482950"/>
            <p14:sldId id="21474829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688A59-602E-E929-C5D1-D7787B5709B3}" name="Brendan Kennedy" initials="BK" userId="Brendan Kennedy" providerId="None"/>
  <p188:author id="{C60A647F-9FDD-891C-9220-3D3F34CAF7EA}" name="Rick Leunisse" initials="RL" userId="S::rick.leunisse@incubane.com::13669589-e289-468c-8448-f996617798db" providerId="AD"/>
  <p188:author id="{C0A872AC-00F2-C964-1612-AAF6FC00675F}" name="Lauren Ernstzen" initials="LE" userId="S::lauren.ernstzen@virtualresource.org::4fa1e77d-ada0-4fad-9d71-92da828401aa" providerId="AD"/>
  <p188:author id="{5207AFD3-DCE9-C1C5-F973-E89C33213C10}" name="Matt  Komendolowicz" initials="" userId="S::matt.komendolowicz@incubane.com::6911c27f-de43-4930-9129-44a1e1360ca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74" clrIdx="0"/>
  <p:cmAuthor id="2" name="sue Blaine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A1ACB2"/>
    <a:srgbClr val="22CBCF"/>
    <a:srgbClr val="0A62C7"/>
    <a:srgbClr val="81B5A1"/>
    <a:srgbClr val="3F3F3F"/>
    <a:srgbClr val="16A69D"/>
    <a:srgbClr val="26355E"/>
    <a:srgbClr val="DFE3E5"/>
    <a:srgbClr val="EBC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DD3BA1-187A-4F95-A0CC-BDF0983DC48D}" v="5" dt="2025-12-05T08:10:19.649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72" y="84"/>
      </p:cViewPr>
      <p:guideLst>
        <p:guide orient="horz" pos="1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k Leunisse" userId="13669589-e289-468c-8448-f996617798db" providerId="ADAL" clId="{DBFEF464-4AED-4CDF-A3A4-0BA6F178DC6F}"/>
    <pc:docChg chg="custSel addSld delSld modSld sldOrd modSection">
      <pc:chgData name="Rick Leunisse" userId="13669589-e289-468c-8448-f996617798db" providerId="ADAL" clId="{DBFEF464-4AED-4CDF-A3A4-0BA6F178DC6F}" dt="2025-12-05T08:11:16.507" v="135" actId="404"/>
      <pc:docMkLst>
        <pc:docMk/>
      </pc:docMkLst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2568342335" sldId="2147482829"/>
        </pc:sldMkLst>
      </pc:sldChg>
      <pc:sldChg chg="del">
        <pc:chgData name="Rick Leunisse" userId="13669589-e289-468c-8448-f996617798db" providerId="ADAL" clId="{DBFEF464-4AED-4CDF-A3A4-0BA6F178DC6F}" dt="2025-12-05T08:09:57.310" v="65" actId="2696"/>
        <pc:sldMkLst>
          <pc:docMk/>
          <pc:sldMk cId="962818252" sldId="2147482883"/>
        </pc:sldMkLst>
      </pc:sldChg>
      <pc:sldChg chg="add">
        <pc:chgData name="Rick Leunisse" userId="13669589-e289-468c-8448-f996617798db" providerId="ADAL" clId="{DBFEF464-4AED-4CDF-A3A4-0BA6F178DC6F}" dt="2025-12-05T08:10:02.482" v="66"/>
        <pc:sldMkLst>
          <pc:docMk/>
          <pc:sldMk cId="1773860422" sldId="2147482883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778118313" sldId="2147482890"/>
        </pc:sldMkLst>
      </pc:sldChg>
      <pc:sldChg chg="del">
        <pc:chgData name="Rick Leunisse" userId="13669589-e289-468c-8448-f996617798db" providerId="ADAL" clId="{DBFEF464-4AED-4CDF-A3A4-0BA6F178DC6F}" dt="2025-12-05T08:08:22.664" v="0" actId="47"/>
        <pc:sldMkLst>
          <pc:docMk/>
          <pc:sldMk cId="3698058246" sldId="2147482901"/>
        </pc:sldMkLst>
      </pc:sldChg>
      <pc:sldChg chg="ord">
        <pc:chgData name="Rick Leunisse" userId="13669589-e289-468c-8448-f996617798db" providerId="ADAL" clId="{DBFEF464-4AED-4CDF-A3A4-0BA6F178DC6F}" dt="2025-12-05T08:10:35.138" v="70"/>
        <pc:sldMkLst>
          <pc:docMk/>
          <pc:sldMk cId="1021775076" sldId="2147482902"/>
        </pc:sldMkLst>
      </pc:sldChg>
      <pc:sldChg chg="del">
        <pc:chgData name="Rick Leunisse" userId="13669589-e289-468c-8448-f996617798db" providerId="ADAL" clId="{DBFEF464-4AED-4CDF-A3A4-0BA6F178DC6F}" dt="2025-12-05T08:10:49.872" v="72" actId="47"/>
        <pc:sldMkLst>
          <pc:docMk/>
          <pc:sldMk cId="579816940" sldId="2147482903"/>
        </pc:sldMkLst>
      </pc:sldChg>
      <pc:sldChg chg="modSp mod">
        <pc:chgData name="Rick Leunisse" userId="13669589-e289-468c-8448-f996617798db" providerId="ADAL" clId="{DBFEF464-4AED-4CDF-A3A4-0BA6F178DC6F}" dt="2025-12-05T08:11:16.507" v="135" actId="404"/>
        <pc:sldMkLst>
          <pc:docMk/>
          <pc:sldMk cId="1662668992" sldId="2147482907"/>
        </pc:sldMkLst>
        <pc:spChg chg="mod">
          <ac:chgData name="Rick Leunisse" userId="13669589-e289-468c-8448-f996617798db" providerId="ADAL" clId="{DBFEF464-4AED-4CDF-A3A4-0BA6F178DC6F}" dt="2025-12-05T08:11:16.507" v="135" actId="404"/>
          <ac:spMkLst>
            <pc:docMk/>
            <pc:sldMk cId="1662668992" sldId="2147482907"/>
            <ac:spMk id="11" creationId="{41CAD222-CD4A-4E7C-D4F1-AFF20B27D4FD}"/>
          </ac:spMkLst>
        </pc:spChg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4126119919" sldId="2147482923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570052298" sldId="2147482924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2793721656" sldId="2147482930"/>
        </pc:sldMkLst>
      </pc:sldChg>
      <pc:sldChg chg="del">
        <pc:chgData name="Rick Leunisse" userId="13669589-e289-468c-8448-f996617798db" providerId="ADAL" clId="{DBFEF464-4AED-4CDF-A3A4-0BA6F178DC6F}" dt="2025-12-05T08:08:22.664" v="0" actId="47"/>
        <pc:sldMkLst>
          <pc:docMk/>
          <pc:sldMk cId="0" sldId="2147482933"/>
        </pc:sldMkLst>
      </pc:sldChg>
      <pc:sldChg chg="add">
        <pc:chgData name="Rick Leunisse" userId="13669589-e289-468c-8448-f996617798db" providerId="ADAL" clId="{DBFEF464-4AED-4CDF-A3A4-0BA6F178DC6F}" dt="2025-12-05T08:09:24.667" v="60"/>
        <pc:sldMkLst>
          <pc:docMk/>
          <pc:sldMk cId="1058867522" sldId="2147482936"/>
        </pc:sldMkLst>
      </pc:sldChg>
      <pc:sldChg chg="del">
        <pc:chgData name="Rick Leunisse" userId="13669589-e289-468c-8448-f996617798db" providerId="ADAL" clId="{DBFEF464-4AED-4CDF-A3A4-0BA6F178DC6F}" dt="2025-12-05T08:09:16.167" v="59" actId="2696"/>
        <pc:sldMkLst>
          <pc:docMk/>
          <pc:sldMk cId="1879794429" sldId="2147482936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2530538" sldId="2147482937"/>
        </pc:sldMkLst>
      </pc:sldChg>
      <pc:sldChg chg="add">
        <pc:chgData name="Rick Leunisse" userId="13669589-e289-468c-8448-f996617798db" providerId="ADAL" clId="{DBFEF464-4AED-4CDF-A3A4-0BA6F178DC6F}" dt="2025-12-05T08:09:24.667" v="60"/>
        <pc:sldMkLst>
          <pc:docMk/>
          <pc:sldMk cId="2101901705" sldId="2147482938"/>
        </pc:sldMkLst>
      </pc:sldChg>
      <pc:sldChg chg="del">
        <pc:chgData name="Rick Leunisse" userId="13669589-e289-468c-8448-f996617798db" providerId="ADAL" clId="{DBFEF464-4AED-4CDF-A3A4-0BA6F178DC6F}" dt="2025-12-05T08:09:16.167" v="59" actId="2696"/>
        <pc:sldMkLst>
          <pc:docMk/>
          <pc:sldMk cId="3470440007" sldId="2147482938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2154173" sldId="2147482939"/>
        </pc:sldMkLst>
      </pc:sldChg>
      <pc:sldChg chg="add">
        <pc:chgData name="Rick Leunisse" userId="13669589-e289-468c-8448-f996617798db" providerId="ADAL" clId="{DBFEF464-4AED-4CDF-A3A4-0BA6F178DC6F}" dt="2025-12-05T08:10:19.645" v="68"/>
        <pc:sldMkLst>
          <pc:docMk/>
          <pc:sldMk cId="396520568" sldId="2147482940"/>
        </pc:sldMkLst>
      </pc:sldChg>
      <pc:sldChg chg="del">
        <pc:chgData name="Rick Leunisse" userId="13669589-e289-468c-8448-f996617798db" providerId="ADAL" clId="{DBFEF464-4AED-4CDF-A3A4-0BA6F178DC6F}" dt="2025-12-05T08:10:12.403" v="67" actId="2696"/>
        <pc:sldMkLst>
          <pc:docMk/>
          <pc:sldMk cId="752061051" sldId="2147482940"/>
        </pc:sldMkLst>
      </pc:sldChg>
      <pc:sldChg chg="add">
        <pc:chgData name="Rick Leunisse" userId="13669589-e289-468c-8448-f996617798db" providerId="ADAL" clId="{DBFEF464-4AED-4CDF-A3A4-0BA6F178DC6F}" dt="2025-12-05T08:10:19.645" v="68"/>
        <pc:sldMkLst>
          <pc:docMk/>
          <pc:sldMk cId="1683450483" sldId="2147482942"/>
        </pc:sldMkLst>
      </pc:sldChg>
      <pc:sldChg chg="del">
        <pc:chgData name="Rick Leunisse" userId="13669589-e289-468c-8448-f996617798db" providerId="ADAL" clId="{DBFEF464-4AED-4CDF-A3A4-0BA6F178DC6F}" dt="2025-12-05T08:10:12.403" v="67" actId="2696"/>
        <pc:sldMkLst>
          <pc:docMk/>
          <pc:sldMk cId="3359670123" sldId="2147482942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848278388" sldId="2147482943"/>
        </pc:sldMkLst>
      </pc:sldChg>
      <pc:sldChg chg="delSp modSp mod ord">
        <pc:chgData name="Rick Leunisse" userId="13669589-e289-468c-8448-f996617798db" providerId="ADAL" clId="{DBFEF464-4AED-4CDF-A3A4-0BA6F178DC6F}" dt="2025-12-05T08:08:38.411" v="35" actId="478"/>
        <pc:sldMkLst>
          <pc:docMk/>
          <pc:sldMk cId="3767775923" sldId="2147482944"/>
        </pc:sldMkLst>
        <pc:spChg chg="mod">
          <ac:chgData name="Rick Leunisse" userId="13669589-e289-468c-8448-f996617798db" providerId="ADAL" clId="{DBFEF464-4AED-4CDF-A3A4-0BA6F178DC6F}" dt="2025-12-05T08:08:36.145" v="34" actId="20577"/>
          <ac:spMkLst>
            <pc:docMk/>
            <pc:sldMk cId="3767775923" sldId="2147482944"/>
            <ac:spMk id="2" creationId="{57FBE147-D2C2-DDA7-48E0-2AB1EAF94CE2}"/>
          </ac:spMkLst>
        </pc:spChg>
        <pc:picChg chg="del">
          <ac:chgData name="Rick Leunisse" userId="13669589-e289-468c-8448-f996617798db" providerId="ADAL" clId="{DBFEF464-4AED-4CDF-A3A4-0BA6F178DC6F}" dt="2025-12-05T08:08:38.411" v="35" actId="478"/>
          <ac:picMkLst>
            <pc:docMk/>
            <pc:sldMk cId="3767775923" sldId="2147482944"/>
            <ac:picMk id="5" creationId="{18352B3A-1EFD-5340-9C2C-205E13678DE5}"/>
          </ac:picMkLst>
        </pc:picChg>
      </pc:sldChg>
      <pc:sldChg chg="del">
        <pc:chgData name="Rick Leunisse" userId="13669589-e289-468c-8448-f996617798db" providerId="ADAL" clId="{DBFEF464-4AED-4CDF-A3A4-0BA6F178DC6F}" dt="2025-12-05T08:09:34.870" v="61" actId="2696"/>
        <pc:sldMkLst>
          <pc:docMk/>
          <pc:sldMk cId="40378516" sldId="2147482945"/>
        </pc:sldMkLst>
      </pc:sldChg>
      <pc:sldChg chg="add ord">
        <pc:chgData name="Rick Leunisse" userId="13669589-e289-468c-8448-f996617798db" providerId="ADAL" clId="{DBFEF464-4AED-4CDF-A3A4-0BA6F178DC6F}" dt="2025-12-05T08:09:42.865" v="64"/>
        <pc:sldMkLst>
          <pc:docMk/>
          <pc:sldMk cId="1594054196" sldId="2147482945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585300018" sldId="2147482946"/>
        </pc:sldMkLst>
      </pc:sldChg>
      <pc:sldChg chg="del">
        <pc:chgData name="Rick Leunisse" userId="13669589-e289-468c-8448-f996617798db" providerId="ADAL" clId="{DBFEF464-4AED-4CDF-A3A4-0BA6F178DC6F}" dt="2025-12-05T08:09:34.870" v="61" actId="2696"/>
        <pc:sldMkLst>
          <pc:docMk/>
          <pc:sldMk cId="590426810" sldId="2147482947"/>
        </pc:sldMkLst>
      </pc:sldChg>
      <pc:sldChg chg="add ord">
        <pc:chgData name="Rick Leunisse" userId="13669589-e289-468c-8448-f996617798db" providerId="ADAL" clId="{DBFEF464-4AED-4CDF-A3A4-0BA6F178DC6F}" dt="2025-12-05T08:09:42.865" v="64"/>
        <pc:sldMkLst>
          <pc:docMk/>
          <pc:sldMk cId="1123796518" sldId="2147482947"/>
        </pc:sldMkLst>
      </pc:sldChg>
      <pc:sldChg chg="ord">
        <pc:chgData name="Rick Leunisse" userId="13669589-e289-468c-8448-f996617798db" providerId="ADAL" clId="{DBFEF464-4AED-4CDF-A3A4-0BA6F178DC6F}" dt="2025-12-05T08:08:51.923" v="37"/>
        <pc:sldMkLst>
          <pc:docMk/>
          <pc:sldMk cId="1773449057" sldId="2147482949"/>
        </pc:sldMkLst>
      </pc:sldChg>
      <pc:sldChg chg="ord">
        <pc:chgData name="Rick Leunisse" userId="13669589-e289-468c-8448-f996617798db" providerId="ADAL" clId="{DBFEF464-4AED-4CDF-A3A4-0BA6F178DC6F}" dt="2025-12-05T08:08:51.923" v="37"/>
        <pc:sldMkLst>
          <pc:docMk/>
          <pc:sldMk cId="739232598" sldId="2147482950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47107424" sldId="2147482951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286274618" sldId="2147482952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737454376" sldId="2147482953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9519357" sldId="2147482954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528244554" sldId="2147482955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338957532" sldId="2147482956"/>
        </pc:sldMkLst>
      </pc:sldChg>
      <pc:sldChg chg="del">
        <pc:chgData name="Rick Leunisse" userId="13669589-e289-468c-8448-f996617798db" providerId="ADAL" clId="{DBFEF464-4AED-4CDF-A3A4-0BA6F178DC6F}" dt="2025-12-05T08:10:47.752" v="71" actId="47"/>
        <pc:sldMkLst>
          <pc:docMk/>
          <pc:sldMk cId="2230486460" sldId="2147482957"/>
        </pc:sldMkLst>
      </pc:sldChg>
      <pc:sldChg chg="del">
        <pc:chgData name="Rick Leunisse" userId="13669589-e289-468c-8448-f996617798db" providerId="ADAL" clId="{DBFEF464-4AED-4CDF-A3A4-0BA6F178DC6F}" dt="2025-12-05T08:09:57.310" v="65" actId="2696"/>
        <pc:sldMkLst>
          <pc:docMk/>
          <pc:sldMk cId="169892893" sldId="2147482958"/>
        </pc:sldMkLst>
      </pc:sldChg>
      <pc:sldChg chg="add">
        <pc:chgData name="Rick Leunisse" userId="13669589-e289-468c-8448-f996617798db" providerId="ADAL" clId="{DBFEF464-4AED-4CDF-A3A4-0BA6F178DC6F}" dt="2025-12-05T08:10:02.482" v="66"/>
        <pc:sldMkLst>
          <pc:docMk/>
          <pc:sldMk cId="913787631" sldId="2147482958"/>
        </pc:sldMkLst>
      </pc:sldChg>
      <pc:sldChg chg="modSp add mod">
        <pc:chgData name="Rick Leunisse" userId="13669589-e289-468c-8448-f996617798db" providerId="ADAL" clId="{DBFEF464-4AED-4CDF-A3A4-0BA6F178DC6F}" dt="2025-12-05T08:09:02.963" v="58" actId="20577"/>
        <pc:sldMkLst>
          <pc:docMk/>
          <pc:sldMk cId="711558459" sldId="2147482959"/>
        </pc:sldMkLst>
        <pc:spChg chg="mod">
          <ac:chgData name="Rick Leunisse" userId="13669589-e289-468c-8448-f996617798db" providerId="ADAL" clId="{DBFEF464-4AED-4CDF-A3A4-0BA6F178DC6F}" dt="2025-12-05T08:09:02.963" v="58" actId="20577"/>
          <ac:spMkLst>
            <pc:docMk/>
            <pc:sldMk cId="711558459" sldId="2147482959"/>
            <ac:spMk id="2" creationId="{4833751D-83F4-B575-8400-6F1E336874B8}"/>
          </ac:spMkLst>
        </pc:spChg>
      </pc:sldChg>
      <pc:sldChg chg="del">
        <pc:chgData name="Rick Leunisse" userId="13669589-e289-468c-8448-f996617798db" providerId="ADAL" clId="{DBFEF464-4AED-4CDF-A3A4-0BA6F178DC6F}" dt="2025-12-05T08:08:22.664" v="0" actId="47"/>
        <pc:sldMkLst>
          <pc:docMk/>
          <pc:sldMk cId="1577378421" sldId="2147482960"/>
        </pc:sldMkLst>
      </pc:sldChg>
      <pc:sldMasterChg chg="delSldLayout">
        <pc:chgData name="Rick Leunisse" userId="13669589-e289-468c-8448-f996617798db" providerId="ADAL" clId="{DBFEF464-4AED-4CDF-A3A4-0BA6F178DC6F}" dt="2025-12-05T08:08:22.664" v="0" actId="47"/>
        <pc:sldMasterMkLst>
          <pc:docMk/>
          <pc:sldMasterMk cId="1942496779" sldId="2147483648"/>
        </pc:sldMasterMkLst>
        <pc:sldLayoutChg chg="del">
          <pc:chgData name="Rick Leunisse" userId="13669589-e289-468c-8448-f996617798db" providerId="ADAL" clId="{DBFEF464-4AED-4CDF-A3A4-0BA6F178DC6F}" dt="2025-12-05T08:08:22.664" v="0" actId="47"/>
          <pc:sldLayoutMkLst>
            <pc:docMk/>
            <pc:sldMasterMk cId="1942496779" sldId="2147483648"/>
            <pc:sldLayoutMk cId="2739442296" sldId="214748399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EB7FB6-8EBE-409F-9BA7-552D7F482C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83507-EEEF-45DC-98C8-B273FA2574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A1AF-568A-4BCD-AA79-ED46D2C7A35B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68E99-481D-491C-BCC0-45ADB15045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1D62A-9ADB-4B1B-80C0-6BFC5A3F92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F230D-6440-4CB6-9B67-C1C6AFE48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504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4006C0C5-E47A-420D-ADF9-83FEF6C1286E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DA9BA364-B7F9-4793-B2ED-3E6523A68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04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A364-B7F9-4793-B2ED-3E6523A682F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74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0857B-A660-7370-E173-EDC233785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6DA97-0E86-01A4-7E48-C3724B155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AD701-2D64-D52A-3900-CA26333AD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EF92A-92A2-89A6-E497-B824AAEFA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A364-B7F9-4793-B2ED-3E6523A682F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70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Matt &amp; Rick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BA364-B7F9-4793-B2ED-3E6523A682F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0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2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2.sv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468E1B-6316-498D-9A41-7E507D53590B}"/>
              </a:ext>
            </a:extLst>
          </p:cNvPr>
          <p:cNvSpPr txBox="1"/>
          <p:nvPr userDrawn="1"/>
        </p:nvSpPr>
        <p:spPr>
          <a:xfrm>
            <a:off x="965200" y="920621"/>
            <a:ext cx="10261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0" b="1">
                <a:solidFill>
                  <a:schemeClr val="bg1"/>
                </a:solidFill>
              </a:rPr>
              <a:t>Pack Titles</a:t>
            </a:r>
          </a:p>
        </p:txBody>
      </p:sp>
    </p:spTree>
    <p:extLst>
      <p:ext uri="{BB962C8B-B14F-4D97-AF65-F5344CB8AC3E}">
        <p14:creationId xmlns:p14="http://schemas.microsoft.com/office/powerpoint/2010/main" val="578245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2C859B-9DD4-E833-4B51-ECFD6C8C3BA5}"/>
              </a:ext>
            </a:extLst>
          </p:cNvPr>
          <p:cNvSpPr>
            <a:spLocks/>
          </p:cNvSpPr>
          <p:nvPr userDrawn="1"/>
        </p:nvSpPr>
        <p:spPr bwMode="auto">
          <a:xfrm>
            <a:off x="9921608" y="4041766"/>
            <a:ext cx="2273569" cy="2816234"/>
          </a:xfrm>
          <a:custGeom>
            <a:avLst/>
            <a:gdLst>
              <a:gd name="connsiteX0" fmla="*/ 2273569 w 2273569"/>
              <a:gd name="connsiteY0" fmla="*/ 0 h 2816234"/>
              <a:gd name="connsiteX1" fmla="*/ 2273569 w 2273569"/>
              <a:gd name="connsiteY1" fmla="*/ 26087 h 2816234"/>
              <a:gd name="connsiteX2" fmla="*/ 2273569 w 2273569"/>
              <a:gd name="connsiteY2" fmla="*/ 2816234 h 2816234"/>
              <a:gd name="connsiteX3" fmla="*/ 128487 w 2273569"/>
              <a:gd name="connsiteY3" fmla="*/ 2816234 h 2816234"/>
              <a:gd name="connsiteX4" fmla="*/ 0 w 2273569"/>
              <a:gd name="connsiteY4" fmla="*/ 2816234 h 281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3569" h="2816234">
                <a:moveTo>
                  <a:pt x="2273569" y="0"/>
                </a:moveTo>
                <a:lnTo>
                  <a:pt x="2273569" y="26087"/>
                </a:lnTo>
                <a:cubicBezTo>
                  <a:pt x="2273569" y="601873"/>
                  <a:pt x="2273569" y="1479262"/>
                  <a:pt x="2273569" y="2816234"/>
                </a:cubicBezTo>
                <a:cubicBezTo>
                  <a:pt x="2273569" y="2816234"/>
                  <a:pt x="2273569" y="2816234"/>
                  <a:pt x="128487" y="2816234"/>
                </a:cubicBezTo>
                <a:lnTo>
                  <a:pt x="0" y="281623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C128E38-FE6B-CE00-E2C5-9F09C5A7D564}"/>
              </a:ext>
            </a:extLst>
          </p:cNvPr>
          <p:cNvSpPr>
            <a:spLocks/>
          </p:cNvSpPr>
          <p:nvPr userDrawn="1"/>
        </p:nvSpPr>
        <p:spPr bwMode="auto">
          <a:xfrm>
            <a:off x="4978400" y="0"/>
            <a:ext cx="4176713" cy="6858000"/>
          </a:xfrm>
          <a:custGeom>
            <a:avLst/>
            <a:gdLst>
              <a:gd name="T0" fmla="*/ 248 w 1316"/>
              <a:gd name="T1" fmla="*/ 1297 h 2160"/>
              <a:gd name="T2" fmla="*/ 1316 w 1316"/>
              <a:gd name="T3" fmla="*/ 0 h 2160"/>
              <a:gd name="T4" fmla="*/ 1262 w 1316"/>
              <a:gd name="T5" fmla="*/ 0 h 2160"/>
              <a:gd name="T6" fmla="*/ 217 w 1316"/>
              <a:gd name="T7" fmla="*/ 1270 h 2160"/>
              <a:gd name="T8" fmla="*/ 231 w 1316"/>
              <a:gd name="T9" fmla="*/ 2160 h 2160"/>
              <a:gd name="T10" fmla="*/ 289 w 1316"/>
              <a:gd name="T11" fmla="*/ 2160 h 2160"/>
              <a:gd name="T12" fmla="*/ 248 w 1316"/>
              <a:gd name="T13" fmla="*/ 1297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6" h="2160">
                <a:moveTo>
                  <a:pt x="248" y="1297"/>
                </a:moveTo>
                <a:cubicBezTo>
                  <a:pt x="1316" y="0"/>
                  <a:pt x="1316" y="0"/>
                  <a:pt x="1316" y="0"/>
                </a:cubicBezTo>
                <a:cubicBezTo>
                  <a:pt x="1262" y="0"/>
                  <a:pt x="1262" y="0"/>
                  <a:pt x="1262" y="0"/>
                </a:cubicBezTo>
                <a:cubicBezTo>
                  <a:pt x="217" y="1270"/>
                  <a:pt x="217" y="1270"/>
                  <a:pt x="217" y="1270"/>
                </a:cubicBezTo>
                <a:cubicBezTo>
                  <a:pt x="0" y="1534"/>
                  <a:pt x="12" y="1911"/>
                  <a:pt x="231" y="2160"/>
                </a:cubicBezTo>
                <a:cubicBezTo>
                  <a:pt x="289" y="2160"/>
                  <a:pt x="289" y="2160"/>
                  <a:pt x="289" y="2160"/>
                </a:cubicBezTo>
                <a:cubicBezTo>
                  <a:pt x="58" y="1928"/>
                  <a:pt x="36" y="1555"/>
                  <a:pt x="248" y="12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B5729F8-3456-9B44-D534-4BC2F1FEFA8F}"/>
              </a:ext>
            </a:extLst>
          </p:cNvPr>
          <p:cNvSpPr>
            <a:spLocks/>
          </p:cNvSpPr>
          <p:nvPr userDrawn="1"/>
        </p:nvSpPr>
        <p:spPr bwMode="auto">
          <a:xfrm>
            <a:off x="8789988" y="2733675"/>
            <a:ext cx="3405188" cy="4124325"/>
          </a:xfrm>
          <a:custGeom>
            <a:avLst/>
            <a:gdLst>
              <a:gd name="T0" fmla="*/ 40 w 1073"/>
              <a:gd name="T1" fmla="*/ 1254 h 1299"/>
              <a:gd name="T2" fmla="*/ 0 w 1073"/>
              <a:gd name="T3" fmla="*/ 1299 h 1299"/>
              <a:gd name="T4" fmla="*/ 64 w 1073"/>
              <a:gd name="T5" fmla="*/ 1299 h 1299"/>
              <a:gd name="T6" fmla="*/ 78 w 1073"/>
              <a:gd name="T7" fmla="*/ 1283 h 1299"/>
              <a:gd name="T8" fmla="*/ 1073 w 1073"/>
              <a:gd name="T9" fmla="*/ 74 h 1299"/>
              <a:gd name="T10" fmla="*/ 1073 w 1073"/>
              <a:gd name="T11" fmla="*/ 0 h 1299"/>
              <a:gd name="T12" fmla="*/ 40 w 1073"/>
              <a:gd name="T13" fmla="*/ 1254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73" h="1299">
                <a:moveTo>
                  <a:pt x="40" y="1254"/>
                </a:moveTo>
                <a:cubicBezTo>
                  <a:pt x="28" y="1270"/>
                  <a:pt x="14" y="1285"/>
                  <a:pt x="0" y="1299"/>
                </a:cubicBezTo>
                <a:cubicBezTo>
                  <a:pt x="64" y="1299"/>
                  <a:pt x="64" y="1299"/>
                  <a:pt x="64" y="1299"/>
                </a:cubicBezTo>
                <a:cubicBezTo>
                  <a:pt x="69" y="1294"/>
                  <a:pt x="73" y="1288"/>
                  <a:pt x="78" y="1283"/>
                </a:cubicBezTo>
                <a:cubicBezTo>
                  <a:pt x="1073" y="74"/>
                  <a:pt x="1073" y="74"/>
                  <a:pt x="1073" y="74"/>
                </a:cubicBezTo>
                <a:cubicBezTo>
                  <a:pt x="1073" y="0"/>
                  <a:pt x="1073" y="0"/>
                  <a:pt x="1073" y="0"/>
                </a:cubicBezTo>
                <a:lnTo>
                  <a:pt x="40" y="12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A6A60091-9A11-243A-4690-E47848C89BE1}"/>
              </a:ext>
            </a:extLst>
          </p:cNvPr>
          <p:cNvSpPr>
            <a:spLocks/>
          </p:cNvSpPr>
          <p:nvPr userDrawn="1"/>
        </p:nvSpPr>
        <p:spPr bwMode="auto">
          <a:xfrm>
            <a:off x="5092700" y="0"/>
            <a:ext cx="7102475" cy="6858000"/>
          </a:xfrm>
          <a:custGeom>
            <a:avLst/>
            <a:gdLst>
              <a:gd name="T0" fmla="*/ 253 w 2238"/>
              <a:gd name="T1" fmla="*/ 2160 h 2160"/>
              <a:gd name="T2" fmla="*/ 1165 w 2238"/>
              <a:gd name="T3" fmla="*/ 2160 h 2160"/>
              <a:gd name="T4" fmla="*/ 1205 w 2238"/>
              <a:gd name="T5" fmla="*/ 2115 h 2160"/>
              <a:gd name="T6" fmla="*/ 2238 w 2238"/>
              <a:gd name="T7" fmla="*/ 861 h 2160"/>
              <a:gd name="T8" fmla="*/ 2238 w 2238"/>
              <a:gd name="T9" fmla="*/ 0 h 2160"/>
              <a:gd name="T10" fmla="*/ 1280 w 2238"/>
              <a:gd name="T11" fmla="*/ 0 h 2160"/>
              <a:gd name="T12" fmla="*/ 212 w 2238"/>
              <a:gd name="T13" fmla="*/ 1297 h 2160"/>
              <a:gd name="T14" fmla="*/ 253 w 2238"/>
              <a:gd name="T15" fmla="*/ 216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38" h="2160">
                <a:moveTo>
                  <a:pt x="253" y="2160"/>
                </a:moveTo>
                <a:cubicBezTo>
                  <a:pt x="1165" y="2160"/>
                  <a:pt x="1165" y="2160"/>
                  <a:pt x="1165" y="2160"/>
                </a:cubicBezTo>
                <a:cubicBezTo>
                  <a:pt x="1179" y="2146"/>
                  <a:pt x="1193" y="2131"/>
                  <a:pt x="1205" y="2115"/>
                </a:cubicBezTo>
                <a:cubicBezTo>
                  <a:pt x="2238" y="861"/>
                  <a:pt x="2238" y="861"/>
                  <a:pt x="2238" y="861"/>
                </a:cubicBezTo>
                <a:cubicBezTo>
                  <a:pt x="2238" y="0"/>
                  <a:pt x="2238" y="0"/>
                  <a:pt x="2238" y="0"/>
                </a:cubicBezTo>
                <a:cubicBezTo>
                  <a:pt x="1280" y="0"/>
                  <a:pt x="1280" y="0"/>
                  <a:pt x="1280" y="0"/>
                </a:cubicBezTo>
                <a:cubicBezTo>
                  <a:pt x="212" y="1297"/>
                  <a:pt x="212" y="1297"/>
                  <a:pt x="212" y="1297"/>
                </a:cubicBezTo>
                <a:cubicBezTo>
                  <a:pt x="0" y="1555"/>
                  <a:pt x="22" y="1928"/>
                  <a:pt x="253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FB2E4C60-59AB-1E4B-B118-588C1F019064}"/>
              </a:ext>
            </a:extLst>
          </p:cNvPr>
          <p:cNvSpPr>
            <a:spLocks/>
          </p:cNvSpPr>
          <p:nvPr userDrawn="1"/>
        </p:nvSpPr>
        <p:spPr bwMode="auto">
          <a:xfrm>
            <a:off x="5603875" y="0"/>
            <a:ext cx="2928938" cy="3146425"/>
          </a:xfrm>
          <a:custGeom>
            <a:avLst/>
            <a:gdLst>
              <a:gd name="T0" fmla="*/ 43 w 923"/>
              <a:gd name="T1" fmla="*/ 961 h 991"/>
              <a:gd name="T2" fmla="*/ 164 w 923"/>
              <a:gd name="T3" fmla="*/ 949 h 991"/>
              <a:gd name="T4" fmla="*/ 923 w 923"/>
              <a:gd name="T5" fmla="*/ 0 h 991"/>
              <a:gd name="T6" fmla="*/ 701 w 923"/>
              <a:gd name="T7" fmla="*/ 0 h 991"/>
              <a:gd name="T8" fmla="*/ 31 w 923"/>
              <a:gd name="T9" fmla="*/ 839 h 991"/>
              <a:gd name="T10" fmla="*/ 43 w 923"/>
              <a:gd name="T11" fmla="*/ 961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3" h="991">
                <a:moveTo>
                  <a:pt x="43" y="961"/>
                </a:moveTo>
                <a:cubicBezTo>
                  <a:pt x="80" y="991"/>
                  <a:pt x="134" y="986"/>
                  <a:pt x="164" y="949"/>
                </a:cubicBezTo>
                <a:cubicBezTo>
                  <a:pt x="923" y="0"/>
                  <a:pt x="923" y="0"/>
                  <a:pt x="923" y="0"/>
                </a:cubicBezTo>
                <a:cubicBezTo>
                  <a:pt x="701" y="0"/>
                  <a:pt x="701" y="0"/>
                  <a:pt x="701" y="0"/>
                </a:cubicBezTo>
                <a:cubicBezTo>
                  <a:pt x="31" y="839"/>
                  <a:pt x="31" y="839"/>
                  <a:pt x="31" y="839"/>
                </a:cubicBezTo>
                <a:cubicBezTo>
                  <a:pt x="0" y="876"/>
                  <a:pt x="6" y="930"/>
                  <a:pt x="43" y="961"/>
                </a:cubicBezTo>
                <a:close/>
              </a:path>
            </a:pathLst>
          </a:custGeom>
          <a:gradFill>
            <a:gsLst>
              <a:gs pos="20000">
                <a:schemeClr val="bg1">
                  <a:alpha val="0"/>
                </a:schemeClr>
              </a:gs>
              <a:gs pos="100000">
                <a:schemeClr val="accent2">
                  <a:alpha val="8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43E59692-4B39-8972-EBB2-80B40749396F}"/>
              </a:ext>
            </a:extLst>
          </p:cNvPr>
          <p:cNvSpPr>
            <a:spLocks/>
          </p:cNvSpPr>
          <p:nvPr userDrawn="1"/>
        </p:nvSpPr>
        <p:spPr bwMode="auto">
          <a:xfrm>
            <a:off x="5534819" y="0"/>
            <a:ext cx="1998663" cy="1393825"/>
          </a:xfrm>
          <a:custGeom>
            <a:avLst/>
            <a:gdLst>
              <a:gd name="T0" fmla="*/ 93 w 630"/>
              <a:gd name="T1" fmla="*/ 371 h 439"/>
              <a:gd name="T2" fmla="*/ 363 w 630"/>
              <a:gd name="T3" fmla="*/ 345 h 439"/>
              <a:gd name="T4" fmla="*/ 630 w 630"/>
              <a:gd name="T5" fmla="*/ 0 h 439"/>
              <a:gd name="T6" fmla="*/ 146 w 630"/>
              <a:gd name="T7" fmla="*/ 0 h 439"/>
              <a:gd name="T8" fmla="*/ 67 w 630"/>
              <a:gd name="T9" fmla="*/ 102 h 439"/>
              <a:gd name="T10" fmla="*/ 93 w 630"/>
              <a:gd name="T11" fmla="*/ 371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0" h="439">
                <a:moveTo>
                  <a:pt x="93" y="371"/>
                </a:moveTo>
                <a:cubicBezTo>
                  <a:pt x="175" y="439"/>
                  <a:pt x="296" y="427"/>
                  <a:pt x="363" y="345"/>
                </a:cubicBezTo>
                <a:cubicBezTo>
                  <a:pt x="630" y="0"/>
                  <a:pt x="630" y="0"/>
                  <a:pt x="63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0" y="183"/>
                  <a:pt x="12" y="304"/>
                  <a:pt x="93" y="3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3" name="Picture Placeholder 25">
            <a:extLst>
              <a:ext uri="{FF2B5EF4-FFF2-40B4-BE49-F238E27FC236}">
                <a16:creationId xmlns:a16="http://schemas.microsoft.com/office/drawing/2014/main" id="{B42C0998-56EC-FA9F-2B82-6F789C92B2CF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282354" y="-1244910"/>
            <a:ext cx="8911163" cy="8640389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962" h="6318938">
                <a:moveTo>
                  <a:pt x="364084" y="3915645"/>
                </a:moveTo>
                <a:lnTo>
                  <a:pt x="3513702" y="0"/>
                </a:lnTo>
                <a:lnTo>
                  <a:pt x="6504769" y="12192"/>
                </a:lnTo>
                <a:cubicBezTo>
                  <a:pt x="6515600" y="872744"/>
                  <a:pt x="6511536" y="106679"/>
                  <a:pt x="6516961" y="1054607"/>
                </a:cubicBezTo>
                <a:cubicBezTo>
                  <a:pt x="6519683" y="1066799"/>
                  <a:pt x="2876996" y="5626607"/>
                  <a:pt x="2843142" y="5638799"/>
                </a:cubicBezTo>
                <a:cubicBezTo>
                  <a:pt x="1111220" y="7345679"/>
                  <a:pt x="-818540" y="5489071"/>
                  <a:pt x="364084" y="3915645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27D4083-8C35-8DBB-73A9-79030E884FD7}"/>
              </a:ext>
            </a:extLst>
          </p:cNvPr>
          <p:cNvSpPr>
            <a:spLocks/>
          </p:cNvSpPr>
          <p:nvPr userDrawn="1"/>
        </p:nvSpPr>
        <p:spPr bwMode="auto">
          <a:xfrm>
            <a:off x="9459303" y="2920429"/>
            <a:ext cx="2732697" cy="3785424"/>
          </a:xfrm>
          <a:custGeom>
            <a:avLst/>
            <a:gdLst>
              <a:gd name="connsiteX0" fmla="*/ 2732697 w 2732697"/>
              <a:gd name="connsiteY0" fmla="*/ 0 h 3785424"/>
              <a:gd name="connsiteX1" fmla="*/ 2732697 w 2732697"/>
              <a:gd name="connsiteY1" fmla="*/ 927026 h 3785424"/>
              <a:gd name="connsiteX2" fmla="*/ 2729620 w 2732697"/>
              <a:gd name="connsiteY2" fmla="*/ 931718 h 3785424"/>
              <a:gd name="connsiteX3" fmla="*/ 485382 w 2732697"/>
              <a:gd name="connsiteY3" fmla="*/ 3685237 h 3785424"/>
              <a:gd name="connsiteX4" fmla="*/ 101398 w 2732697"/>
              <a:gd name="connsiteY4" fmla="*/ 3723309 h 3785424"/>
              <a:gd name="connsiteX5" fmla="*/ 63322 w 2732697"/>
              <a:gd name="connsiteY5" fmla="*/ 3335984 h 378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2697" h="3785424">
                <a:moveTo>
                  <a:pt x="2732697" y="0"/>
                </a:moveTo>
                <a:lnTo>
                  <a:pt x="2732697" y="927026"/>
                </a:lnTo>
                <a:lnTo>
                  <a:pt x="2729620" y="931718"/>
                </a:lnTo>
                <a:cubicBezTo>
                  <a:pt x="2545438" y="1204167"/>
                  <a:pt x="2442261" y="1237161"/>
                  <a:pt x="485382" y="3685237"/>
                </a:cubicBezTo>
                <a:cubicBezTo>
                  <a:pt x="390192" y="3802913"/>
                  <a:pt x="218849" y="3818645"/>
                  <a:pt x="101398" y="3723309"/>
                </a:cubicBezTo>
                <a:cubicBezTo>
                  <a:pt x="-16052" y="3624825"/>
                  <a:pt x="-35090" y="3453660"/>
                  <a:pt x="63322" y="3335984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92000">
                <a:schemeClr val="accent1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297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DBF2BB97-546E-2376-B065-038915E212E6}"/>
              </a:ext>
            </a:extLst>
          </p:cNvPr>
          <p:cNvSpPr>
            <a:spLocks/>
          </p:cNvSpPr>
          <p:nvPr userDrawn="1"/>
        </p:nvSpPr>
        <p:spPr bwMode="auto">
          <a:xfrm>
            <a:off x="8993188" y="2968625"/>
            <a:ext cx="3201988" cy="3889375"/>
          </a:xfrm>
          <a:custGeom>
            <a:avLst/>
            <a:gdLst>
              <a:gd name="T0" fmla="*/ 0 w 1009"/>
              <a:gd name="T1" fmla="*/ 1225 h 1225"/>
              <a:gd name="T2" fmla="*/ 1009 w 1009"/>
              <a:gd name="T3" fmla="*/ 1225 h 1225"/>
              <a:gd name="T4" fmla="*/ 1009 w 1009"/>
              <a:gd name="T5" fmla="*/ 0 h 1225"/>
              <a:gd name="T6" fmla="*/ 14 w 1009"/>
              <a:gd name="T7" fmla="*/ 1209 h 1225"/>
              <a:gd name="T8" fmla="*/ 0 w 1009"/>
              <a:gd name="T9" fmla="*/ 1225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9" h="1225">
                <a:moveTo>
                  <a:pt x="0" y="1225"/>
                </a:moveTo>
                <a:cubicBezTo>
                  <a:pt x="1009" y="1225"/>
                  <a:pt x="1009" y="1225"/>
                  <a:pt x="1009" y="1225"/>
                </a:cubicBezTo>
                <a:cubicBezTo>
                  <a:pt x="1009" y="0"/>
                  <a:pt x="1009" y="0"/>
                  <a:pt x="1009" y="0"/>
                </a:cubicBezTo>
                <a:cubicBezTo>
                  <a:pt x="14" y="1209"/>
                  <a:pt x="14" y="1209"/>
                  <a:pt x="14" y="1209"/>
                </a:cubicBezTo>
                <a:cubicBezTo>
                  <a:pt x="9" y="1214"/>
                  <a:pt x="5" y="1220"/>
                  <a:pt x="0" y="122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C128E38-FE6B-CE00-E2C5-9F09C5A7D564}"/>
              </a:ext>
            </a:extLst>
          </p:cNvPr>
          <p:cNvSpPr>
            <a:spLocks/>
          </p:cNvSpPr>
          <p:nvPr userDrawn="1"/>
        </p:nvSpPr>
        <p:spPr bwMode="auto">
          <a:xfrm>
            <a:off x="4978400" y="0"/>
            <a:ext cx="4176713" cy="6858000"/>
          </a:xfrm>
          <a:custGeom>
            <a:avLst/>
            <a:gdLst>
              <a:gd name="T0" fmla="*/ 248 w 1316"/>
              <a:gd name="T1" fmla="*/ 1297 h 2160"/>
              <a:gd name="T2" fmla="*/ 1316 w 1316"/>
              <a:gd name="T3" fmla="*/ 0 h 2160"/>
              <a:gd name="T4" fmla="*/ 1262 w 1316"/>
              <a:gd name="T5" fmla="*/ 0 h 2160"/>
              <a:gd name="T6" fmla="*/ 217 w 1316"/>
              <a:gd name="T7" fmla="*/ 1270 h 2160"/>
              <a:gd name="T8" fmla="*/ 231 w 1316"/>
              <a:gd name="T9" fmla="*/ 2160 h 2160"/>
              <a:gd name="T10" fmla="*/ 289 w 1316"/>
              <a:gd name="T11" fmla="*/ 2160 h 2160"/>
              <a:gd name="T12" fmla="*/ 248 w 1316"/>
              <a:gd name="T13" fmla="*/ 1297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6" h="2160">
                <a:moveTo>
                  <a:pt x="248" y="1297"/>
                </a:moveTo>
                <a:cubicBezTo>
                  <a:pt x="1316" y="0"/>
                  <a:pt x="1316" y="0"/>
                  <a:pt x="1316" y="0"/>
                </a:cubicBezTo>
                <a:cubicBezTo>
                  <a:pt x="1262" y="0"/>
                  <a:pt x="1262" y="0"/>
                  <a:pt x="1262" y="0"/>
                </a:cubicBezTo>
                <a:cubicBezTo>
                  <a:pt x="217" y="1270"/>
                  <a:pt x="217" y="1270"/>
                  <a:pt x="217" y="1270"/>
                </a:cubicBezTo>
                <a:cubicBezTo>
                  <a:pt x="0" y="1534"/>
                  <a:pt x="12" y="1911"/>
                  <a:pt x="231" y="2160"/>
                </a:cubicBezTo>
                <a:cubicBezTo>
                  <a:pt x="289" y="2160"/>
                  <a:pt x="289" y="2160"/>
                  <a:pt x="289" y="2160"/>
                </a:cubicBezTo>
                <a:cubicBezTo>
                  <a:pt x="58" y="1928"/>
                  <a:pt x="36" y="1555"/>
                  <a:pt x="248" y="12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B5729F8-3456-9B44-D534-4BC2F1FEFA8F}"/>
              </a:ext>
            </a:extLst>
          </p:cNvPr>
          <p:cNvSpPr>
            <a:spLocks/>
          </p:cNvSpPr>
          <p:nvPr userDrawn="1"/>
        </p:nvSpPr>
        <p:spPr bwMode="auto">
          <a:xfrm>
            <a:off x="8789988" y="2733675"/>
            <a:ext cx="3405188" cy="4124325"/>
          </a:xfrm>
          <a:custGeom>
            <a:avLst/>
            <a:gdLst>
              <a:gd name="T0" fmla="*/ 40 w 1073"/>
              <a:gd name="T1" fmla="*/ 1254 h 1299"/>
              <a:gd name="T2" fmla="*/ 0 w 1073"/>
              <a:gd name="T3" fmla="*/ 1299 h 1299"/>
              <a:gd name="T4" fmla="*/ 64 w 1073"/>
              <a:gd name="T5" fmla="*/ 1299 h 1299"/>
              <a:gd name="T6" fmla="*/ 78 w 1073"/>
              <a:gd name="T7" fmla="*/ 1283 h 1299"/>
              <a:gd name="T8" fmla="*/ 1073 w 1073"/>
              <a:gd name="T9" fmla="*/ 74 h 1299"/>
              <a:gd name="T10" fmla="*/ 1073 w 1073"/>
              <a:gd name="T11" fmla="*/ 0 h 1299"/>
              <a:gd name="T12" fmla="*/ 40 w 1073"/>
              <a:gd name="T13" fmla="*/ 1254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73" h="1299">
                <a:moveTo>
                  <a:pt x="40" y="1254"/>
                </a:moveTo>
                <a:cubicBezTo>
                  <a:pt x="28" y="1270"/>
                  <a:pt x="14" y="1285"/>
                  <a:pt x="0" y="1299"/>
                </a:cubicBezTo>
                <a:cubicBezTo>
                  <a:pt x="64" y="1299"/>
                  <a:pt x="64" y="1299"/>
                  <a:pt x="64" y="1299"/>
                </a:cubicBezTo>
                <a:cubicBezTo>
                  <a:pt x="69" y="1294"/>
                  <a:pt x="73" y="1288"/>
                  <a:pt x="78" y="1283"/>
                </a:cubicBezTo>
                <a:cubicBezTo>
                  <a:pt x="1073" y="74"/>
                  <a:pt x="1073" y="74"/>
                  <a:pt x="1073" y="74"/>
                </a:cubicBezTo>
                <a:cubicBezTo>
                  <a:pt x="1073" y="0"/>
                  <a:pt x="1073" y="0"/>
                  <a:pt x="1073" y="0"/>
                </a:cubicBezTo>
                <a:lnTo>
                  <a:pt x="40" y="12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A6A60091-9A11-243A-4690-E47848C89BE1}"/>
              </a:ext>
            </a:extLst>
          </p:cNvPr>
          <p:cNvSpPr>
            <a:spLocks/>
          </p:cNvSpPr>
          <p:nvPr userDrawn="1"/>
        </p:nvSpPr>
        <p:spPr bwMode="auto">
          <a:xfrm>
            <a:off x="5092700" y="0"/>
            <a:ext cx="7102475" cy="6858000"/>
          </a:xfrm>
          <a:custGeom>
            <a:avLst/>
            <a:gdLst>
              <a:gd name="T0" fmla="*/ 253 w 2238"/>
              <a:gd name="T1" fmla="*/ 2160 h 2160"/>
              <a:gd name="T2" fmla="*/ 1165 w 2238"/>
              <a:gd name="T3" fmla="*/ 2160 h 2160"/>
              <a:gd name="T4" fmla="*/ 1205 w 2238"/>
              <a:gd name="T5" fmla="*/ 2115 h 2160"/>
              <a:gd name="T6" fmla="*/ 2238 w 2238"/>
              <a:gd name="T7" fmla="*/ 861 h 2160"/>
              <a:gd name="T8" fmla="*/ 2238 w 2238"/>
              <a:gd name="T9" fmla="*/ 0 h 2160"/>
              <a:gd name="T10" fmla="*/ 1280 w 2238"/>
              <a:gd name="T11" fmla="*/ 0 h 2160"/>
              <a:gd name="T12" fmla="*/ 212 w 2238"/>
              <a:gd name="T13" fmla="*/ 1297 h 2160"/>
              <a:gd name="T14" fmla="*/ 253 w 2238"/>
              <a:gd name="T15" fmla="*/ 216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38" h="2160">
                <a:moveTo>
                  <a:pt x="253" y="2160"/>
                </a:moveTo>
                <a:cubicBezTo>
                  <a:pt x="1165" y="2160"/>
                  <a:pt x="1165" y="2160"/>
                  <a:pt x="1165" y="2160"/>
                </a:cubicBezTo>
                <a:cubicBezTo>
                  <a:pt x="1179" y="2146"/>
                  <a:pt x="1193" y="2131"/>
                  <a:pt x="1205" y="2115"/>
                </a:cubicBezTo>
                <a:cubicBezTo>
                  <a:pt x="2238" y="861"/>
                  <a:pt x="2238" y="861"/>
                  <a:pt x="2238" y="861"/>
                </a:cubicBezTo>
                <a:cubicBezTo>
                  <a:pt x="2238" y="0"/>
                  <a:pt x="2238" y="0"/>
                  <a:pt x="2238" y="0"/>
                </a:cubicBezTo>
                <a:cubicBezTo>
                  <a:pt x="1280" y="0"/>
                  <a:pt x="1280" y="0"/>
                  <a:pt x="1280" y="0"/>
                </a:cubicBezTo>
                <a:cubicBezTo>
                  <a:pt x="212" y="1297"/>
                  <a:pt x="212" y="1297"/>
                  <a:pt x="212" y="1297"/>
                </a:cubicBezTo>
                <a:cubicBezTo>
                  <a:pt x="0" y="1555"/>
                  <a:pt x="22" y="1928"/>
                  <a:pt x="253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FB2E4C60-59AB-1E4B-B118-588C1F019064}"/>
              </a:ext>
            </a:extLst>
          </p:cNvPr>
          <p:cNvSpPr>
            <a:spLocks/>
          </p:cNvSpPr>
          <p:nvPr userDrawn="1"/>
        </p:nvSpPr>
        <p:spPr bwMode="auto">
          <a:xfrm>
            <a:off x="5603875" y="0"/>
            <a:ext cx="2928938" cy="3146425"/>
          </a:xfrm>
          <a:custGeom>
            <a:avLst/>
            <a:gdLst>
              <a:gd name="T0" fmla="*/ 43 w 923"/>
              <a:gd name="T1" fmla="*/ 961 h 991"/>
              <a:gd name="T2" fmla="*/ 164 w 923"/>
              <a:gd name="T3" fmla="*/ 949 h 991"/>
              <a:gd name="T4" fmla="*/ 923 w 923"/>
              <a:gd name="T5" fmla="*/ 0 h 991"/>
              <a:gd name="T6" fmla="*/ 701 w 923"/>
              <a:gd name="T7" fmla="*/ 0 h 991"/>
              <a:gd name="T8" fmla="*/ 31 w 923"/>
              <a:gd name="T9" fmla="*/ 839 h 991"/>
              <a:gd name="T10" fmla="*/ 43 w 923"/>
              <a:gd name="T11" fmla="*/ 961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3" h="991">
                <a:moveTo>
                  <a:pt x="43" y="961"/>
                </a:moveTo>
                <a:cubicBezTo>
                  <a:pt x="80" y="991"/>
                  <a:pt x="134" y="986"/>
                  <a:pt x="164" y="949"/>
                </a:cubicBezTo>
                <a:cubicBezTo>
                  <a:pt x="923" y="0"/>
                  <a:pt x="923" y="0"/>
                  <a:pt x="923" y="0"/>
                </a:cubicBezTo>
                <a:cubicBezTo>
                  <a:pt x="701" y="0"/>
                  <a:pt x="701" y="0"/>
                  <a:pt x="701" y="0"/>
                </a:cubicBezTo>
                <a:cubicBezTo>
                  <a:pt x="31" y="839"/>
                  <a:pt x="31" y="839"/>
                  <a:pt x="31" y="839"/>
                </a:cubicBezTo>
                <a:cubicBezTo>
                  <a:pt x="0" y="876"/>
                  <a:pt x="6" y="930"/>
                  <a:pt x="43" y="961"/>
                </a:cubicBezTo>
                <a:close/>
              </a:path>
            </a:pathLst>
          </a:custGeom>
          <a:gradFill>
            <a:gsLst>
              <a:gs pos="20000">
                <a:schemeClr val="bg1">
                  <a:alpha val="0"/>
                </a:schemeClr>
              </a:gs>
              <a:gs pos="100000">
                <a:schemeClr val="accent2">
                  <a:alpha val="8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43E59692-4B39-8972-EBB2-80B40749396F}"/>
              </a:ext>
            </a:extLst>
          </p:cNvPr>
          <p:cNvSpPr>
            <a:spLocks/>
          </p:cNvSpPr>
          <p:nvPr userDrawn="1"/>
        </p:nvSpPr>
        <p:spPr bwMode="auto">
          <a:xfrm>
            <a:off x="5346700" y="0"/>
            <a:ext cx="1998663" cy="1393825"/>
          </a:xfrm>
          <a:custGeom>
            <a:avLst/>
            <a:gdLst>
              <a:gd name="T0" fmla="*/ 93 w 630"/>
              <a:gd name="T1" fmla="*/ 371 h 439"/>
              <a:gd name="T2" fmla="*/ 363 w 630"/>
              <a:gd name="T3" fmla="*/ 345 h 439"/>
              <a:gd name="T4" fmla="*/ 630 w 630"/>
              <a:gd name="T5" fmla="*/ 0 h 439"/>
              <a:gd name="T6" fmla="*/ 146 w 630"/>
              <a:gd name="T7" fmla="*/ 0 h 439"/>
              <a:gd name="T8" fmla="*/ 67 w 630"/>
              <a:gd name="T9" fmla="*/ 102 h 439"/>
              <a:gd name="T10" fmla="*/ 93 w 630"/>
              <a:gd name="T11" fmla="*/ 371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0" h="439">
                <a:moveTo>
                  <a:pt x="93" y="371"/>
                </a:moveTo>
                <a:cubicBezTo>
                  <a:pt x="175" y="439"/>
                  <a:pt x="296" y="427"/>
                  <a:pt x="363" y="345"/>
                </a:cubicBezTo>
                <a:cubicBezTo>
                  <a:pt x="630" y="0"/>
                  <a:pt x="630" y="0"/>
                  <a:pt x="63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0" y="183"/>
                  <a:pt x="12" y="304"/>
                  <a:pt x="93" y="3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B472AB25-CD8E-91AD-81B1-7772E0E46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6922" y="5869380"/>
            <a:ext cx="806512" cy="806512"/>
          </a:xfrm>
          <a:prstGeom prst="rect">
            <a:avLst/>
          </a:prstGeom>
        </p:spPr>
      </p:pic>
      <p:sp>
        <p:nvSpPr>
          <p:cNvPr id="25" name="Graphic 3">
            <a:extLst>
              <a:ext uri="{FF2B5EF4-FFF2-40B4-BE49-F238E27FC236}">
                <a16:creationId xmlns:a16="http://schemas.microsoft.com/office/drawing/2014/main" id="{07DCBD79-1D8C-46C0-3093-DA9F636D7F35}"/>
              </a:ext>
            </a:extLst>
          </p:cNvPr>
          <p:cNvSpPr>
            <a:spLocks noChangeAspect="1"/>
          </p:cNvSpPr>
          <p:nvPr userDrawn="1"/>
        </p:nvSpPr>
        <p:spPr>
          <a:xfrm>
            <a:off x="5300684" y="-1272619"/>
            <a:ext cx="9063800" cy="8757502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4532"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68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41">
            <a:extLst>
              <a:ext uri="{FF2B5EF4-FFF2-40B4-BE49-F238E27FC236}">
                <a16:creationId xmlns:a16="http://schemas.microsoft.com/office/drawing/2014/main" id="{6200DC0C-209C-8E49-9CD1-4FA724B083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1400" y="687"/>
            <a:ext cx="7340600" cy="6857313"/>
          </a:xfrm>
          <a:custGeom>
            <a:avLst/>
            <a:gdLst>
              <a:gd name="connsiteX0" fmla="*/ 1361447 w 7340600"/>
              <a:gd name="connsiteY0" fmla="*/ 0 h 6858000"/>
              <a:gd name="connsiteX1" fmla="*/ 7340600 w 7340600"/>
              <a:gd name="connsiteY1" fmla="*/ 0 h 6858000"/>
              <a:gd name="connsiteX2" fmla="*/ 7340600 w 7340600"/>
              <a:gd name="connsiteY2" fmla="*/ 6858000 h 6858000"/>
              <a:gd name="connsiteX3" fmla="*/ 1361447 w 7340600"/>
              <a:gd name="connsiteY3" fmla="*/ 6858000 h 6858000"/>
              <a:gd name="connsiteX4" fmla="*/ 1299897 w 7340600"/>
              <a:gd name="connsiteY4" fmla="*/ 6793442 h 6858000"/>
              <a:gd name="connsiteX5" fmla="*/ 0 w 7340600"/>
              <a:gd name="connsiteY5" fmla="*/ 3429000 h 6858000"/>
              <a:gd name="connsiteX6" fmla="*/ 1299897 w 7340600"/>
              <a:gd name="connsiteY6" fmla="*/ 64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0600" h="6858000">
                <a:moveTo>
                  <a:pt x="1361447" y="0"/>
                </a:moveTo>
                <a:lnTo>
                  <a:pt x="7340600" y="0"/>
                </a:lnTo>
                <a:lnTo>
                  <a:pt x="7340600" y="6858000"/>
                </a:lnTo>
                <a:lnTo>
                  <a:pt x="1361447" y="6858000"/>
                </a:lnTo>
                <a:lnTo>
                  <a:pt x="1299897" y="6793442"/>
                </a:lnTo>
                <a:cubicBezTo>
                  <a:pt x="492249" y="5904832"/>
                  <a:pt x="0" y="4724401"/>
                  <a:pt x="0" y="3429000"/>
                </a:cubicBezTo>
                <a:cubicBezTo>
                  <a:pt x="0" y="2133599"/>
                  <a:pt x="492249" y="953169"/>
                  <a:pt x="1299897" y="6455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b="0" i="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 </a:t>
            </a:r>
          </a:p>
          <a:p>
            <a:r>
              <a:rPr lang="en-US"/>
              <a:t>add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45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41">
            <a:extLst>
              <a:ext uri="{FF2B5EF4-FFF2-40B4-BE49-F238E27FC236}">
                <a16:creationId xmlns:a16="http://schemas.microsoft.com/office/drawing/2014/main" id="{6200DC0C-209C-8E49-9CD1-4FA724B083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1400" y="687"/>
            <a:ext cx="7340600" cy="6857313"/>
          </a:xfrm>
          <a:custGeom>
            <a:avLst/>
            <a:gdLst>
              <a:gd name="connsiteX0" fmla="*/ 1361447 w 7340600"/>
              <a:gd name="connsiteY0" fmla="*/ 0 h 6858000"/>
              <a:gd name="connsiteX1" fmla="*/ 7340600 w 7340600"/>
              <a:gd name="connsiteY1" fmla="*/ 0 h 6858000"/>
              <a:gd name="connsiteX2" fmla="*/ 7340600 w 7340600"/>
              <a:gd name="connsiteY2" fmla="*/ 6858000 h 6858000"/>
              <a:gd name="connsiteX3" fmla="*/ 1361447 w 7340600"/>
              <a:gd name="connsiteY3" fmla="*/ 6858000 h 6858000"/>
              <a:gd name="connsiteX4" fmla="*/ 1299897 w 7340600"/>
              <a:gd name="connsiteY4" fmla="*/ 6793442 h 6858000"/>
              <a:gd name="connsiteX5" fmla="*/ 0 w 7340600"/>
              <a:gd name="connsiteY5" fmla="*/ 3429000 h 6858000"/>
              <a:gd name="connsiteX6" fmla="*/ 1299897 w 7340600"/>
              <a:gd name="connsiteY6" fmla="*/ 64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0600" h="6858000">
                <a:moveTo>
                  <a:pt x="1361447" y="0"/>
                </a:moveTo>
                <a:lnTo>
                  <a:pt x="7340600" y="0"/>
                </a:lnTo>
                <a:lnTo>
                  <a:pt x="7340600" y="6858000"/>
                </a:lnTo>
                <a:lnTo>
                  <a:pt x="1361447" y="6858000"/>
                </a:lnTo>
                <a:lnTo>
                  <a:pt x="1299897" y="6793442"/>
                </a:lnTo>
                <a:cubicBezTo>
                  <a:pt x="492249" y="5904832"/>
                  <a:pt x="0" y="4724401"/>
                  <a:pt x="0" y="3429000"/>
                </a:cubicBezTo>
                <a:cubicBezTo>
                  <a:pt x="0" y="2133599"/>
                  <a:pt x="492249" y="953169"/>
                  <a:pt x="1299897" y="6455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b="0" i="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 </a:t>
            </a:r>
          </a:p>
          <a:p>
            <a:r>
              <a:rPr lang="en-US"/>
              <a:t>add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E8058BC-55E8-609E-CD69-FD1022C1C6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F2F4E94-2076-8A37-BB22-A3F5B4C40F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</p:spTree>
    <p:extLst>
      <p:ext uri="{BB962C8B-B14F-4D97-AF65-F5344CB8AC3E}">
        <p14:creationId xmlns:p14="http://schemas.microsoft.com/office/powerpoint/2010/main" val="2542528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DBF2BB97-546E-2376-B065-038915E212E6}"/>
              </a:ext>
            </a:extLst>
          </p:cNvPr>
          <p:cNvSpPr>
            <a:spLocks/>
          </p:cNvSpPr>
          <p:nvPr userDrawn="1"/>
        </p:nvSpPr>
        <p:spPr bwMode="auto">
          <a:xfrm>
            <a:off x="8993188" y="2968625"/>
            <a:ext cx="3201988" cy="3889375"/>
          </a:xfrm>
          <a:custGeom>
            <a:avLst/>
            <a:gdLst>
              <a:gd name="T0" fmla="*/ 0 w 1009"/>
              <a:gd name="T1" fmla="*/ 1225 h 1225"/>
              <a:gd name="T2" fmla="*/ 1009 w 1009"/>
              <a:gd name="T3" fmla="*/ 1225 h 1225"/>
              <a:gd name="T4" fmla="*/ 1009 w 1009"/>
              <a:gd name="T5" fmla="*/ 0 h 1225"/>
              <a:gd name="T6" fmla="*/ 14 w 1009"/>
              <a:gd name="T7" fmla="*/ 1209 h 1225"/>
              <a:gd name="T8" fmla="*/ 0 w 1009"/>
              <a:gd name="T9" fmla="*/ 1225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9" h="1225">
                <a:moveTo>
                  <a:pt x="0" y="1225"/>
                </a:moveTo>
                <a:cubicBezTo>
                  <a:pt x="1009" y="1225"/>
                  <a:pt x="1009" y="1225"/>
                  <a:pt x="1009" y="1225"/>
                </a:cubicBezTo>
                <a:cubicBezTo>
                  <a:pt x="1009" y="0"/>
                  <a:pt x="1009" y="0"/>
                  <a:pt x="1009" y="0"/>
                </a:cubicBezTo>
                <a:cubicBezTo>
                  <a:pt x="14" y="1209"/>
                  <a:pt x="14" y="1209"/>
                  <a:pt x="14" y="1209"/>
                </a:cubicBezTo>
                <a:cubicBezTo>
                  <a:pt x="9" y="1214"/>
                  <a:pt x="5" y="1220"/>
                  <a:pt x="0" y="122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C128E38-FE6B-CE00-E2C5-9F09C5A7D564}"/>
              </a:ext>
            </a:extLst>
          </p:cNvPr>
          <p:cNvSpPr>
            <a:spLocks/>
          </p:cNvSpPr>
          <p:nvPr userDrawn="1"/>
        </p:nvSpPr>
        <p:spPr bwMode="auto">
          <a:xfrm>
            <a:off x="4978400" y="0"/>
            <a:ext cx="4176713" cy="6858000"/>
          </a:xfrm>
          <a:custGeom>
            <a:avLst/>
            <a:gdLst>
              <a:gd name="T0" fmla="*/ 248 w 1316"/>
              <a:gd name="T1" fmla="*/ 1297 h 2160"/>
              <a:gd name="T2" fmla="*/ 1316 w 1316"/>
              <a:gd name="T3" fmla="*/ 0 h 2160"/>
              <a:gd name="T4" fmla="*/ 1262 w 1316"/>
              <a:gd name="T5" fmla="*/ 0 h 2160"/>
              <a:gd name="T6" fmla="*/ 217 w 1316"/>
              <a:gd name="T7" fmla="*/ 1270 h 2160"/>
              <a:gd name="T8" fmla="*/ 231 w 1316"/>
              <a:gd name="T9" fmla="*/ 2160 h 2160"/>
              <a:gd name="T10" fmla="*/ 289 w 1316"/>
              <a:gd name="T11" fmla="*/ 2160 h 2160"/>
              <a:gd name="T12" fmla="*/ 248 w 1316"/>
              <a:gd name="T13" fmla="*/ 1297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6" h="2160">
                <a:moveTo>
                  <a:pt x="248" y="1297"/>
                </a:moveTo>
                <a:cubicBezTo>
                  <a:pt x="1316" y="0"/>
                  <a:pt x="1316" y="0"/>
                  <a:pt x="1316" y="0"/>
                </a:cubicBezTo>
                <a:cubicBezTo>
                  <a:pt x="1262" y="0"/>
                  <a:pt x="1262" y="0"/>
                  <a:pt x="1262" y="0"/>
                </a:cubicBezTo>
                <a:cubicBezTo>
                  <a:pt x="217" y="1270"/>
                  <a:pt x="217" y="1270"/>
                  <a:pt x="217" y="1270"/>
                </a:cubicBezTo>
                <a:cubicBezTo>
                  <a:pt x="0" y="1534"/>
                  <a:pt x="12" y="1911"/>
                  <a:pt x="231" y="2160"/>
                </a:cubicBezTo>
                <a:cubicBezTo>
                  <a:pt x="289" y="2160"/>
                  <a:pt x="289" y="2160"/>
                  <a:pt x="289" y="2160"/>
                </a:cubicBezTo>
                <a:cubicBezTo>
                  <a:pt x="58" y="1928"/>
                  <a:pt x="36" y="1555"/>
                  <a:pt x="248" y="12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B5729F8-3456-9B44-D534-4BC2F1FEFA8F}"/>
              </a:ext>
            </a:extLst>
          </p:cNvPr>
          <p:cNvSpPr>
            <a:spLocks/>
          </p:cNvSpPr>
          <p:nvPr userDrawn="1"/>
        </p:nvSpPr>
        <p:spPr bwMode="auto">
          <a:xfrm>
            <a:off x="8789988" y="2733675"/>
            <a:ext cx="3405188" cy="4124325"/>
          </a:xfrm>
          <a:custGeom>
            <a:avLst/>
            <a:gdLst>
              <a:gd name="T0" fmla="*/ 40 w 1073"/>
              <a:gd name="T1" fmla="*/ 1254 h 1299"/>
              <a:gd name="T2" fmla="*/ 0 w 1073"/>
              <a:gd name="T3" fmla="*/ 1299 h 1299"/>
              <a:gd name="T4" fmla="*/ 64 w 1073"/>
              <a:gd name="T5" fmla="*/ 1299 h 1299"/>
              <a:gd name="T6" fmla="*/ 78 w 1073"/>
              <a:gd name="T7" fmla="*/ 1283 h 1299"/>
              <a:gd name="T8" fmla="*/ 1073 w 1073"/>
              <a:gd name="T9" fmla="*/ 74 h 1299"/>
              <a:gd name="T10" fmla="*/ 1073 w 1073"/>
              <a:gd name="T11" fmla="*/ 0 h 1299"/>
              <a:gd name="T12" fmla="*/ 40 w 1073"/>
              <a:gd name="T13" fmla="*/ 1254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73" h="1299">
                <a:moveTo>
                  <a:pt x="40" y="1254"/>
                </a:moveTo>
                <a:cubicBezTo>
                  <a:pt x="28" y="1270"/>
                  <a:pt x="14" y="1285"/>
                  <a:pt x="0" y="1299"/>
                </a:cubicBezTo>
                <a:cubicBezTo>
                  <a:pt x="64" y="1299"/>
                  <a:pt x="64" y="1299"/>
                  <a:pt x="64" y="1299"/>
                </a:cubicBezTo>
                <a:cubicBezTo>
                  <a:pt x="69" y="1294"/>
                  <a:pt x="73" y="1288"/>
                  <a:pt x="78" y="1283"/>
                </a:cubicBezTo>
                <a:cubicBezTo>
                  <a:pt x="1073" y="74"/>
                  <a:pt x="1073" y="74"/>
                  <a:pt x="1073" y="74"/>
                </a:cubicBezTo>
                <a:cubicBezTo>
                  <a:pt x="1073" y="0"/>
                  <a:pt x="1073" y="0"/>
                  <a:pt x="1073" y="0"/>
                </a:cubicBezTo>
                <a:lnTo>
                  <a:pt x="40" y="12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A6A60091-9A11-243A-4690-E47848C89BE1}"/>
              </a:ext>
            </a:extLst>
          </p:cNvPr>
          <p:cNvSpPr>
            <a:spLocks/>
          </p:cNvSpPr>
          <p:nvPr userDrawn="1"/>
        </p:nvSpPr>
        <p:spPr bwMode="auto">
          <a:xfrm>
            <a:off x="5092700" y="0"/>
            <a:ext cx="7102475" cy="6858000"/>
          </a:xfrm>
          <a:custGeom>
            <a:avLst/>
            <a:gdLst>
              <a:gd name="T0" fmla="*/ 253 w 2238"/>
              <a:gd name="T1" fmla="*/ 2160 h 2160"/>
              <a:gd name="T2" fmla="*/ 1165 w 2238"/>
              <a:gd name="T3" fmla="*/ 2160 h 2160"/>
              <a:gd name="T4" fmla="*/ 1205 w 2238"/>
              <a:gd name="T5" fmla="*/ 2115 h 2160"/>
              <a:gd name="T6" fmla="*/ 2238 w 2238"/>
              <a:gd name="T7" fmla="*/ 861 h 2160"/>
              <a:gd name="T8" fmla="*/ 2238 w 2238"/>
              <a:gd name="T9" fmla="*/ 0 h 2160"/>
              <a:gd name="T10" fmla="*/ 1280 w 2238"/>
              <a:gd name="T11" fmla="*/ 0 h 2160"/>
              <a:gd name="T12" fmla="*/ 212 w 2238"/>
              <a:gd name="T13" fmla="*/ 1297 h 2160"/>
              <a:gd name="T14" fmla="*/ 253 w 2238"/>
              <a:gd name="T15" fmla="*/ 216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38" h="2160">
                <a:moveTo>
                  <a:pt x="253" y="2160"/>
                </a:moveTo>
                <a:cubicBezTo>
                  <a:pt x="1165" y="2160"/>
                  <a:pt x="1165" y="2160"/>
                  <a:pt x="1165" y="2160"/>
                </a:cubicBezTo>
                <a:cubicBezTo>
                  <a:pt x="1179" y="2146"/>
                  <a:pt x="1193" y="2131"/>
                  <a:pt x="1205" y="2115"/>
                </a:cubicBezTo>
                <a:cubicBezTo>
                  <a:pt x="2238" y="861"/>
                  <a:pt x="2238" y="861"/>
                  <a:pt x="2238" y="861"/>
                </a:cubicBezTo>
                <a:cubicBezTo>
                  <a:pt x="2238" y="0"/>
                  <a:pt x="2238" y="0"/>
                  <a:pt x="2238" y="0"/>
                </a:cubicBezTo>
                <a:cubicBezTo>
                  <a:pt x="1280" y="0"/>
                  <a:pt x="1280" y="0"/>
                  <a:pt x="1280" y="0"/>
                </a:cubicBezTo>
                <a:cubicBezTo>
                  <a:pt x="212" y="1297"/>
                  <a:pt x="212" y="1297"/>
                  <a:pt x="212" y="1297"/>
                </a:cubicBezTo>
                <a:cubicBezTo>
                  <a:pt x="0" y="1555"/>
                  <a:pt x="22" y="1928"/>
                  <a:pt x="253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FB2E4C60-59AB-1E4B-B118-588C1F019064}"/>
              </a:ext>
            </a:extLst>
          </p:cNvPr>
          <p:cNvSpPr>
            <a:spLocks/>
          </p:cNvSpPr>
          <p:nvPr userDrawn="1"/>
        </p:nvSpPr>
        <p:spPr bwMode="auto">
          <a:xfrm>
            <a:off x="5603875" y="0"/>
            <a:ext cx="2928938" cy="3146425"/>
          </a:xfrm>
          <a:custGeom>
            <a:avLst/>
            <a:gdLst>
              <a:gd name="T0" fmla="*/ 43 w 923"/>
              <a:gd name="T1" fmla="*/ 961 h 991"/>
              <a:gd name="T2" fmla="*/ 164 w 923"/>
              <a:gd name="T3" fmla="*/ 949 h 991"/>
              <a:gd name="T4" fmla="*/ 923 w 923"/>
              <a:gd name="T5" fmla="*/ 0 h 991"/>
              <a:gd name="T6" fmla="*/ 701 w 923"/>
              <a:gd name="T7" fmla="*/ 0 h 991"/>
              <a:gd name="T8" fmla="*/ 31 w 923"/>
              <a:gd name="T9" fmla="*/ 839 h 991"/>
              <a:gd name="T10" fmla="*/ 43 w 923"/>
              <a:gd name="T11" fmla="*/ 961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3" h="991">
                <a:moveTo>
                  <a:pt x="43" y="961"/>
                </a:moveTo>
                <a:cubicBezTo>
                  <a:pt x="80" y="991"/>
                  <a:pt x="134" y="986"/>
                  <a:pt x="164" y="949"/>
                </a:cubicBezTo>
                <a:cubicBezTo>
                  <a:pt x="923" y="0"/>
                  <a:pt x="923" y="0"/>
                  <a:pt x="923" y="0"/>
                </a:cubicBezTo>
                <a:cubicBezTo>
                  <a:pt x="701" y="0"/>
                  <a:pt x="701" y="0"/>
                  <a:pt x="701" y="0"/>
                </a:cubicBezTo>
                <a:cubicBezTo>
                  <a:pt x="31" y="839"/>
                  <a:pt x="31" y="839"/>
                  <a:pt x="31" y="839"/>
                </a:cubicBezTo>
                <a:cubicBezTo>
                  <a:pt x="0" y="876"/>
                  <a:pt x="6" y="930"/>
                  <a:pt x="43" y="961"/>
                </a:cubicBezTo>
                <a:close/>
              </a:path>
            </a:pathLst>
          </a:custGeom>
          <a:gradFill>
            <a:gsLst>
              <a:gs pos="20000">
                <a:schemeClr val="bg1">
                  <a:alpha val="0"/>
                </a:schemeClr>
              </a:gs>
              <a:gs pos="100000">
                <a:schemeClr val="accent2">
                  <a:alpha val="80000"/>
                </a:schemeClr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43E59692-4B39-8972-EBB2-80B40749396F}"/>
              </a:ext>
            </a:extLst>
          </p:cNvPr>
          <p:cNvSpPr>
            <a:spLocks/>
          </p:cNvSpPr>
          <p:nvPr userDrawn="1"/>
        </p:nvSpPr>
        <p:spPr bwMode="auto">
          <a:xfrm>
            <a:off x="5346700" y="0"/>
            <a:ext cx="1998663" cy="1393825"/>
          </a:xfrm>
          <a:custGeom>
            <a:avLst/>
            <a:gdLst>
              <a:gd name="T0" fmla="*/ 93 w 630"/>
              <a:gd name="T1" fmla="*/ 371 h 439"/>
              <a:gd name="T2" fmla="*/ 363 w 630"/>
              <a:gd name="T3" fmla="*/ 345 h 439"/>
              <a:gd name="T4" fmla="*/ 630 w 630"/>
              <a:gd name="T5" fmla="*/ 0 h 439"/>
              <a:gd name="T6" fmla="*/ 146 w 630"/>
              <a:gd name="T7" fmla="*/ 0 h 439"/>
              <a:gd name="T8" fmla="*/ 67 w 630"/>
              <a:gd name="T9" fmla="*/ 102 h 439"/>
              <a:gd name="T10" fmla="*/ 93 w 630"/>
              <a:gd name="T11" fmla="*/ 371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0" h="439">
                <a:moveTo>
                  <a:pt x="93" y="371"/>
                </a:moveTo>
                <a:cubicBezTo>
                  <a:pt x="175" y="439"/>
                  <a:pt x="296" y="427"/>
                  <a:pt x="363" y="345"/>
                </a:cubicBezTo>
                <a:cubicBezTo>
                  <a:pt x="630" y="0"/>
                  <a:pt x="630" y="0"/>
                  <a:pt x="63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0" y="183"/>
                  <a:pt x="12" y="304"/>
                  <a:pt x="93" y="3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B472AB25-CD8E-91AD-81B1-7772E0E46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6922" y="5869380"/>
            <a:ext cx="806512" cy="806512"/>
          </a:xfrm>
          <a:prstGeom prst="rect">
            <a:avLst/>
          </a:prstGeom>
        </p:spPr>
      </p:pic>
      <p:sp>
        <p:nvSpPr>
          <p:cNvPr id="25" name="Graphic 3">
            <a:extLst>
              <a:ext uri="{FF2B5EF4-FFF2-40B4-BE49-F238E27FC236}">
                <a16:creationId xmlns:a16="http://schemas.microsoft.com/office/drawing/2014/main" id="{07DCBD79-1D8C-46C0-3093-DA9F636D7F35}"/>
              </a:ext>
            </a:extLst>
          </p:cNvPr>
          <p:cNvSpPr>
            <a:spLocks noChangeAspect="1"/>
          </p:cNvSpPr>
          <p:nvPr userDrawn="1"/>
        </p:nvSpPr>
        <p:spPr>
          <a:xfrm>
            <a:off x="5300684" y="-1272619"/>
            <a:ext cx="9063800" cy="8757502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4532"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68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41">
            <a:extLst>
              <a:ext uri="{FF2B5EF4-FFF2-40B4-BE49-F238E27FC236}">
                <a16:creationId xmlns:a16="http://schemas.microsoft.com/office/drawing/2014/main" id="{6200DC0C-209C-8E49-9CD1-4FA724B083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1400" y="687"/>
            <a:ext cx="7340600" cy="6857313"/>
          </a:xfrm>
          <a:custGeom>
            <a:avLst/>
            <a:gdLst>
              <a:gd name="connsiteX0" fmla="*/ 1361447 w 7340600"/>
              <a:gd name="connsiteY0" fmla="*/ 0 h 6858000"/>
              <a:gd name="connsiteX1" fmla="*/ 7340600 w 7340600"/>
              <a:gd name="connsiteY1" fmla="*/ 0 h 6858000"/>
              <a:gd name="connsiteX2" fmla="*/ 7340600 w 7340600"/>
              <a:gd name="connsiteY2" fmla="*/ 6858000 h 6858000"/>
              <a:gd name="connsiteX3" fmla="*/ 1361447 w 7340600"/>
              <a:gd name="connsiteY3" fmla="*/ 6858000 h 6858000"/>
              <a:gd name="connsiteX4" fmla="*/ 1299897 w 7340600"/>
              <a:gd name="connsiteY4" fmla="*/ 6793442 h 6858000"/>
              <a:gd name="connsiteX5" fmla="*/ 0 w 7340600"/>
              <a:gd name="connsiteY5" fmla="*/ 3429000 h 6858000"/>
              <a:gd name="connsiteX6" fmla="*/ 1299897 w 7340600"/>
              <a:gd name="connsiteY6" fmla="*/ 64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0600" h="6858000">
                <a:moveTo>
                  <a:pt x="1361447" y="0"/>
                </a:moveTo>
                <a:lnTo>
                  <a:pt x="7340600" y="0"/>
                </a:lnTo>
                <a:lnTo>
                  <a:pt x="7340600" y="6858000"/>
                </a:lnTo>
                <a:lnTo>
                  <a:pt x="1361447" y="6858000"/>
                </a:lnTo>
                <a:lnTo>
                  <a:pt x="1299897" y="6793442"/>
                </a:lnTo>
                <a:cubicBezTo>
                  <a:pt x="492249" y="5904832"/>
                  <a:pt x="0" y="4724401"/>
                  <a:pt x="0" y="3429000"/>
                </a:cubicBezTo>
                <a:cubicBezTo>
                  <a:pt x="0" y="2133599"/>
                  <a:pt x="492249" y="953169"/>
                  <a:pt x="1299897" y="6455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b="0" i="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 </a:t>
            </a:r>
          </a:p>
          <a:p>
            <a:r>
              <a:rPr lang="en-US"/>
              <a:t>add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4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41">
            <a:extLst>
              <a:ext uri="{FF2B5EF4-FFF2-40B4-BE49-F238E27FC236}">
                <a16:creationId xmlns:a16="http://schemas.microsoft.com/office/drawing/2014/main" id="{6200DC0C-209C-8E49-9CD1-4FA724B083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1400" y="687"/>
            <a:ext cx="7340600" cy="6857313"/>
          </a:xfrm>
          <a:custGeom>
            <a:avLst/>
            <a:gdLst>
              <a:gd name="connsiteX0" fmla="*/ 1361447 w 7340600"/>
              <a:gd name="connsiteY0" fmla="*/ 0 h 6858000"/>
              <a:gd name="connsiteX1" fmla="*/ 7340600 w 7340600"/>
              <a:gd name="connsiteY1" fmla="*/ 0 h 6858000"/>
              <a:gd name="connsiteX2" fmla="*/ 7340600 w 7340600"/>
              <a:gd name="connsiteY2" fmla="*/ 6858000 h 6858000"/>
              <a:gd name="connsiteX3" fmla="*/ 1361447 w 7340600"/>
              <a:gd name="connsiteY3" fmla="*/ 6858000 h 6858000"/>
              <a:gd name="connsiteX4" fmla="*/ 1299897 w 7340600"/>
              <a:gd name="connsiteY4" fmla="*/ 6793442 h 6858000"/>
              <a:gd name="connsiteX5" fmla="*/ 0 w 7340600"/>
              <a:gd name="connsiteY5" fmla="*/ 3429000 h 6858000"/>
              <a:gd name="connsiteX6" fmla="*/ 1299897 w 7340600"/>
              <a:gd name="connsiteY6" fmla="*/ 64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0600" h="6858000">
                <a:moveTo>
                  <a:pt x="1361447" y="0"/>
                </a:moveTo>
                <a:lnTo>
                  <a:pt x="7340600" y="0"/>
                </a:lnTo>
                <a:lnTo>
                  <a:pt x="7340600" y="6858000"/>
                </a:lnTo>
                <a:lnTo>
                  <a:pt x="1361447" y="6858000"/>
                </a:lnTo>
                <a:lnTo>
                  <a:pt x="1299897" y="6793442"/>
                </a:lnTo>
                <a:cubicBezTo>
                  <a:pt x="492249" y="5904832"/>
                  <a:pt x="0" y="4724401"/>
                  <a:pt x="0" y="3429000"/>
                </a:cubicBezTo>
                <a:cubicBezTo>
                  <a:pt x="0" y="2133599"/>
                  <a:pt x="492249" y="953169"/>
                  <a:pt x="1299897" y="6455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b="0" i="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 </a:t>
            </a:r>
          </a:p>
          <a:p>
            <a:r>
              <a:rPr lang="en-US"/>
              <a:t>add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E8058BC-55E8-609E-CD69-FD1022C1C6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F2F4E94-2076-8A37-BB22-A3F5B4C40F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</p:spTree>
    <p:extLst>
      <p:ext uri="{BB962C8B-B14F-4D97-AF65-F5344CB8AC3E}">
        <p14:creationId xmlns:p14="http://schemas.microsoft.com/office/powerpoint/2010/main" val="254252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41">
            <a:extLst>
              <a:ext uri="{FF2B5EF4-FFF2-40B4-BE49-F238E27FC236}">
                <a16:creationId xmlns:a16="http://schemas.microsoft.com/office/drawing/2014/main" id="{6200DC0C-209C-8E49-9CD1-4FA724B083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1400" y="687"/>
            <a:ext cx="7340600" cy="6857313"/>
          </a:xfrm>
          <a:custGeom>
            <a:avLst/>
            <a:gdLst>
              <a:gd name="connsiteX0" fmla="*/ 1361447 w 7340600"/>
              <a:gd name="connsiteY0" fmla="*/ 0 h 6858000"/>
              <a:gd name="connsiteX1" fmla="*/ 7340600 w 7340600"/>
              <a:gd name="connsiteY1" fmla="*/ 0 h 6858000"/>
              <a:gd name="connsiteX2" fmla="*/ 7340600 w 7340600"/>
              <a:gd name="connsiteY2" fmla="*/ 6858000 h 6858000"/>
              <a:gd name="connsiteX3" fmla="*/ 1361447 w 7340600"/>
              <a:gd name="connsiteY3" fmla="*/ 6858000 h 6858000"/>
              <a:gd name="connsiteX4" fmla="*/ 1299897 w 7340600"/>
              <a:gd name="connsiteY4" fmla="*/ 6793442 h 6858000"/>
              <a:gd name="connsiteX5" fmla="*/ 0 w 7340600"/>
              <a:gd name="connsiteY5" fmla="*/ 3429000 h 6858000"/>
              <a:gd name="connsiteX6" fmla="*/ 1299897 w 7340600"/>
              <a:gd name="connsiteY6" fmla="*/ 64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0600" h="6858000">
                <a:moveTo>
                  <a:pt x="1361447" y="0"/>
                </a:moveTo>
                <a:lnTo>
                  <a:pt x="7340600" y="0"/>
                </a:lnTo>
                <a:lnTo>
                  <a:pt x="7340600" y="6858000"/>
                </a:lnTo>
                <a:lnTo>
                  <a:pt x="1361447" y="6858000"/>
                </a:lnTo>
                <a:lnTo>
                  <a:pt x="1299897" y="6793442"/>
                </a:lnTo>
                <a:cubicBezTo>
                  <a:pt x="492249" y="5904832"/>
                  <a:pt x="0" y="4724401"/>
                  <a:pt x="0" y="3429000"/>
                </a:cubicBezTo>
                <a:cubicBezTo>
                  <a:pt x="0" y="2133599"/>
                  <a:pt x="492249" y="953169"/>
                  <a:pt x="1299897" y="6455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b="0" i="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 </a:t>
            </a:r>
          </a:p>
          <a:p>
            <a:r>
              <a:rPr lang="en-US"/>
              <a:t>add image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F2F4E94-2076-8A37-BB22-A3F5B4C40F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</p:spTree>
    <p:extLst>
      <p:ext uri="{BB962C8B-B14F-4D97-AF65-F5344CB8AC3E}">
        <p14:creationId xmlns:p14="http://schemas.microsoft.com/office/powerpoint/2010/main" val="6945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348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7D729D84-494E-6D40-76BC-8DC3E61A865F}"/>
              </a:ext>
            </a:extLst>
          </p:cNvPr>
          <p:cNvSpPr/>
          <p:nvPr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9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348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7D729D84-494E-6D40-76BC-8DC3E61A865F}"/>
              </a:ext>
            </a:extLst>
          </p:cNvPr>
          <p:cNvSpPr/>
          <p:nvPr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9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raphic 9">
            <a:extLst>
              <a:ext uri="{FF2B5EF4-FFF2-40B4-BE49-F238E27FC236}">
                <a16:creationId xmlns:a16="http://schemas.microsoft.com/office/drawing/2014/main" id="{EBB9E15C-FBFB-6080-3539-25FF23298E34}"/>
              </a:ext>
            </a:extLst>
          </p:cNvPr>
          <p:cNvSpPr/>
          <p:nvPr userDrawn="1"/>
        </p:nvSpPr>
        <p:spPr>
          <a:xfrm>
            <a:off x="4844109" y="0"/>
            <a:ext cx="850994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7726" t="-93" r="8995" b="93"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279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86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361E4608-2C15-9017-6A17-0F2BBBFABD7E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491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70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2" name="Graphic 9">
            <a:extLst>
              <a:ext uri="{FF2B5EF4-FFF2-40B4-BE49-F238E27FC236}">
                <a16:creationId xmlns:a16="http://schemas.microsoft.com/office/drawing/2014/main" id="{D627D731-3CB3-3865-94A7-DFE599B40152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12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6" name="Graphic 9">
            <a:extLst>
              <a:ext uri="{FF2B5EF4-FFF2-40B4-BE49-F238E27FC236}">
                <a16:creationId xmlns:a16="http://schemas.microsoft.com/office/drawing/2014/main" id="{23E0276F-C291-1C52-F521-8845FDFAF20F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118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EC3DF3F4-2735-4A2C-834C-24C68EBAD3A1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347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86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361E4608-2C15-9017-6A17-0F2BBBFABD7E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4917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2C352119-EC16-B35D-A4F8-A8A4F9446445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702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2" name="Graphic 9">
            <a:extLst>
              <a:ext uri="{FF2B5EF4-FFF2-40B4-BE49-F238E27FC236}">
                <a16:creationId xmlns:a16="http://schemas.microsoft.com/office/drawing/2014/main" id="{D627D731-3CB3-3865-94A7-DFE599B40152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12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08C366-40C3-FA92-76F2-D5F5AECE4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7211"/>
            <a:ext cx="3750624" cy="1120613"/>
          </a:xfrm>
          <a:prstGeom prst="rect">
            <a:avLst/>
          </a:prstGeom>
        </p:spPr>
      </p:pic>
      <p:sp>
        <p:nvSpPr>
          <p:cNvPr id="6" name="Graphic 9">
            <a:extLst>
              <a:ext uri="{FF2B5EF4-FFF2-40B4-BE49-F238E27FC236}">
                <a16:creationId xmlns:a16="http://schemas.microsoft.com/office/drawing/2014/main" id="{23E0276F-C291-1C52-F521-8845FDFAF20F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1181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C222D55-FE99-9D4F-8A1F-A3B3E3F3ECB0}"/>
              </a:ext>
            </a:extLst>
          </p:cNvPr>
          <p:cNvSpPr/>
          <p:nvPr userDrawn="1"/>
        </p:nvSpPr>
        <p:spPr>
          <a:xfrm>
            <a:off x="0" y="687"/>
            <a:ext cx="7543800" cy="685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75180D-AC1F-A14F-8EC7-7FB81EC6A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504" y="3308508"/>
            <a:ext cx="4284140" cy="1120613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3A0E8D-BEB8-8641-A2CB-2B63F2458D23}"/>
              </a:ext>
            </a:extLst>
          </p:cNvPr>
          <p:cNvSpPr/>
          <p:nvPr userDrawn="1"/>
        </p:nvSpPr>
        <p:spPr>
          <a:xfrm rot="2768794">
            <a:off x="280056" y="5347366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41D3AE-97FA-2641-BABB-2A307A031202}"/>
              </a:ext>
            </a:extLst>
          </p:cNvPr>
          <p:cNvSpPr/>
          <p:nvPr userDrawn="1"/>
        </p:nvSpPr>
        <p:spPr>
          <a:xfrm rot="2768794">
            <a:off x="144999" y="4537482"/>
            <a:ext cx="550662" cy="223654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CC294D-E59C-2648-AE2E-E8100A266639}"/>
              </a:ext>
            </a:extLst>
          </p:cNvPr>
          <p:cNvSpPr/>
          <p:nvPr userDrawn="1"/>
        </p:nvSpPr>
        <p:spPr>
          <a:xfrm rot="2768794">
            <a:off x="1797009" y="4510286"/>
            <a:ext cx="550662" cy="28782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12D10-3718-E474-FC6E-0962D92E5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638" y="1452911"/>
            <a:ext cx="3750624" cy="1120613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EC3DF3F4-2735-4A2C-834C-24C68EBAD3A1}"/>
              </a:ext>
            </a:extLst>
          </p:cNvPr>
          <p:cNvSpPr/>
          <p:nvPr userDrawn="1"/>
        </p:nvSpPr>
        <p:spPr>
          <a:xfrm>
            <a:off x="4844109" y="0"/>
            <a:ext cx="7347891" cy="6863674"/>
          </a:xfrm>
          <a:custGeom>
            <a:avLst/>
            <a:gdLst>
              <a:gd name="connsiteX0" fmla="*/ 7347891 w 7347891"/>
              <a:gd name="connsiteY0" fmla="*/ 0 h 6863674"/>
              <a:gd name="connsiteX1" fmla="*/ 1243737 w 7347891"/>
              <a:gd name="connsiteY1" fmla="*/ 0 h 6863674"/>
              <a:gd name="connsiteX2" fmla="*/ 737390 w 7347891"/>
              <a:gd name="connsiteY2" fmla="*/ 811682 h 6863674"/>
              <a:gd name="connsiteX3" fmla="*/ 974025 w 7347891"/>
              <a:gd name="connsiteY3" fmla="*/ 6401855 h 6863674"/>
              <a:gd name="connsiteX4" fmla="*/ 1356966 w 7347891"/>
              <a:gd name="connsiteY4" fmla="*/ 6863675 h 6863674"/>
              <a:gd name="connsiteX5" fmla="*/ 7347891 w 7347891"/>
              <a:gd name="connsiteY5" fmla="*/ 6863675 h 6863674"/>
              <a:gd name="connsiteX6" fmla="*/ 7347891 w 7347891"/>
              <a:gd name="connsiteY6" fmla="*/ 0 h 6863674"/>
              <a:gd name="connsiteX7" fmla="*/ 7347891 w 7347891"/>
              <a:gd name="connsiteY7" fmla="*/ 0 h 68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7891" h="6863674">
                <a:moveTo>
                  <a:pt x="7347891" y="0"/>
                </a:moveTo>
                <a:lnTo>
                  <a:pt x="1243737" y="0"/>
                </a:lnTo>
                <a:cubicBezTo>
                  <a:pt x="1153409" y="138673"/>
                  <a:pt x="996925" y="388030"/>
                  <a:pt x="737390" y="811682"/>
                </a:cubicBezTo>
                <a:cubicBezTo>
                  <a:pt x="-327465" y="2544458"/>
                  <a:pt x="-230776" y="4767041"/>
                  <a:pt x="974025" y="6401855"/>
                </a:cubicBezTo>
                <a:cubicBezTo>
                  <a:pt x="1092342" y="6563428"/>
                  <a:pt x="1223382" y="6714824"/>
                  <a:pt x="1356966" y="6863675"/>
                </a:cubicBezTo>
                <a:lnTo>
                  <a:pt x="7347891" y="6863675"/>
                </a:lnTo>
                <a:lnTo>
                  <a:pt x="7347891" y="0"/>
                </a:lnTo>
                <a:lnTo>
                  <a:pt x="7347891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22" cap="flat">
            <a:noFill/>
            <a:prstDash val="solid"/>
            <a:miter/>
          </a:ln>
          <a:effectLst>
            <a:outerShdw blurRad="2032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3476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468E1B-6316-498D-9A41-7E507D53590B}"/>
              </a:ext>
            </a:extLst>
          </p:cNvPr>
          <p:cNvSpPr txBox="1"/>
          <p:nvPr userDrawn="1"/>
        </p:nvSpPr>
        <p:spPr>
          <a:xfrm>
            <a:off x="965200" y="920621"/>
            <a:ext cx="10261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0" b="1">
                <a:solidFill>
                  <a:schemeClr val="bg1"/>
                </a:solidFill>
              </a:rPr>
              <a:t>Chapter Titles</a:t>
            </a:r>
          </a:p>
        </p:txBody>
      </p:sp>
    </p:spTree>
    <p:extLst>
      <p:ext uri="{BB962C8B-B14F-4D97-AF65-F5344CB8AC3E}">
        <p14:creationId xmlns:p14="http://schemas.microsoft.com/office/powerpoint/2010/main" val="299199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54D12DD-F800-804E-BADB-60B7F1868742}"/>
              </a:ext>
            </a:extLst>
          </p:cNvPr>
          <p:cNvSpPr/>
          <p:nvPr userDrawn="1"/>
        </p:nvSpPr>
        <p:spPr>
          <a:xfrm>
            <a:off x="10229850" y="0"/>
            <a:ext cx="1962150" cy="1443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38B3C55C-5CDB-F248-8B78-CA4DEED723E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9607" y="-12192"/>
            <a:ext cx="6826952" cy="6619509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962" h="6318938">
                <a:moveTo>
                  <a:pt x="364084" y="3915645"/>
                </a:moveTo>
                <a:lnTo>
                  <a:pt x="3513702" y="0"/>
                </a:lnTo>
                <a:lnTo>
                  <a:pt x="6504769" y="12192"/>
                </a:lnTo>
                <a:cubicBezTo>
                  <a:pt x="6515600" y="872744"/>
                  <a:pt x="6511536" y="106679"/>
                  <a:pt x="6516961" y="1054607"/>
                </a:cubicBezTo>
                <a:cubicBezTo>
                  <a:pt x="6519683" y="1066799"/>
                  <a:pt x="2876996" y="5626607"/>
                  <a:pt x="2843142" y="5638799"/>
                </a:cubicBezTo>
                <a:cubicBezTo>
                  <a:pt x="1111220" y="7345679"/>
                  <a:pt x="-818540" y="5489071"/>
                  <a:pt x="364084" y="3915645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585C5C8-3482-80D7-B08E-0D82E85E8F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348" y="125618"/>
            <a:ext cx="2371580" cy="70858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3BE9E827-8ABF-7A0F-AD4D-FD01AFDD7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5780564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3">
            <a:extLst>
              <a:ext uri="{FF2B5EF4-FFF2-40B4-BE49-F238E27FC236}">
                <a16:creationId xmlns:a16="http://schemas.microsoft.com/office/drawing/2014/main" id="{BD003CB0-4F84-3237-D41F-0C7C34C6E3D7}"/>
              </a:ext>
            </a:extLst>
          </p:cNvPr>
          <p:cNvSpPr/>
          <p:nvPr/>
        </p:nvSpPr>
        <p:spPr>
          <a:xfrm>
            <a:off x="5146646" y="292"/>
            <a:ext cx="7044981" cy="6855843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7"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CF704405-3F7C-4AD9-0F8D-75E0BFE650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348" y="125618"/>
            <a:ext cx="2371580" cy="70858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252106-F878-3AEE-AA32-84F61C7732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498293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54D12DD-F800-804E-BADB-60B7F1868742}"/>
              </a:ext>
            </a:extLst>
          </p:cNvPr>
          <p:cNvSpPr/>
          <p:nvPr userDrawn="1"/>
        </p:nvSpPr>
        <p:spPr>
          <a:xfrm>
            <a:off x="10229850" y="0"/>
            <a:ext cx="1962150" cy="1443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38B3C55C-5CDB-F248-8B78-CA4DEED723E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9607" y="-12192"/>
            <a:ext cx="6826952" cy="6619509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962" h="6318938">
                <a:moveTo>
                  <a:pt x="364084" y="3915645"/>
                </a:moveTo>
                <a:lnTo>
                  <a:pt x="3513702" y="0"/>
                </a:lnTo>
                <a:lnTo>
                  <a:pt x="6504769" y="12192"/>
                </a:lnTo>
                <a:cubicBezTo>
                  <a:pt x="6515600" y="872744"/>
                  <a:pt x="6511536" y="106679"/>
                  <a:pt x="6516961" y="1054607"/>
                </a:cubicBezTo>
                <a:cubicBezTo>
                  <a:pt x="6519683" y="1066799"/>
                  <a:pt x="2876996" y="5626607"/>
                  <a:pt x="2843142" y="5638799"/>
                </a:cubicBezTo>
                <a:cubicBezTo>
                  <a:pt x="1111220" y="7345679"/>
                  <a:pt x="-818540" y="5489071"/>
                  <a:pt x="364084" y="3915645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585C5C8-3482-80D7-B08E-0D82E85E8F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348" y="125618"/>
            <a:ext cx="2371580" cy="70858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3BE9E827-8ABF-7A0F-AD4D-FD01AFDD7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578056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3">
            <a:extLst>
              <a:ext uri="{FF2B5EF4-FFF2-40B4-BE49-F238E27FC236}">
                <a16:creationId xmlns:a16="http://schemas.microsoft.com/office/drawing/2014/main" id="{BD003CB0-4F84-3237-D41F-0C7C34C6E3D7}"/>
              </a:ext>
            </a:extLst>
          </p:cNvPr>
          <p:cNvSpPr/>
          <p:nvPr/>
        </p:nvSpPr>
        <p:spPr>
          <a:xfrm>
            <a:off x="5146646" y="292"/>
            <a:ext cx="7044981" cy="6855843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7"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CF704405-3F7C-4AD9-0F8D-75E0BFE650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348" y="125618"/>
            <a:ext cx="2371580" cy="70858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252106-F878-3AEE-AA32-84F61C7732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4982931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3">
            <a:extLst>
              <a:ext uri="{FF2B5EF4-FFF2-40B4-BE49-F238E27FC236}">
                <a16:creationId xmlns:a16="http://schemas.microsoft.com/office/drawing/2014/main" id="{BD003CB0-4F84-3237-D41F-0C7C34C6E3D7}"/>
              </a:ext>
            </a:extLst>
          </p:cNvPr>
          <p:cNvSpPr/>
          <p:nvPr/>
        </p:nvSpPr>
        <p:spPr>
          <a:xfrm>
            <a:off x="5146646" y="292"/>
            <a:ext cx="7044981" cy="6855843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40C33DF3-0BE3-C04E-2600-E46BBD477E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797765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3">
            <a:extLst>
              <a:ext uri="{FF2B5EF4-FFF2-40B4-BE49-F238E27FC236}">
                <a16:creationId xmlns:a16="http://schemas.microsoft.com/office/drawing/2014/main" id="{BD003CB0-4F84-3237-D41F-0C7C34C6E3D7}"/>
              </a:ext>
            </a:extLst>
          </p:cNvPr>
          <p:cNvSpPr/>
          <p:nvPr/>
        </p:nvSpPr>
        <p:spPr>
          <a:xfrm>
            <a:off x="5146646" y="292"/>
            <a:ext cx="7044981" cy="6855843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4"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C02507B4-B280-4280-6D11-B15844CA7C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484386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3">
            <a:extLst>
              <a:ext uri="{FF2B5EF4-FFF2-40B4-BE49-F238E27FC236}">
                <a16:creationId xmlns:a16="http://schemas.microsoft.com/office/drawing/2014/main" id="{BD003CB0-4F84-3237-D41F-0C7C34C6E3D7}"/>
              </a:ext>
            </a:extLst>
          </p:cNvPr>
          <p:cNvSpPr/>
          <p:nvPr/>
        </p:nvSpPr>
        <p:spPr>
          <a:xfrm>
            <a:off x="5146646" y="292"/>
            <a:ext cx="7044981" cy="6855843"/>
          </a:xfrm>
          <a:custGeom>
            <a:avLst/>
            <a:gdLst>
              <a:gd name="connsiteX0" fmla="*/ 7043044 w 7044981"/>
              <a:gd name="connsiteY0" fmla="*/ 0 h 6855843"/>
              <a:gd name="connsiteX1" fmla="*/ 7043044 w 7044981"/>
              <a:gd name="connsiteY1" fmla="*/ 1105156 h 6855843"/>
              <a:gd name="connsiteX2" fmla="*/ 6984649 w 7044981"/>
              <a:gd name="connsiteY2" fmla="*/ 1184556 h 6855843"/>
              <a:gd name="connsiteX3" fmla="*/ 2834401 w 7044981"/>
              <a:gd name="connsiteY3" fmla="*/ 6268297 h 6855843"/>
              <a:gd name="connsiteX4" fmla="*/ 585623 w 7044981"/>
              <a:gd name="connsiteY4" fmla="*/ 6495610 h 6855843"/>
              <a:gd name="connsiteX5" fmla="*/ 358282 w 7044981"/>
              <a:gd name="connsiteY5" fmla="*/ 4246832 h 6855843"/>
              <a:gd name="connsiteX6" fmla="*/ 3825306 w 7044981"/>
              <a:gd name="connsiteY6" fmla="*/ 0 h 68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4981" h="6855843">
                <a:moveTo>
                  <a:pt x="7043044" y="0"/>
                </a:moveTo>
                <a:lnTo>
                  <a:pt x="7043044" y="1105156"/>
                </a:lnTo>
                <a:lnTo>
                  <a:pt x="6984649" y="1184556"/>
                </a:lnTo>
                <a:lnTo>
                  <a:pt x="2834401" y="6268297"/>
                </a:lnTo>
                <a:cubicBezTo>
                  <a:pt x="2276176" y="6952037"/>
                  <a:pt x="1269363" y="7053834"/>
                  <a:pt x="585623" y="6495610"/>
                </a:cubicBezTo>
                <a:cubicBezTo>
                  <a:pt x="-98146" y="5937414"/>
                  <a:pt x="-199914" y="4930601"/>
                  <a:pt x="358282" y="4246832"/>
                </a:cubicBezTo>
                <a:lnTo>
                  <a:pt x="3825306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3B23C9-0781-7F44-BE9A-762FFD1DAB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0064">
            <a:off x="5471697" y="2291273"/>
            <a:ext cx="6387864" cy="689784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7340708-05B2-7C49-BFC4-A792B3B2B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498764" y="3259590"/>
            <a:ext cx="9356437" cy="8168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lIns="828000">
            <a:noAutofit/>
          </a:bodyPr>
          <a:lstStyle>
            <a:lvl1pPr algn="l"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727F14-E239-6942-B8A0-A70600941946}"/>
              </a:ext>
            </a:extLst>
          </p:cNvPr>
          <p:cNvGrpSpPr/>
          <p:nvPr userDrawn="1"/>
        </p:nvGrpSpPr>
        <p:grpSpPr>
          <a:xfrm rot="21182987">
            <a:off x="8014726" y="5163570"/>
            <a:ext cx="3713360" cy="1646681"/>
            <a:chOff x="-521858" y="-813749"/>
            <a:chExt cx="3717094" cy="158655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D58FDB4-BB1F-DD4D-BCA3-13E9C6921CF0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83B9277-ACB4-A444-821D-932A7264276A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634719E-105D-584C-A148-64E9CA866F14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F412A6F-7D62-9DC0-7189-8B343EBB94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514" y="4232440"/>
            <a:ext cx="4890438" cy="1120613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2803191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5">
            <a:extLst>
              <a:ext uri="{FF2B5EF4-FFF2-40B4-BE49-F238E27FC236}">
                <a16:creationId xmlns:a16="http://schemas.microsoft.com/office/drawing/2014/main" id="{37FCFC08-6E0E-C14A-A78E-897AE323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95462" y="-1"/>
            <a:ext cx="7219027" cy="6286857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  <a:gd name="connsiteX0" fmla="*/ 364084 w 6504769"/>
              <a:gd name="connsiteY0" fmla="*/ 3915645 h 6318938"/>
              <a:gd name="connsiteX1" fmla="*/ 3513702 w 6504769"/>
              <a:gd name="connsiteY1" fmla="*/ 0 h 6318938"/>
              <a:gd name="connsiteX2" fmla="*/ 6504769 w 6504769"/>
              <a:gd name="connsiteY2" fmla="*/ 12192 h 6318938"/>
              <a:gd name="connsiteX3" fmla="*/ 2843142 w 6504769"/>
              <a:gd name="connsiteY3" fmla="*/ 5638799 h 6318938"/>
              <a:gd name="connsiteX4" fmla="*/ 364084 w 6504769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803"/>
              <a:gd name="connsiteY0" fmla="*/ 3915645 h 6281757"/>
              <a:gd name="connsiteX1" fmla="*/ 3491160 w 7054803"/>
              <a:gd name="connsiteY1" fmla="*/ 0 h 6281757"/>
              <a:gd name="connsiteX2" fmla="*/ 7054786 w 7054803"/>
              <a:gd name="connsiteY2" fmla="*/ 10 h 6281757"/>
              <a:gd name="connsiteX3" fmla="*/ 2820600 w 7054803"/>
              <a:gd name="connsiteY3" fmla="*/ 5638799 h 6281757"/>
              <a:gd name="connsiteX4" fmla="*/ 341542 w 7054803"/>
              <a:gd name="connsiteY4" fmla="*/ 3915645 h 6281757"/>
              <a:gd name="connsiteX0" fmla="*/ 341542 w 7213170"/>
              <a:gd name="connsiteY0" fmla="*/ 3915645 h 6281757"/>
              <a:gd name="connsiteX1" fmla="*/ 3491160 w 7213170"/>
              <a:gd name="connsiteY1" fmla="*/ 0 h 6281757"/>
              <a:gd name="connsiteX2" fmla="*/ 7213153 w 7213170"/>
              <a:gd name="connsiteY2" fmla="*/ 10 h 6281757"/>
              <a:gd name="connsiteX3" fmla="*/ 2820600 w 7213170"/>
              <a:gd name="connsiteY3" fmla="*/ 5638799 h 6281757"/>
              <a:gd name="connsiteX4" fmla="*/ 341542 w 7213170"/>
              <a:gd name="connsiteY4" fmla="*/ 3915645 h 62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3170" h="6281757">
                <a:moveTo>
                  <a:pt x="341542" y="3915645"/>
                </a:moveTo>
                <a:lnTo>
                  <a:pt x="3491160" y="0"/>
                </a:lnTo>
                <a:lnTo>
                  <a:pt x="7213153" y="10"/>
                </a:lnTo>
                <a:cubicBezTo>
                  <a:pt x="7223216" y="1788"/>
                  <a:pt x="2808568" y="5658240"/>
                  <a:pt x="2820600" y="5638799"/>
                </a:cubicBezTo>
                <a:cubicBezTo>
                  <a:pt x="1307956" y="7260405"/>
                  <a:pt x="-841082" y="5489071"/>
                  <a:pt x="341542" y="3915645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4AE015-5CD9-0242-AB63-A4B2A0E2AA3B}"/>
              </a:ext>
            </a:extLst>
          </p:cNvPr>
          <p:cNvSpPr/>
          <p:nvPr userDrawn="1"/>
        </p:nvSpPr>
        <p:spPr>
          <a:xfrm rot="2768794">
            <a:off x="4531639" y="3123760"/>
            <a:ext cx="9710046" cy="57409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63FCB2DA-9070-FE43-95AD-4C2F07C18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7800" y="4626320"/>
            <a:ext cx="6459073" cy="7284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76DE5-23E6-5F44-875C-40A375F32404}"/>
              </a:ext>
            </a:extLst>
          </p:cNvPr>
          <p:cNvGrpSpPr/>
          <p:nvPr userDrawn="1"/>
        </p:nvGrpSpPr>
        <p:grpSpPr>
          <a:xfrm>
            <a:off x="7190801" y="147322"/>
            <a:ext cx="2945397" cy="2738804"/>
            <a:chOff x="7190801" y="147322"/>
            <a:chExt cx="2945397" cy="27388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85F2D8-DAD8-3C42-9A51-390C2E457A34}"/>
                </a:ext>
              </a:extLst>
            </p:cNvPr>
            <p:cNvSpPr/>
            <p:nvPr userDrawn="1"/>
          </p:nvSpPr>
          <p:spPr>
            <a:xfrm>
              <a:off x="9518352" y="291959"/>
              <a:ext cx="617846" cy="617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54F643-62D7-784A-9980-919FA22A4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801" y="147322"/>
              <a:ext cx="2738804" cy="273880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1B16AF-0E8A-FCDA-15C0-0893ABF1A991}"/>
              </a:ext>
            </a:extLst>
          </p:cNvPr>
          <p:cNvGrpSpPr/>
          <p:nvPr userDrawn="1"/>
        </p:nvGrpSpPr>
        <p:grpSpPr>
          <a:xfrm rot="21182987">
            <a:off x="564753" y="-375732"/>
            <a:ext cx="4699229" cy="2254911"/>
            <a:chOff x="-521858" y="-813749"/>
            <a:chExt cx="3717094" cy="1586550"/>
          </a:xfrm>
        </p:grpSpPr>
        <p:sp>
          <p:nvSpPr>
            <p:cNvPr id="20" name="Rounded Rectangle 24">
              <a:extLst>
                <a:ext uri="{FF2B5EF4-FFF2-40B4-BE49-F238E27FC236}">
                  <a16:creationId xmlns:a16="http://schemas.microsoft.com/office/drawing/2014/main" id="{C955E0D3-387A-BE75-C467-EFA1D9D581FE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5">
              <a:extLst>
                <a:ext uri="{FF2B5EF4-FFF2-40B4-BE49-F238E27FC236}">
                  <a16:creationId xmlns:a16="http://schemas.microsoft.com/office/drawing/2014/main" id="{570F106D-E6A2-3B6D-64E9-59FF854E196D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6">
              <a:extLst>
                <a:ext uri="{FF2B5EF4-FFF2-40B4-BE49-F238E27FC236}">
                  <a16:creationId xmlns:a16="http://schemas.microsoft.com/office/drawing/2014/main" id="{26953DD8-4134-D56A-1801-FCB4BDE17966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D58E78D5-28BB-83A0-E66C-106FCD558E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7801" y="3724429"/>
            <a:ext cx="2672163" cy="798390"/>
          </a:xfrm>
          <a:prstGeom prst="rect">
            <a:avLst/>
          </a:prstGeom>
        </p:spPr>
      </p:pic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6A0B3C88-04A5-EE46-C072-B8EF1EF0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694" y="5508460"/>
            <a:ext cx="5593976" cy="97154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33630734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">
            <a:extLst>
              <a:ext uri="{FF2B5EF4-FFF2-40B4-BE49-F238E27FC236}">
                <a16:creationId xmlns:a16="http://schemas.microsoft.com/office/drawing/2014/main" id="{6AA60C4F-0FD1-A2AA-00F9-780C3392ADFA}"/>
              </a:ext>
            </a:extLst>
          </p:cNvPr>
          <p:cNvSpPr/>
          <p:nvPr userDrawn="1"/>
        </p:nvSpPr>
        <p:spPr>
          <a:xfrm>
            <a:off x="1475092" y="0"/>
            <a:ext cx="7337821" cy="6272121"/>
          </a:xfrm>
          <a:custGeom>
            <a:avLst/>
            <a:gdLst>
              <a:gd name="connsiteX0" fmla="*/ 3352131 w 7337821"/>
              <a:gd name="connsiteY0" fmla="*/ 0 h 6272121"/>
              <a:gd name="connsiteX1" fmla="*/ 3339924 w 7337821"/>
              <a:gd name="connsiteY1" fmla="*/ 0 h 6272121"/>
              <a:gd name="connsiteX2" fmla="*/ 351571 w 7337821"/>
              <a:gd name="connsiteY2" fmla="*/ 3717129 h 6272121"/>
              <a:gd name="connsiteX3" fmla="*/ 357675 w 7337821"/>
              <a:gd name="connsiteY3" fmla="*/ 3722012 h 6272121"/>
              <a:gd name="connsiteX4" fmla="*/ 0 w 7337821"/>
              <a:gd name="connsiteY4" fmla="*/ 4714468 h 6272121"/>
              <a:gd name="connsiteX5" fmla="*/ 1557654 w 7337821"/>
              <a:gd name="connsiteY5" fmla="*/ 6272122 h 6272121"/>
              <a:gd name="connsiteX6" fmla="*/ 2866279 w 7337821"/>
              <a:gd name="connsiteY6" fmla="*/ 5559214 h 6272121"/>
              <a:gd name="connsiteX7" fmla="*/ 3034740 w 7337821"/>
              <a:gd name="connsiteY7" fmla="*/ 5349248 h 6272121"/>
              <a:gd name="connsiteX8" fmla="*/ 3035961 w 7337821"/>
              <a:gd name="connsiteY8" fmla="*/ 5349248 h 6272121"/>
              <a:gd name="connsiteX9" fmla="*/ 7337822 w 7337821"/>
              <a:gd name="connsiteY9" fmla="*/ 0 h 6272121"/>
              <a:gd name="connsiteX10" fmla="*/ 3350910 w 7337821"/>
              <a:gd name="connsiteY10" fmla="*/ 0 h 627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37821" h="6272121">
                <a:moveTo>
                  <a:pt x="3352131" y="0"/>
                </a:moveTo>
                <a:lnTo>
                  <a:pt x="3339924" y="0"/>
                </a:lnTo>
                <a:lnTo>
                  <a:pt x="351571" y="3717129"/>
                </a:lnTo>
                <a:lnTo>
                  <a:pt x="357675" y="3722012"/>
                </a:lnTo>
                <a:cubicBezTo>
                  <a:pt x="134281" y="3991794"/>
                  <a:pt x="0" y="4337261"/>
                  <a:pt x="0" y="4714468"/>
                </a:cubicBezTo>
                <a:cubicBezTo>
                  <a:pt x="0" y="5573863"/>
                  <a:pt x="697038" y="6272122"/>
                  <a:pt x="1557654" y="6272122"/>
                </a:cubicBezTo>
                <a:cubicBezTo>
                  <a:pt x="2418271" y="6272122"/>
                  <a:pt x="2485411" y="6030417"/>
                  <a:pt x="2866279" y="5559214"/>
                </a:cubicBezTo>
                <a:lnTo>
                  <a:pt x="3034740" y="5349248"/>
                </a:lnTo>
                <a:lnTo>
                  <a:pt x="3035961" y="5349248"/>
                </a:lnTo>
                <a:cubicBezTo>
                  <a:pt x="3035961" y="5350469"/>
                  <a:pt x="7337822" y="0"/>
                  <a:pt x="7337822" y="0"/>
                </a:cubicBezTo>
                <a:lnTo>
                  <a:pt x="335091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20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4AE015-5CD9-0242-AB63-A4B2A0E2AA3B}"/>
              </a:ext>
            </a:extLst>
          </p:cNvPr>
          <p:cNvSpPr/>
          <p:nvPr userDrawn="1"/>
        </p:nvSpPr>
        <p:spPr>
          <a:xfrm rot="2768794">
            <a:off x="4531639" y="3123760"/>
            <a:ext cx="9710046" cy="57409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63FCB2DA-9070-FE43-95AD-4C2F07C18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7800" y="4626320"/>
            <a:ext cx="6459073" cy="7284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76DE5-23E6-5F44-875C-40A375F32404}"/>
              </a:ext>
            </a:extLst>
          </p:cNvPr>
          <p:cNvGrpSpPr/>
          <p:nvPr userDrawn="1"/>
        </p:nvGrpSpPr>
        <p:grpSpPr>
          <a:xfrm>
            <a:off x="7190801" y="147322"/>
            <a:ext cx="2945397" cy="2738804"/>
            <a:chOff x="7190801" y="147322"/>
            <a:chExt cx="2945397" cy="27388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85F2D8-DAD8-3C42-9A51-390C2E457A34}"/>
                </a:ext>
              </a:extLst>
            </p:cNvPr>
            <p:cNvSpPr/>
            <p:nvPr userDrawn="1"/>
          </p:nvSpPr>
          <p:spPr>
            <a:xfrm>
              <a:off x="9518352" y="291959"/>
              <a:ext cx="617846" cy="617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54F643-62D7-784A-9980-919FA22A4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801" y="147322"/>
              <a:ext cx="2738804" cy="2738804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B5C05C2-C03B-19E4-F6C7-A52E96EB0138}"/>
              </a:ext>
            </a:extLst>
          </p:cNvPr>
          <p:cNvGrpSpPr/>
          <p:nvPr userDrawn="1"/>
        </p:nvGrpSpPr>
        <p:grpSpPr>
          <a:xfrm rot="21182987">
            <a:off x="564753" y="-375732"/>
            <a:ext cx="4699229" cy="2254911"/>
            <a:chOff x="-521858" y="-813749"/>
            <a:chExt cx="3717094" cy="1586550"/>
          </a:xfrm>
        </p:grpSpPr>
        <p:sp>
          <p:nvSpPr>
            <p:cNvPr id="9" name="Rounded Rectangle 24">
              <a:extLst>
                <a:ext uri="{FF2B5EF4-FFF2-40B4-BE49-F238E27FC236}">
                  <a16:creationId xmlns:a16="http://schemas.microsoft.com/office/drawing/2014/main" id="{DF75E24F-9DAD-C916-C278-C14640283FA7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25">
              <a:extLst>
                <a:ext uri="{FF2B5EF4-FFF2-40B4-BE49-F238E27FC236}">
                  <a16:creationId xmlns:a16="http://schemas.microsoft.com/office/drawing/2014/main" id="{F96A8108-5693-4468-8552-4DACC234EBA6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9BBD996D-577A-6B50-6253-37EF82DD013B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23EBF723-43D1-8A73-7A2B-215E482914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7801" y="3724429"/>
            <a:ext cx="2672163" cy="798390"/>
          </a:xfrm>
          <a:prstGeom prst="rect">
            <a:avLst/>
          </a:prstGeom>
        </p:spPr>
      </p:pic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942E3703-068B-788D-BAF4-54A194FB87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694" y="5508460"/>
            <a:ext cx="5593976" cy="97154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6137464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5">
            <a:extLst>
              <a:ext uri="{FF2B5EF4-FFF2-40B4-BE49-F238E27FC236}">
                <a16:creationId xmlns:a16="http://schemas.microsoft.com/office/drawing/2014/main" id="{37FCFC08-6E0E-C14A-A78E-897AE323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95462" y="-1"/>
            <a:ext cx="7219027" cy="6286857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  <a:gd name="connsiteX0" fmla="*/ 364084 w 6504769"/>
              <a:gd name="connsiteY0" fmla="*/ 3915645 h 6318938"/>
              <a:gd name="connsiteX1" fmla="*/ 3513702 w 6504769"/>
              <a:gd name="connsiteY1" fmla="*/ 0 h 6318938"/>
              <a:gd name="connsiteX2" fmla="*/ 6504769 w 6504769"/>
              <a:gd name="connsiteY2" fmla="*/ 12192 h 6318938"/>
              <a:gd name="connsiteX3" fmla="*/ 2843142 w 6504769"/>
              <a:gd name="connsiteY3" fmla="*/ 5638799 h 6318938"/>
              <a:gd name="connsiteX4" fmla="*/ 364084 w 6504769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803"/>
              <a:gd name="connsiteY0" fmla="*/ 3915645 h 6281757"/>
              <a:gd name="connsiteX1" fmla="*/ 3491160 w 7054803"/>
              <a:gd name="connsiteY1" fmla="*/ 0 h 6281757"/>
              <a:gd name="connsiteX2" fmla="*/ 7054786 w 7054803"/>
              <a:gd name="connsiteY2" fmla="*/ 10 h 6281757"/>
              <a:gd name="connsiteX3" fmla="*/ 2820600 w 7054803"/>
              <a:gd name="connsiteY3" fmla="*/ 5638799 h 6281757"/>
              <a:gd name="connsiteX4" fmla="*/ 341542 w 7054803"/>
              <a:gd name="connsiteY4" fmla="*/ 3915645 h 6281757"/>
              <a:gd name="connsiteX0" fmla="*/ 341542 w 7213170"/>
              <a:gd name="connsiteY0" fmla="*/ 3915645 h 6281757"/>
              <a:gd name="connsiteX1" fmla="*/ 3491160 w 7213170"/>
              <a:gd name="connsiteY1" fmla="*/ 0 h 6281757"/>
              <a:gd name="connsiteX2" fmla="*/ 7213153 w 7213170"/>
              <a:gd name="connsiteY2" fmla="*/ 10 h 6281757"/>
              <a:gd name="connsiteX3" fmla="*/ 2820600 w 7213170"/>
              <a:gd name="connsiteY3" fmla="*/ 5638799 h 6281757"/>
              <a:gd name="connsiteX4" fmla="*/ 341542 w 7213170"/>
              <a:gd name="connsiteY4" fmla="*/ 3915645 h 62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3170" h="6281757">
                <a:moveTo>
                  <a:pt x="341542" y="3915645"/>
                </a:moveTo>
                <a:lnTo>
                  <a:pt x="3491160" y="0"/>
                </a:lnTo>
                <a:lnTo>
                  <a:pt x="7213153" y="10"/>
                </a:lnTo>
                <a:cubicBezTo>
                  <a:pt x="7223216" y="1788"/>
                  <a:pt x="2808568" y="5658240"/>
                  <a:pt x="2820600" y="5638799"/>
                </a:cubicBezTo>
                <a:cubicBezTo>
                  <a:pt x="1307956" y="7260405"/>
                  <a:pt x="-841082" y="5489071"/>
                  <a:pt x="341542" y="3915645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4AE015-5CD9-0242-AB63-A4B2A0E2AA3B}"/>
              </a:ext>
            </a:extLst>
          </p:cNvPr>
          <p:cNvSpPr/>
          <p:nvPr userDrawn="1"/>
        </p:nvSpPr>
        <p:spPr>
          <a:xfrm rot="2768794">
            <a:off x="4531639" y="3123760"/>
            <a:ext cx="9710046" cy="57409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63FCB2DA-9070-FE43-95AD-4C2F07C18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7800" y="4626320"/>
            <a:ext cx="6459073" cy="7284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76DE5-23E6-5F44-875C-40A375F32404}"/>
              </a:ext>
            </a:extLst>
          </p:cNvPr>
          <p:cNvGrpSpPr/>
          <p:nvPr userDrawn="1"/>
        </p:nvGrpSpPr>
        <p:grpSpPr>
          <a:xfrm>
            <a:off x="7190801" y="147322"/>
            <a:ext cx="2945397" cy="2738804"/>
            <a:chOff x="7190801" y="147322"/>
            <a:chExt cx="2945397" cy="27388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85F2D8-DAD8-3C42-9A51-390C2E457A34}"/>
                </a:ext>
              </a:extLst>
            </p:cNvPr>
            <p:cNvSpPr/>
            <p:nvPr userDrawn="1"/>
          </p:nvSpPr>
          <p:spPr>
            <a:xfrm>
              <a:off x="9518352" y="291959"/>
              <a:ext cx="617846" cy="617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54F643-62D7-784A-9980-919FA22A4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801" y="147322"/>
              <a:ext cx="2738804" cy="273880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1B16AF-0E8A-FCDA-15C0-0893ABF1A991}"/>
              </a:ext>
            </a:extLst>
          </p:cNvPr>
          <p:cNvGrpSpPr/>
          <p:nvPr userDrawn="1"/>
        </p:nvGrpSpPr>
        <p:grpSpPr>
          <a:xfrm rot="21182987">
            <a:off x="564753" y="-375732"/>
            <a:ext cx="4699229" cy="2254911"/>
            <a:chOff x="-521858" y="-813749"/>
            <a:chExt cx="3717094" cy="1586550"/>
          </a:xfrm>
        </p:grpSpPr>
        <p:sp>
          <p:nvSpPr>
            <p:cNvPr id="20" name="Rounded Rectangle 24">
              <a:extLst>
                <a:ext uri="{FF2B5EF4-FFF2-40B4-BE49-F238E27FC236}">
                  <a16:creationId xmlns:a16="http://schemas.microsoft.com/office/drawing/2014/main" id="{C955E0D3-387A-BE75-C467-EFA1D9D581FE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5">
              <a:extLst>
                <a:ext uri="{FF2B5EF4-FFF2-40B4-BE49-F238E27FC236}">
                  <a16:creationId xmlns:a16="http://schemas.microsoft.com/office/drawing/2014/main" id="{570F106D-E6A2-3B6D-64E9-59FF854E196D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6">
              <a:extLst>
                <a:ext uri="{FF2B5EF4-FFF2-40B4-BE49-F238E27FC236}">
                  <a16:creationId xmlns:a16="http://schemas.microsoft.com/office/drawing/2014/main" id="{26953DD8-4134-D56A-1801-FCB4BDE17966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D58E78D5-28BB-83A0-E66C-106FCD558E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7801" y="3724429"/>
            <a:ext cx="2672163" cy="798390"/>
          </a:xfrm>
          <a:prstGeom prst="rect">
            <a:avLst/>
          </a:prstGeom>
        </p:spPr>
      </p:pic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6A0B3C88-04A5-EE46-C072-B8EF1EF0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694" y="5508460"/>
            <a:ext cx="5593976" cy="97154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33630734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">
            <a:extLst>
              <a:ext uri="{FF2B5EF4-FFF2-40B4-BE49-F238E27FC236}">
                <a16:creationId xmlns:a16="http://schemas.microsoft.com/office/drawing/2014/main" id="{6AA60C4F-0FD1-A2AA-00F9-780C3392ADFA}"/>
              </a:ext>
            </a:extLst>
          </p:cNvPr>
          <p:cNvSpPr/>
          <p:nvPr userDrawn="1"/>
        </p:nvSpPr>
        <p:spPr>
          <a:xfrm>
            <a:off x="1475092" y="0"/>
            <a:ext cx="7337821" cy="6272121"/>
          </a:xfrm>
          <a:custGeom>
            <a:avLst/>
            <a:gdLst>
              <a:gd name="connsiteX0" fmla="*/ 3352131 w 7337821"/>
              <a:gd name="connsiteY0" fmla="*/ 0 h 6272121"/>
              <a:gd name="connsiteX1" fmla="*/ 3339924 w 7337821"/>
              <a:gd name="connsiteY1" fmla="*/ 0 h 6272121"/>
              <a:gd name="connsiteX2" fmla="*/ 351571 w 7337821"/>
              <a:gd name="connsiteY2" fmla="*/ 3717129 h 6272121"/>
              <a:gd name="connsiteX3" fmla="*/ 357675 w 7337821"/>
              <a:gd name="connsiteY3" fmla="*/ 3722012 h 6272121"/>
              <a:gd name="connsiteX4" fmla="*/ 0 w 7337821"/>
              <a:gd name="connsiteY4" fmla="*/ 4714468 h 6272121"/>
              <a:gd name="connsiteX5" fmla="*/ 1557654 w 7337821"/>
              <a:gd name="connsiteY5" fmla="*/ 6272122 h 6272121"/>
              <a:gd name="connsiteX6" fmla="*/ 2866279 w 7337821"/>
              <a:gd name="connsiteY6" fmla="*/ 5559214 h 6272121"/>
              <a:gd name="connsiteX7" fmla="*/ 3034740 w 7337821"/>
              <a:gd name="connsiteY7" fmla="*/ 5349248 h 6272121"/>
              <a:gd name="connsiteX8" fmla="*/ 3035961 w 7337821"/>
              <a:gd name="connsiteY8" fmla="*/ 5349248 h 6272121"/>
              <a:gd name="connsiteX9" fmla="*/ 7337822 w 7337821"/>
              <a:gd name="connsiteY9" fmla="*/ 0 h 6272121"/>
              <a:gd name="connsiteX10" fmla="*/ 3350910 w 7337821"/>
              <a:gd name="connsiteY10" fmla="*/ 0 h 627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37821" h="6272121">
                <a:moveTo>
                  <a:pt x="3352131" y="0"/>
                </a:moveTo>
                <a:lnTo>
                  <a:pt x="3339924" y="0"/>
                </a:lnTo>
                <a:lnTo>
                  <a:pt x="351571" y="3717129"/>
                </a:lnTo>
                <a:lnTo>
                  <a:pt x="357675" y="3722012"/>
                </a:lnTo>
                <a:cubicBezTo>
                  <a:pt x="134281" y="3991794"/>
                  <a:pt x="0" y="4337261"/>
                  <a:pt x="0" y="4714468"/>
                </a:cubicBezTo>
                <a:cubicBezTo>
                  <a:pt x="0" y="5573863"/>
                  <a:pt x="697038" y="6272122"/>
                  <a:pt x="1557654" y="6272122"/>
                </a:cubicBezTo>
                <a:cubicBezTo>
                  <a:pt x="2418271" y="6272122"/>
                  <a:pt x="2485411" y="6030417"/>
                  <a:pt x="2866279" y="5559214"/>
                </a:cubicBezTo>
                <a:lnTo>
                  <a:pt x="3034740" y="5349248"/>
                </a:lnTo>
                <a:lnTo>
                  <a:pt x="3035961" y="5349248"/>
                </a:lnTo>
                <a:cubicBezTo>
                  <a:pt x="3035961" y="5350469"/>
                  <a:pt x="7337822" y="0"/>
                  <a:pt x="7337822" y="0"/>
                </a:cubicBezTo>
                <a:lnTo>
                  <a:pt x="335091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20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4AE015-5CD9-0242-AB63-A4B2A0E2AA3B}"/>
              </a:ext>
            </a:extLst>
          </p:cNvPr>
          <p:cNvSpPr/>
          <p:nvPr userDrawn="1"/>
        </p:nvSpPr>
        <p:spPr>
          <a:xfrm rot="2768794">
            <a:off x="4531639" y="3123760"/>
            <a:ext cx="9710046" cy="57409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63FCB2DA-9070-FE43-95AD-4C2F07C18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7800" y="4626320"/>
            <a:ext cx="6459073" cy="7284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76DE5-23E6-5F44-875C-40A375F32404}"/>
              </a:ext>
            </a:extLst>
          </p:cNvPr>
          <p:cNvGrpSpPr/>
          <p:nvPr userDrawn="1"/>
        </p:nvGrpSpPr>
        <p:grpSpPr>
          <a:xfrm>
            <a:off x="7190801" y="147322"/>
            <a:ext cx="2945397" cy="2738804"/>
            <a:chOff x="7190801" y="147322"/>
            <a:chExt cx="2945397" cy="27388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85F2D8-DAD8-3C42-9A51-390C2E457A34}"/>
                </a:ext>
              </a:extLst>
            </p:cNvPr>
            <p:cNvSpPr/>
            <p:nvPr userDrawn="1"/>
          </p:nvSpPr>
          <p:spPr>
            <a:xfrm>
              <a:off x="9518352" y="291959"/>
              <a:ext cx="617846" cy="617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54F643-62D7-784A-9980-919FA22A4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801" y="147322"/>
              <a:ext cx="2738804" cy="2738804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B5C05C2-C03B-19E4-F6C7-A52E96EB0138}"/>
              </a:ext>
            </a:extLst>
          </p:cNvPr>
          <p:cNvGrpSpPr/>
          <p:nvPr userDrawn="1"/>
        </p:nvGrpSpPr>
        <p:grpSpPr>
          <a:xfrm rot="21182987">
            <a:off x="564753" y="-375732"/>
            <a:ext cx="4699229" cy="2254911"/>
            <a:chOff x="-521858" y="-813749"/>
            <a:chExt cx="3717094" cy="1586550"/>
          </a:xfrm>
        </p:grpSpPr>
        <p:sp>
          <p:nvSpPr>
            <p:cNvPr id="9" name="Rounded Rectangle 24">
              <a:extLst>
                <a:ext uri="{FF2B5EF4-FFF2-40B4-BE49-F238E27FC236}">
                  <a16:creationId xmlns:a16="http://schemas.microsoft.com/office/drawing/2014/main" id="{DF75E24F-9DAD-C916-C278-C14640283FA7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25">
              <a:extLst>
                <a:ext uri="{FF2B5EF4-FFF2-40B4-BE49-F238E27FC236}">
                  <a16:creationId xmlns:a16="http://schemas.microsoft.com/office/drawing/2014/main" id="{F96A8108-5693-4468-8552-4DACC234EBA6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9BBD996D-577A-6B50-6253-37EF82DD013B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23EBF723-43D1-8A73-7A2B-215E482914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7801" y="3724429"/>
            <a:ext cx="2672163" cy="798390"/>
          </a:xfrm>
          <a:prstGeom prst="rect">
            <a:avLst/>
          </a:prstGeom>
        </p:spPr>
      </p:pic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942E3703-068B-788D-BAF4-54A194FB87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694" y="5508460"/>
            <a:ext cx="5593976" cy="97154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6137464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5">
            <a:extLst>
              <a:ext uri="{FF2B5EF4-FFF2-40B4-BE49-F238E27FC236}">
                <a16:creationId xmlns:a16="http://schemas.microsoft.com/office/drawing/2014/main" id="{37FCFC08-6E0E-C14A-A78E-897AE323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95462" y="-1"/>
            <a:ext cx="7219027" cy="6286857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  <a:gd name="connsiteX0" fmla="*/ 364084 w 6504769"/>
              <a:gd name="connsiteY0" fmla="*/ 3915645 h 6318938"/>
              <a:gd name="connsiteX1" fmla="*/ 3513702 w 6504769"/>
              <a:gd name="connsiteY1" fmla="*/ 0 h 6318938"/>
              <a:gd name="connsiteX2" fmla="*/ 6504769 w 6504769"/>
              <a:gd name="connsiteY2" fmla="*/ 12192 h 6318938"/>
              <a:gd name="connsiteX3" fmla="*/ 2843142 w 6504769"/>
              <a:gd name="connsiteY3" fmla="*/ 5638799 h 6318938"/>
              <a:gd name="connsiteX4" fmla="*/ 364084 w 6504769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64084 w 7077328"/>
              <a:gd name="connsiteY0" fmla="*/ 3915645 h 6318938"/>
              <a:gd name="connsiteX1" fmla="*/ 3513702 w 7077328"/>
              <a:gd name="connsiteY1" fmla="*/ 0 h 6318938"/>
              <a:gd name="connsiteX2" fmla="*/ 7077328 w 7077328"/>
              <a:gd name="connsiteY2" fmla="*/ 10 h 6318938"/>
              <a:gd name="connsiteX3" fmla="*/ 2843142 w 7077328"/>
              <a:gd name="connsiteY3" fmla="*/ 5638799 h 6318938"/>
              <a:gd name="connsiteX4" fmla="*/ 364084 w 7077328"/>
              <a:gd name="connsiteY4" fmla="*/ 3915645 h 6318938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786"/>
              <a:gd name="connsiteY0" fmla="*/ 3915645 h 6281757"/>
              <a:gd name="connsiteX1" fmla="*/ 3491160 w 7054786"/>
              <a:gd name="connsiteY1" fmla="*/ 0 h 6281757"/>
              <a:gd name="connsiteX2" fmla="*/ 7054786 w 7054786"/>
              <a:gd name="connsiteY2" fmla="*/ 10 h 6281757"/>
              <a:gd name="connsiteX3" fmla="*/ 2820600 w 7054786"/>
              <a:gd name="connsiteY3" fmla="*/ 5638799 h 6281757"/>
              <a:gd name="connsiteX4" fmla="*/ 341542 w 7054786"/>
              <a:gd name="connsiteY4" fmla="*/ 3915645 h 6281757"/>
              <a:gd name="connsiteX0" fmla="*/ 341542 w 7054803"/>
              <a:gd name="connsiteY0" fmla="*/ 3915645 h 6281757"/>
              <a:gd name="connsiteX1" fmla="*/ 3491160 w 7054803"/>
              <a:gd name="connsiteY1" fmla="*/ 0 h 6281757"/>
              <a:gd name="connsiteX2" fmla="*/ 7054786 w 7054803"/>
              <a:gd name="connsiteY2" fmla="*/ 10 h 6281757"/>
              <a:gd name="connsiteX3" fmla="*/ 2820600 w 7054803"/>
              <a:gd name="connsiteY3" fmla="*/ 5638799 h 6281757"/>
              <a:gd name="connsiteX4" fmla="*/ 341542 w 7054803"/>
              <a:gd name="connsiteY4" fmla="*/ 3915645 h 6281757"/>
              <a:gd name="connsiteX0" fmla="*/ 341542 w 7213170"/>
              <a:gd name="connsiteY0" fmla="*/ 3915645 h 6281757"/>
              <a:gd name="connsiteX1" fmla="*/ 3491160 w 7213170"/>
              <a:gd name="connsiteY1" fmla="*/ 0 h 6281757"/>
              <a:gd name="connsiteX2" fmla="*/ 7213153 w 7213170"/>
              <a:gd name="connsiteY2" fmla="*/ 10 h 6281757"/>
              <a:gd name="connsiteX3" fmla="*/ 2820600 w 7213170"/>
              <a:gd name="connsiteY3" fmla="*/ 5638799 h 6281757"/>
              <a:gd name="connsiteX4" fmla="*/ 341542 w 7213170"/>
              <a:gd name="connsiteY4" fmla="*/ 3915645 h 628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3170" h="6281757">
                <a:moveTo>
                  <a:pt x="341542" y="3915645"/>
                </a:moveTo>
                <a:lnTo>
                  <a:pt x="3491160" y="0"/>
                </a:lnTo>
                <a:lnTo>
                  <a:pt x="7213153" y="10"/>
                </a:lnTo>
                <a:cubicBezTo>
                  <a:pt x="7223216" y="1788"/>
                  <a:pt x="2808568" y="5658240"/>
                  <a:pt x="2820600" y="5638799"/>
                </a:cubicBezTo>
                <a:cubicBezTo>
                  <a:pt x="1307956" y="7260405"/>
                  <a:pt x="-841082" y="5489071"/>
                  <a:pt x="341542" y="3915645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4AE015-5CD9-0242-AB63-A4B2A0E2AA3B}"/>
              </a:ext>
            </a:extLst>
          </p:cNvPr>
          <p:cNvSpPr/>
          <p:nvPr userDrawn="1"/>
        </p:nvSpPr>
        <p:spPr>
          <a:xfrm rot="2768794">
            <a:off x="4531639" y="3123760"/>
            <a:ext cx="9710046" cy="574095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63FCB2DA-9070-FE43-95AD-4C2F07C18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7800" y="4626320"/>
            <a:ext cx="6459073" cy="7284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76DE5-23E6-5F44-875C-40A375F32404}"/>
              </a:ext>
            </a:extLst>
          </p:cNvPr>
          <p:cNvGrpSpPr/>
          <p:nvPr userDrawn="1"/>
        </p:nvGrpSpPr>
        <p:grpSpPr>
          <a:xfrm>
            <a:off x="7190801" y="147322"/>
            <a:ext cx="2945397" cy="2738804"/>
            <a:chOff x="7190801" y="147322"/>
            <a:chExt cx="2945397" cy="27388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85F2D8-DAD8-3C42-9A51-390C2E457A34}"/>
                </a:ext>
              </a:extLst>
            </p:cNvPr>
            <p:cNvSpPr/>
            <p:nvPr userDrawn="1"/>
          </p:nvSpPr>
          <p:spPr>
            <a:xfrm>
              <a:off x="9518352" y="291959"/>
              <a:ext cx="617846" cy="617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54F643-62D7-784A-9980-919FA22A4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801" y="147322"/>
              <a:ext cx="2738804" cy="273880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1B16AF-0E8A-FCDA-15C0-0893ABF1A991}"/>
              </a:ext>
            </a:extLst>
          </p:cNvPr>
          <p:cNvGrpSpPr/>
          <p:nvPr userDrawn="1"/>
        </p:nvGrpSpPr>
        <p:grpSpPr>
          <a:xfrm rot="21182987">
            <a:off x="564753" y="-375732"/>
            <a:ext cx="4699229" cy="2254911"/>
            <a:chOff x="-521858" y="-813749"/>
            <a:chExt cx="3717094" cy="1586550"/>
          </a:xfrm>
        </p:grpSpPr>
        <p:sp>
          <p:nvSpPr>
            <p:cNvPr id="20" name="Rounded Rectangle 24">
              <a:extLst>
                <a:ext uri="{FF2B5EF4-FFF2-40B4-BE49-F238E27FC236}">
                  <a16:creationId xmlns:a16="http://schemas.microsoft.com/office/drawing/2014/main" id="{C955E0D3-387A-BE75-C467-EFA1D9D581FE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5">
              <a:extLst>
                <a:ext uri="{FF2B5EF4-FFF2-40B4-BE49-F238E27FC236}">
                  <a16:creationId xmlns:a16="http://schemas.microsoft.com/office/drawing/2014/main" id="{570F106D-E6A2-3B6D-64E9-59FF854E196D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6">
              <a:extLst>
                <a:ext uri="{FF2B5EF4-FFF2-40B4-BE49-F238E27FC236}">
                  <a16:creationId xmlns:a16="http://schemas.microsoft.com/office/drawing/2014/main" id="{26953DD8-4134-D56A-1801-FCB4BDE17966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D3A942C9-F3F4-14CB-9977-C6664A5E39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7330" y="3735001"/>
            <a:ext cx="2625583" cy="78504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8339116-F001-4509-7228-1B8E0F8890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694" y="5508460"/>
            <a:ext cx="5593976" cy="97154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5252103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">
            <a:extLst>
              <a:ext uri="{FF2B5EF4-FFF2-40B4-BE49-F238E27FC236}">
                <a16:creationId xmlns:a16="http://schemas.microsoft.com/office/drawing/2014/main" id="{6AA60C4F-0FD1-A2AA-00F9-780C3392ADFA}"/>
              </a:ext>
            </a:extLst>
          </p:cNvPr>
          <p:cNvSpPr/>
          <p:nvPr userDrawn="1"/>
        </p:nvSpPr>
        <p:spPr>
          <a:xfrm>
            <a:off x="1475092" y="0"/>
            <a:ext cx="7337821" cy="6272121"/>
          </a:xfrm>
          <a:custGeom>
            <a:avLst/>
            <a:gdLst>
              <a:gd name="connsiteX0" fmla="*/ 3352131 w 7337821"/>
              <a:gd name="connsiteY0" fmla="*/ 0 h 6272121"/>
              <a:gd name="connsiteX1" fmla="*/ 3339924 w 7337821"/>
              <a:gd name="connsiteY1" fmla="*/ 0 h 6272121"/>
              <a:gd name="connsiteX2" fmla="*/ 351571 w 7337821"/>
              <a:gd name="connsiteY2" fmla="*/ 3717129 h 6272121"/>
              <a:gd name="connsiteX3" fmla="*/ 357675 w 7337821"/>
              <a:gd name="connsiteY3" fmla="*/ 3722012 h 6272121"/>
              <a:gd name="connsiteX4" fmla="*/ 0 w 7337821"/>
              <a:gd name="connsiteY4" fmla="*/ 4714468 h 6272121"/>
              <a:gd name="connsiteX5" fmla="*/ 1557654 w 7337821"/>
              <a:gd name="connsiteY5" fmla="*/ 6272122 h 6272121"/>
              <a:gd name="connsiteX6" fmla="*/ 2866279 w 7337821"/>
              <a:gd name="connsiteY6" fmla="*/ 5559214 h 6272121"/>
              <a:gd name="connsiteX7" fmla="*/ 3034740 w 7337821"/>
              <a:gd name="connsiteY7" fmla="*/ 5349248 h 6272121"/>
              <a:gd name="connsiteX8" fmla="*/ 3035961 w 7337821"/>
              <a:gd name="connsiteY8" fmla="*/ 5349248 h 6272121"/>
              <a:gd name="connsiteX9" fmla="*/ 7337822 w 7337821"/>
              <a:gd name="connsiteY9" fmla="*/ 0 h 6272121"/>
              <a:gd name="connsiteX10" fmla="*/ 3350910 w 7337821"/>
              <a:gd name="connsiteY10" fmla="*/ 0 h 627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37821" h="6272121">
                <a:moveTo>
                  <a:pt x="3352131" y="0"/>
                </a:moveTo>
                <a:lnTo>
                  <a:pt x="3339924" y="0"/>
                </a:lnTo>
                <a:lnTo>
                  <a:pt x="351571" y="3717129"/>
                </a:lnTo>
                <a:lnTo>
                  <a:pt x="357675" y="3722012"/>
                </a:lnTo>
                <a:cubicBezTo>
                  <a:pt x="134281" y="3991794"/>
                  <a:pt x="0" y="4337261"/>
                  <a:pt x="0" y="4714468"/>
                </a:cubicBezTo>
                <a:cubicBezTo>
                  <a:pt x="0" y="5573863"/>
                  <a:pt x="697038" y="6272122"/>
                  <a:pt x="1557654" y="6272122"/>
                </a:cubicBezTo>
                <a:cubicBezTo>
                  <a:pt x="2418271" y="6272122"/>
                  <a:pt x="2485411" y="6030417"/>
                  <a:pt x="2866279" y="5559214"/>
                </a:cubicBezTo>
                <a:lnTo>
                  <a:pt x="3034740" y="5349248"/>
                </a:lnTo>
                <a:lnTo>
                  <a:pt x="3035961" y="5349248"/>
                </a:lnTo>
                <a:cubicBezTo>
                  <a:pt x="3035961" y="5350469"/>
                  <a:pt x="7337822" y="0"/>
                  <a:pt x="7337822" y="0"/>
                </a:cubicBezTo>
                <a:lnTo>
                  <a:pt x="335091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20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4AE015-5CD9-0242-AB63-A4B2A0E2AA3B}"/>
              </a:ext>
            </a:extLst>
          </p:cNvPr>
          <p:cNvSpPr/>
          <p:nvPr userDrawn="1"/>
        </p:nvSpPr>
        <p:spPr>
          <a:xfrm rot="2768794">
            <a:off x="4531639" y="3123760"/>
            <a:ext cx="9710046" cy="574095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63FCB2DA-9070-FE43-95AD-4C2F07C18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7800" y="4626320"/>
            <a:ext cx="6459073" cy="7284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076DE5-23E6-5F44-875C-40A375F32404}"/>
              </a:ext>
            </a:extLst>
          </p:cNvPr>
          <p:cNvGrpSpPr/>
          <p:nvPr userDrawn="1"/>
        </p:nvGrpSpPr>
        <p:grpSpPr>
          <a:xfrm>
            <a:off x="7190801" y="147322"/>
            <a:ext cx="2945397" cy="2738804"/>
            <a:chOff x="7190801" y="147322"/>
            <a:chExt cx="2945397" cy="27388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85F2D8-DAD8-3C42-9A51-390C2E457A34}"/>
                </a:ext>
              </a:extLst>
            </p:cNvPr>
            <p:cNvSpPr/>
            <p:nvPr userDrawn="1"/>
          </p:nvSpPr>
          <p:spPr>
            <a:xfrm>
              <a:off x="9518352" y="291959"/>
              <a:ext cx="617846" cy="6178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54F643-62D7-784A-9980-919FA22A4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801" y="147322"/>
              <a:ext cx="2738804" cy="2738804"/>
            </a:xfrm>
            <a:prstGeom prst="rect">
              <a:avLst/>
            </a:prstGeom>
          </p:spPr>
        </p:pic>
      </p:grpSp>
      <p:pic>
        <p:nvPicPr>
          <p:cNvPr id="3" name="Picture 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476C06C4-4F1B-5810-1670-E3726D23D1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7330" y="3735001"/>
            <a:ext cx="2625583" cy="78504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B5C05C2-C03B-19E4-F6C7-A52E96EB0138}"/>
              </a:ext>
            </a:extLst>
          </p:cNvPr>
          <p:cNvGrpSpPr/>
          <p:nvPr userDrawn="1"/>
        </p:nvGrpSpPr>
        <p:grpSpPr>
          <a:xfrm rot="21182987">
            <a:off x="564753" y="-375732"/>
            <a:ext cx="4699229" cy="2254911"/>
            <a:chOff x="-521858" y="-813749"/>
            <a:chExt cx="3717094" cy="1586550"/>
          </a:xfrm>
        </p:grpSpPr>
        <p:sp>
          <p:nvSpPr>
            <p:cNvPr id="9" name="Rounded Rectangle 24">
              <a:extLst>
                <a:ext uri="{FF2B5EF4-FFF2-40B4-BE49-F238E27FC236}">
                  <a16:creationId xmlns:a16="http://schemas.microsoft.com/office/drawing/2014/main" id="{DF75E24F-9DAD-C916-C278-C14640283FA7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25">
              <a:extLst>
                <a:ext uri="{FF2B5EF4-FFF2-40B4-BE49-F238E27FC236}">
                  <a16:creationId xmlns:a16="http://schemas.microsoft.com/office/drawing/2014/main" id="{F96A8108-5693-4468-8552-4DACC234EBA6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9BBD996D-577A-6B50-6253-37EF82DD013B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7C02A67-6FB3-96A0-A1B6-DC21ECC5F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694" y="5508460"/>
            <a:ext cx="5593976" cy="97154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3815803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3_Heading_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468E1B-6316-498D-9A41-7E507D53590B}"/>
              </a:ext>
            </a:extLst>
          </p:cNvPr>
          <p:cNvSpPr txBox="1"/>
          <p:nvPr userDrawn="1"/>
        </p:nvSpPr>
        <p:spPr>
          <a:xfrm>
            <a:off x="867508" y="920621"/>
            <a:ext cx="10261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0" b="1">
                <a:solidFill>
                  <a:schemeClr val="bg1"/>
                </a:solidFill>
              </a:rPr>
              <a:t>Heading/</a:t>
            </a:r>
          </a:p>
          <a:p>
            <a:pPr algn="ctr"/>
            <a:r>
              <a:rPr lang="en-GB" sz="16000" b="1">
                <a:solidFill>
                  <a:schemeClr val="bg1"/>
                </a:solidFill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4446787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3E07558-B527-4BDD-8E47-77A6ECCCD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575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0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3E07558-B527-4BDD-8E47-77A6ECCCD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E92C82-AE63-6044-9D10-6840BC04A42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F77E66-2845-754F-5C6A-F2E159C19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A5903F0-1C3B-9F46-BC37-4499C06AD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1352688-B2BD-D076-AB4F-D2F4D922929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A734AF0-E090-DE1C-F735-C40E39B33060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86867EE-01AB-FA33-EB95-B057F1F4ED0B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27F511F-08B4-3AE5-8060-2F05B774A706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F9D893C-A24D-7CFC-4A6B-1792BBFC16F4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356E362-EBC0-E827-DF2E-4D2DAFD7668D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126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212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31B442-D13E-7CDB-4DE1-A6C2879A15F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988B7-C297-4C39-86C0-45E3F80150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19808ED-F726-6648-95A7-37C276CAE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3290" y="1305107"/>
            <a:ext cx="5020220" cy="480063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355144-6648-49D1-9012-8CC8D30D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A02A01-93FD-3FA3-4529-BA9DF65A4FE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83AEF0B-FC94-7939-995A-26BF067193CF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5DE37C8-3738-04C3-E447-59B1FAB12ED7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991F5C-DA47-0AF3-18B4-A68136CC29BE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336B19-4B81-D567-18D8-EFDED5BDD71E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B19EF45-1B22-7C76-F3E6-46EF8F99DF11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4AA53737-0CB9-FDC8-C68A-84B7230FC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B3E92E98-B362-3BB9-E8DC-2E73DD71FF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0145" y="1411490"/>
            <a:ext cx="5422900" cy="4694248"/>
          </a:xfrm>
        </p:spPr>
        <p:txBody>
          <a:bodyPr/>
          <a:lstStyle>
            <a:lvl1pPr marL="447675" indent="-447675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340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_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31B442-D13E-7CDB-4DE1-A6C2879A15F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988B7-C297-4C39-86C0-45E3F80150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19808ED-F726-6648-95A7-37C276CAE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3290" y="693829"/>
            <a:ext cx="5938710" cy="6164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355144-6648-49D1-9012-8CC8D30D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A02A01-93FD-3FA3-4529-BA9DF65A4FE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83AEF0B-FC94-7939-995A-26BF067193CF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5DE37C8-3738-04C3-E447-59B1FAB12ED7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991F5C-DA47-0AF3-18B4-A68136CC29BE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336B19-4B81-D567-18D8-EFDED5BDD71E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B19EF45-1B22-7C76-F3E6-46EF8F99DF11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4AA53737-0CB9-FDC8-C68A-84B7230FC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B3E92E98-B362-3BB9-E8DC-2E73DD71FF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0145" y="1411490"/>
            <a:ext cx="5422900" cy="4694248"/>
          </a:xfrm>
        </p:spPr>
        <p:txBody>
          <a:bodyPr/>
          <a:lstStyle>
            <a:lvl1pPr marL="447675" indent="-447675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633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_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31B442-D13E-7CDB-4DE1-A6C2879A15F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988B7-C297-4C39-86C0-45E3F80150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19808ED-F726-6648-95A7-37C276CAE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945" y="1358298"/>
            <a:ext cx="5020220" cy="480063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355144-6648-49D1-9012-8CC8D30D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AA53737-0CB9-FDC8-C68A-84B7230FC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B3E92E98-B362-3BB9-E8DC-2E73DD71FF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53290" y="1411490"/>
            <a:ext cx="5329109" cy="4694248"/>
          </a:xfrm>
        </p:spPr>
        <p:txBody>
          <a:bodyPr/>
          <a:lstStyle>
            <a:lvl1pPr marL="447675" indent="-447675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5B58B1A-F029-AFCE-42AF-B8CC7FE126F5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CE52470-FE4B-B09A-1529-C53BD4F2B154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2063B2-9527-0997-2FFD-5022CE98F7BD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5147330-1E3A-7606-C50A-E3EDBDE3285B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CC90353-0BA4-C067-C410-332FA6162CCC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5CF34F0-A4C7-8D61-940B-1279E83A787F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64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8852794" y="1572175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6367758" y="4065768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6367758" y="1572175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852794" y="4065768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FF275A-3B32-6646-BFFA-2ECBA7D7F3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6430" y="1572175"/>
            <a:ext cx="5359570" cy="4779594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E693727-245D-4400-93E8-1CD002C4003C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CED151-A53D-1F71-A38C-F2D6C8083659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E5A19FB-B42F-13F4-AA36-CCD5CFA03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142B954-E20F-55EC-5F62-CDE524121E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ABBA8AB-0CB4-F4A0-F1D6-CA045EB178B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0828365-C416-86FC-BEA7-89E7CA7CBEDB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5646296-2191-7ED3-0D34-CFB8D76FAB67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7BE9A52-1E9E-DC2E-6731-C583C5A27ACC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EC8B9C-E461-2036-B03B-2444F0D405E2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299EAB2-F1E2-AFFE-1EE0-56D5D5409B6B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57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3FA8211-55BB-3F16-B316-4BD66FF055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360064">
            <a:off x="6310378" y="2320973"/>
            <a:ext cx="5567056" cy="6011509"/>
          </a:xfrm>
          <a:custGeom>
            <a:avLst/>
            <a:gdLst>
              <a:gd name="connsiteX0" fmla="*/ 5567056 w 5567056"/>
              <a:gd name="connsiteY0" fmla="*/ 0 h 6011509"/>
              <a:gd name="connsiteX1" fmla="*/ 5567056 w 5567056"/>
              <a:gd name="connsiteY1" fmla="*/ 6011509 h 6011509"/>
              <a:gd name="connsiteX2" fmla="*/ 0 w 5567056"/>
              <a:gd name="connsiteY2" fmla="*/ 6011509 h 6011509"/>
              <a:gd name="connsiteX3" fmla="*/ 0 w 5567056"/>
              <a:gd name="connsiteY3" fmla="*/ 5664422 h 6011509"/>
              <a:gd name="connsiteX4" fmla="*/ 4136865 w 5567056"/>
              <a:gd name="connsiteY4" fmla="*/ 5953622 h 6011509"/>
              <a:gd name="connsiteX5" fmla="*/ 4228573 w 5567056"/>
              <a:gd name="connsiteY5" fmla="*/ 4641785 h 6011509"/>
              <a:gd name="connsiteX6" fmla="*/ 0 w 5567056"/>
              <a:gd name="connsiteY6" fmla="*/ 4346173 h 6011509"/>
              <a:gd name="connsiteX7" fmla="*/ 0 w 5567056"/>
              <a:gd name="connsiteY7" fmla="*/ 0 h 601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7056" h="6011509">
                <a:moveTo>
                  <a:pt x="5567056" y="0"/>
                </a:moveTo>
                <a:lnTo>
                  <a:pt x="5567056" y="6011509"/>
                </a:lnTo>
                <a:lnTo>
                  <a:pt x="0" y="6011509"/>
                </a:lnTo>
                <a:lnTo>
                  <a:pt x="0" y="5664422"/>
                </a:lnTo>
                <a:lnTo>
                  <a:pt x="4136865" y="5953622"/>
                </a:lnTo>
                <a:lnTo>
                  <a:pt x="4228573" y="4641785"/>
                </a:lnTo>
                <a:lnTo>
                  <a:pt x="0" y="434617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81728D-3892-5D42-A9D7-687B5C69EC51}"/>
              </a:ext>
            </a:extLst>
          </p:cNvPr>
          <p:cNvSpPr/>
          <p:nvPr userDrawn="1"/>
        </p:nvSpPr>
        <p:spPr>
          <a:xfrm>
            <a:off x="10229850" y="0"/>
            <a:ext cx="1962150" cy="1443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C52D7A-EF38-3C43-860E-E4FB1900D07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1676" y="1976650"/>
            <a:ext cx="6089523" cy="3108387"/>
          </a:xfrm>
        </p:spPr>
        <p:txBody>
          <a:bodyPr>
            <a:normAutofit/>
          </a:bodyPr>
          <a:lstStyle>
            <a:lvl1pPr marL="514350" indent="-514350">
              <a:buFont typeface="Century Gothic" panose="020B0502020202020204" pitchFamily="34" charset="0"/>
              <a:buChar char="●"/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63551CA-556B-41CC-B934-CDD1E67C0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Picture Placeholder 25">
            <a:extLst>
              <a:ext uri="{FF2B5EF4-FFF2-40B4-BE49-F238E27FC236}">
                <a16:creationId xmlns:a16="http://schemas.microsoft.com/office/drawing/2014/main" id="{37734D4A-19CA-4199-BC77-59DC6E051F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7454" y="0"/>
            <a:ext cx="6826952" cy="6619509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962" h="6318938">
                <a:moveTo>
                  <a:pt x="364084" y="3915645"/>
                </a:moveTo>
                <a:lnTo>
                  <a:pt x="3513702" y="0"/>
                </a:lnTo>
                <a:lnTo>
                  <a:pt x="6504769" y="12192"/>
                </a:lnTo>
                <a:cubicBezTo>
                  <a:pt x="6515600" y="872744"/>
                  <a:pt x="6511536" y="106679"/>
                  <a:pt x="6516961" y="1054607"/>
                </a:cubicBezTo>
                <a:cubicBezTo>
                  <a:pt x="6519683" y="1066799"/>
                  <a:pt x="2876996" y="5626607"/>
                  <a:pt x="2843142" y="5638799"/>
                </a:cubicBezTo>
                <a:cubicBezTo>
                  <a:pt x="1111220" y="7345679"/>
                  <a:pt x="-818540" y="5489071"/>
                  <a:pt x="364084" y="3915645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4E5319-CEDE-CB13-62FF-9ED06D724C86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8A08194-A1CF-58C7-8452-9E29423CE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E510E2-DF14-0D68-D29A-5A578A262C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11D9C7E-9DF5-9B20-524F-81850ECF7E2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668145" y="4725797"/>
            <a:ext cx="1568637" cy="2468996"/>
            <a:chOff x="9668145" y="4725797"/>
            <a:chExt cx="1568637" cy="246899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E72A1F2-E918-0A9B-3F2B-EC1FC5D1465A}"/>
                </a:ext>
              </a:extLst>
            </p:cNvPr>
            <p:cNvSpPr/>
            <p:nvPr userDrawn="1"/>
          </p:nvSpPr>
          <p:spPr>
            <a:xfrm rot="2351781">
              <a:off x="9668145" y="5361500"/>
              <a:ext cx="413092" cy="1833293"/>
            </a:xfrm>
            <a:custGeom>
              <a:avLst/>
              <a:gdLst>
                <a:gd name="connsiteX0" fmla="*/ 91064 w 413092"/>
                <a:gd name="connsiteY0" fmla="*/ 35275 h 1833293"/>
                <a:gd name="connsiteX1" fmla="*/ 206546 w 413092"/>
                <a:gd name="connsiteY1" fmla="*/ 0 h 1833293"/>
                <a:gd name="connsiteX2" fmla="*/ 413092 w 413092"/>
                <a:gd name="connsiteY2" fmla="*/ 206546 h 1833293"/>
                <a:gd name="connsiteX3" fmla="*/ 413091 w 413092"/>
                <a:gd name="connsiteY3" fmla="*/ 1496427 h 1833293"/>
                <a:gd name="connsiteX4" fmla="*/ 0 w 413092"/>
                <a:gd name="connsiteY4" fmla="*/ 1833293 h 1833293"/>
                <a:gd name="connsiteX5" fmla="*/ 0 w 413092"/>
                <a:gd name="connsiteY5" fmla="*/ 206546 h 1833293"/>
                <a:gd name="connsiteX6" fmla="*/ 91064 w 413092"/>
                <a:gd name="connsiteY6" fmla="*/ 35275 h 183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092" h="1833293">
                  <a:moveTo>
                    <a:pt x="91064" y="35275"/>
                  </a:moveTo>
                  <a:cubicBezTo>
                    <a:pt x="124029" y="13004"/>
                    <a:pt x="163768" y="0"/>
                    <a:pt x="206546" y="0"/>
                  </a:cubicBezTo>
                  <a:cubicBezTo>
                    <a:pt x="320618" y="0"/>
                    <a:pt x="413092" y="92474"/>
                    <a:pt x="413092" y="206546"/>
                  </a:cubicBezTo>
                  <a:lnTo>
                    <a:pt x="413091" y="1496427"/>
                  </a:lnTo>
                  <a:lnTo>
                    <a:pt x="0" y="1833293"/>
                  </a:lnTo>
                  <a:lnTo>
                    <a:pt x="0" y="206546"/>
                  </a:lnTo>
                  <a:cubicBezTo>
                    <a:pt x="0" y="135251"/>
                    <a:pt x="36123" y="72393"/>
                    <a:pt x="91064" y="35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ounded Rectangle 25">
              <a:extLst>
                <a:ext uri="{FF2B5EF4-FFF2-40B4-BE49-F238E27FC236}">
                  <a16:creationId xmlns:a16="http://schemas.microsoft.com/office/drawing/2014/main" id="{9D3FD03D-6D2D-AB8D-7E49-267692480AD6}"/>
                </a:ext>
              </a:extLst>
            </p:cNvPr>
            <p:cNvSpPr/>
            <p:nvPr userDrawn="1"/>
          </p:nvSpPr>
          <p:spPr>
            <a:xfrm rot="2351781">
              <a:off x="9705079" y="4753598"/>
              <a:ext cx="413091" cy="113927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3B0BD669-A9F3-72F7-AA53-DA23490BC8A8}"/>
                </a:ext>
              </a:extLst>
            </p:cNvPr>
            <p:cNvSpPr/>
            <p:nvPr userDrawn="1"/>
          </p:nvSpPr>
          <p:spPr>
            <a:xfrm rot="2351781">
              <a:off x="10823691" y="4725797"/>
              <a:ext cx="413091" cy="219071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639339-91AD-C93A-57F8-843B626627A0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096CF84-ED49-D34C-F7D7-144E356037C9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B684B4A-DC63-5CC7-6DB8-EECF15487DAD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E3E59AC-17D1-AB31-B18B-F53FD24F3C65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3E29724-6699-94FD-99F0-3B3C6957CFE1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2344B2C-67DC-A345-B498-4A57E49E4E1D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31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718182" y="1732383"/>
            <a:ext cx="6476909" cy="4371433"/>
          </a:xfrm>
          <a:custGeom>
            <a:avLst/>
            <a:gdLst>
              <a:gd name="connsiteX0" fmla="*/ 3385908 w 17216847"/>
              <a:gd name="connsiteY0" fmla="*/ 0 h 7230830"/>
              <a:gd name="connsiteX1" fmla="*/ 13830939 w 17216847"/>
              <a:gd name="connsiteY1" fmla="*/ 0 h 7230830"/>
              <a:gd name="connsiteX2" fmla="*/ 17216847 w 17216847"/>
              <a:gd name="connsiteY2" fmla="*/ 3385908 h 7230830"/>
              <a:gd name="connsiteX3" fmla="*/ 17216847 w 17216847"/>
              <a:gd name="connsiteY3" fmla="*/ 3844922 h 7230830"/>
              <a:gd name="connsiteX4" fmla="*/ 13830939 w 17216847"/>
              <a:gd name="connsiteY4" fmla="*/ 7230830 h 7230830"/>
              <a:gd name="connsiteX5" fmla="*/ 3385908 w 17216847"/>
              <a:gd name="connsiteY5" fmla="*/ 7230830 h 7230830"/>
              <a:gd name="connsiteX6" fmla="*/ 0 w 17216847"/>
              <a:gd name="connsiteY6" fmla="*/ 3844922 h 7230830"/>
              <a:gd name="connsiteX7" fmla="*/ 0 w 17216847"/>
              <a:gd name="connsiteY7" fmla="*/ 3385908 h 7230830"/>
              <a:gd name="connsiteX8" fmla="*/ 3385908 w 17216847"/>
              <a:gd name="connsiteY8" fmla="*/ 0 h 7230830"/>
              <a:gd name="connsiteX0" fmla="*/ 3385908 w 17216847"/>
              <a:gd name="connsiteY0" fmla="*/ 0 h 7230830"/>
              <a:gd name="connsiteX1" fmla="*/ 13830939 w 17216847"/>
              <a:gd name="connsiteY1" fmla="*/ 0 h 7230830"/>
              <a:gd name="connsiteX2" fmla="*/ 17216847 w 17216847"/>
              <a:gd name="connsiteY2" fmla="*/ 3385908 h 7230830"/>
              <a:gd name="connsiteX3" fmla="*/ 17216847 w 17216847"/>
              <a:gd name="connsiteY3" fmla="*/ 3844922 h 7230830"/>
              <a:gd name="connsiteX4" fmla="*/ 13830939 w 17216847"/>
              <a:gd name="connsiteY4" fmla="*/ 7230830 h 7230830"/>
              <a:gd name="connsiteX5" fmla="*/ 3385908 w 17216847"/>
              <a:gd name="connsiteY5" fmla="*/ 7230830 h 7230830"/>
              <a:gd name="connsiteX6" fmla="*/ 0 w 17216847"/>
              <a:gd name="connsiteY6" fmla="*/ 3844922 h 7230830"/>
              <a:gd name="connsiteX7" fmla="*/ 0 w 17216847"/>
              <a:gd name="connsiteY7" fmla="*/ 3385908 h 7230830"/>
              <a:gd name="connsiteX8" fmla="*/ 3385908 w 17216847"/>
              <a:gd name="connsiteY8" fmla="*/ 0 h 7230830"/>
              <a:gd name="connsiteX0" fmla="*/ 3729831 w 17560770"/>
              <a:gd name="connsiteY0" fmla="*/ 0 h 7230830"/>
              <a:gd name="connsiteX1" fmla="*/ 14174862 w 17560770"/>
              <a:gd name="connsiteY1" fmla="*/ 0 h 7230830"/>
              <a:gd name="connsiteX2" fmla="*/ 17560770 w 17560770"/>
              <a:gd name="connsiteY2" fmla="*/ 3385908 h 7230830"/>
              <a:gd name="connsiteX3" fmla="*/ 17560770 w 17560770"/>
              <a:gd name="connsiteY3" fmla="*/ 3844922 h 7230830"/>
              <a:gd name="connsiteX4" fmla="*/ 14174862 w 17560770"/>
              <a:gd name="connsiteY4" fmla="*/ 7230830 h 7230830"/>
              <a:gd name="connsiteX5" fmla="*/ 3729831 w 17560770"/>
              <a:gd name="connsiteY5" fmla="*/ 7230830 h 7230830"/>
              <a:gd name="connsiteX6" fmla="*/ 343923 w 17560770"/>
              <a:gd name="connsiteY6" fmla="*/ 3844922 h 7230830"/>
              <a:gd name="connsiteX7" fmla="*/ 0 w 17560770"/>
              <a:gd name="connsiteY7" fmla="*/ 3411719 h 7230830"/>
              <a:gd name="connsiteX8" fmla="*/ 3729831 w 17560770"/>
              <a:gd name="connsiteY8" fmla="*/ 0 h 7230830"/>
              <a:gd name="connsiteX0" fmla="*/ 3729831 w 17560770"/>
              <a:gd name="connsiteY0" fmla="*/ 0 h 7230830"/>
              <a:gd name="connsiteX1" fmla="*/ 14174862 w 17560770"/>
              <a:gd name="connsiteY1" fmla="*/ 0 h 7230830"/>
              <a:gd name="connsiteX2" fmla="*/ 17560770 w 17560770"/>
              <a:gd name="connsiteY2" fmla="*/ 3385908 h 7230830"/>
              <a:gd name="connsiteX3" fmla="*/ 17560770 w 17560770"/>
              <a:gd name="connsiteY3" fmla="*/ 3844922 h 7230830"/>
              <a:gd name="connsiteX4" fmla="*/ 14174862 w 17560770"/>
              <a:gd name="connsiteY4" fmla="*/ 7230830 h 7230830"/>
              <a:gd name="connsiteX5" fmla="*/ 3729831 w 17560770"/>
              <a:gd name="connsiteY5" fmla="*/ 7230830 h 7230830"/>
              <a:gd name="connsiteX6" fmla="*/ 31266 w 17560770"/>
              <a:gd name="connsiteY6" fmla="*/ 3857829 h 7230830"/>
              <a:gd name="connsiteX7" fmla="*/ 0 w 17560770"/>
              <a:gd name="connsiteY7" fmla="*/ 3411719 h 7230830"/>
              <a:gd name="connsiteX8" fmla="*/ 3729831 w 17560770"/>
              <a:gd name="connsiteY8" fmla="*/ 0 h 7230830"/>
              <a:gd name="connsiteX0" fmla="*/ 3745463 w 17576402"/>
              <a:gd name="connsiteY0" fmla="*/ 0 h 7230830"/>
              <a:gd name="connsiteX1" fmla="*/ 14190494 w 17576402"/>
              <a:gd name="connsiteY1" fmla="*/ 0 h 7230830"/>
              <a:gd name="connsiteX2" fmla="*/ 17576402 w 17576402"/>
              <a:gd name="connsiteY2" fmla="*/ 3385908 h 7230830"/>
              <a:gd name="connsiteX3" fmla="*/ 17576402 w 17576402"/>
              <a:gd name="connsiteY3" fmla="*/ 3844922 h 7230830"/>
              <a:gd name="connsiteX4" fmla="*/ 14190494 w 17576402"/>
              <a:gd name="connsiteY4" fmla="*/ 7230830 h 7230830"/>
              <a:gd name="connsiteX5" fmla="*/ 3745463 w 17576402"/>
              <a:gd name="connsiteY5" fmla="*/ 7230830 h 7230830"/>
              <a:gd name="connsiteX6" fmla="*/ 0 w 17576402"/>
              <a:gd name="connsiteY6" fmla="*/ 3857829 h 7230830"/>
              <a:gd name="connsiteX7" fmla="*/ 15632 w 17576402"/>
              <a:gd name="connsiteY7" fmla="*/ 3411719 h 7230830"/>
              <a:gd name="connsiteX8" fmla="*/ 3745463 w 17576402"/>
              <a:gd name="connsiteY8" fmla="*/ 0 h 7230830"/>
              <a:gd name="connsiteX0" fmla="*/ 3745463 w 17576402"/>
              <a:gd name="connsiteY0" fmla="*/ 0 h 7230830"/>
              <a:gd name="connsiteX1" fmla="*/ 14190494 w 17576402"/>
              <a:gd name="connsiteY1" fmla="*/ 0 h 7230830"/>
              <a:gd name="connsiteX2" fmla="*/ 17576402 w 17576402"/>
              <a:gd name="connsiteY2" fmla="*/ 3844922 h 7230830"/>
              <a:gd name="connsiteX3" fmla="*/ 14190494 w 17576402"/>
              <a:gd name="connsiteY3" fmla="*/ 7230830 h 7230830"/>
              <a:gd name="connsiteX4" fmla="*/ 3745463 w 17576402"/>
              <a:gd name="connsiteY4" fmla="*/ 7230830 h 7230830"/>
              <a:gd name="connsiteX5" fmla="*/ 0 w 17576402"/>
              <a:gd name="connsiteY5" fmla="*/ 3857829 h 7230830"/>
              <a:gd name="connsiteX6" fmla="*/ 15632 w 17576402"/>
              <a:gd name="connsiteY6" fmla="*/ 3411719 h 7230830"/>
              <a:gd name="connsiteX7" fmla="*/ 3745463 w 17576402"/>
              <a:gd name="connsiteY7" fmla="*/ 0 h 7230830"/>
              <a:gd name="connsiteX0" fmla="*/ 3745463 w 15496121"/>
              <a:gd name="connsiteY0" fmla="*/ 0 h 7230830"/>
              <a:gd name="connsiteX1" fmla="*/ 14190494 w 15496121"/>
              <a:gd name="connsiteY1" fmla="*/ 0 h 7230830"/>
              <a:gd name="connsiteX2" fmla="*/ 14190494 w 15496121"/>
              <a:gd name="connsiteY2" fmla="*/ 7230830 h 7230830"/>
              <a:gd name="connsiteX3" fmla="*/ 3745463 w 15496121"/>
              <a:gd name="connsiteY3" fmla="*/ 7230830 h 7230830"/>
              <a:gd name="connsiteX4" fmla="*/ 0 w 15496121"/>
              <a:gd name="connsiteY4" fmla="*/ 3857829 h 7230830"/>
              <a:gd name="connsiteX5" fmla="*/ 15632 w 15496121"/>
              <a:gd name="connsiteY5" fmla="*/ 3411719 h 7230830"/>
              <a:gd name="connsiteX6" fmla="*/ 3745463 w 15496121"/>
              <a:gd name="connsiteY6" fmla="*/ 0 h 7230830"/>
              <a:gd name="connsiteX0" fmla="*/ 3745463 w 14190493"/>
              <a:gd name="connsiteY0" fmla="*/ 0 h 7230830"/>
              <a:gd name="connsiteX1" fmla="*/ 14190494 w 14190493"/>
              <a:gd name="connsiteY1" fmla="*/ 0 h 7230830"/>
              <a:gd name="connsiteX2" fmla="*/ 14190494 w 14190493"/>
              <a:gd name="connsiteY2" fmla="*/ 7230830 h 7230830"/>
              <a:gd name="connsiteX3" fmla="*/ 3745463 w 14190493"/>
              <a:gd name="connsiteY3" fmla="*/ 7230830 h 7230830"/>
              <a:gd name="connsiteX4" fmla="*/ 0 w 14190493"/>
              <a:gd name="connsiteY4" fmla="*/ 3857829 h 7230830"/>
              <a:gd name="connsiteX5" fmla="*/ 15632 w 14190493"/>
              <a:gd name="connsiteY5" fmla="*/ 3411719 h 7230830"/>
              <a:gd name="connsiteX6" fmla="*/ 3745463 w 14190493"/>
              <a:gd name="connsiteY6" fmla="*/ 0 h 7230830"/>
              <a:gd name="connsiteX0" fmla="*/ 3745463 w 14190493"/>
              <a:gd name="connsiteY0" fmla="*/ 0 h 7243782"/>
              <a:gd name="connsiteX1" fmla="*/ 14190494 w 14190493"/>
              <a:gd name="connsiteY1" fmla="*/ 0 h 7243782"/>
              <a:gd name="connsiteX2" fmla="*/ 12955504 w 14190493"/>
              <a:gd name="connsiteY2" fmla="*/ 7243782 h 7243782"/>
              <a:gd name="connsiteX3" fmla="*/ 3745463 w 14190493"/>
              <a:gd name="connsiteY3" fmla="*/ 7230830 h 7243782"/>
              <a:gd name="connsiteX4" fmla="*/ 0 w 14190493"/>
              <a:gd name="connsiteY4" fmla="*/ 3857829 h 7243782"/>
              <a:gd name="connsiteX5" fmla="*/ 15632 w 14190493"/>
              <a:gd name="connsiteY5" fmla="*/ 3411719 h 7243782"/>
              <a:gd name="connsiteX6" fmla="*/ 3745463 w 14190493"/>
              <a:gd name="connsiteY6" fmla="*/ 0 h 7243782"/>
              <a:gd name="connsiteX0" fmla="*/ 3745463 w 12955504"/>
              <a:gd name="connsiteY0" fmla="*/ 0 h 7243782"/>
              <a:gd name="connsiteX1" fmla="*/ 12939870 w 12955504"/>
              <a:gd name="connsiteY1" fmla="*/ 0 h 7243782"/>
              <a:gd name="connsiteX2" fmla="*/ 12955504 w 12955504"/>
              <a:gd name="connsiteY2" fmla="*/ 7243782 h 7243782"/>
              <a:gd name="connsiteX3" fmla="*/ 3745463 w 12955504"/>
              <a:gd name="connsiteY3" fmla="*/ 7230830 h 7243782"/>
              <a:gd name="connsiteX4" fmla="*/ 0 w 12955504"/>
              <a:gd name="connsiteY4" fmla="*/ 3857829 h 7243782"/>
              <a:gd name="connsiteX5" fmla="*/ 15632 w 12955504"/>
              <a:gd name="connsiteY5" fmla="*/ 3411719 h 7243782"/>
              <a:gd name="connsiteX6" fmla="*/ 3745463 w 12955504"/>
              <a:gd name="connsiteY6" fmla="*/ 0 h 72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55504" h="7243782">
                <a:moveTo>
                  <a:pt x="3745463" y="0"/>
                </a:moveTo>
                <a:lnTo>
                  <a:pt x="12939870" y="0"/>
                </a:lnTo>
                <a:cubicBezTo>
                  <a:pt x="12945081" y="2414594"/>
                  <a:pt x="12950293" y="4829188"/>
                  <a:pt x="12955504" y="7243782"/>
                </a:cubicBezTo>
                <a:lnTo>
                  <a:pt x="3745463" y="7230830"/>
                </a:lnTo>
                <a:cubicBezTo>
                  <a:pt x="1875478" y="7230830"/>
                  <a:pt x="0" y="5727814"/>
                  <a:pt x="0" y="3857829"/>
                </a:cubicBezTo>
                <a:lnTo>
                  <a:pt x="15632" y="3411719"/>
                </a:lnTo>
                <a:cubicBezTo>
                  <a:pt x="15632" y="1541734"/>
                  <a:pt x="1875478" y="0"/>
                  <a:pt x="37454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800" b="0" i="0"/>
            </a:lvl1pPr>
          </a:lstStyle>
          <a:p>
            <a:r>
              <a:rPr lang="en-US"/>
              <a:t>Click icon to</a:t>
            </a:r>
          </a:p>
          <a:p>
            <a:r>
              <a:rPr lang="en-US"/>
              <a:t>add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552174-8962-0640-8E00-050ACB441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400" y="1732382"/>
            <a:ext cx="4741985" cy="437143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9A310B-6171-4313-96A8-5CF813755561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0A6F62-2691-8B9A-F675-2AEF6840D2AC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A360F4A-9361-D0DD-7E60-BEE280D67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968543B-AE86-5F82-60D2-A03754ECC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77B8502-8D7C-1E1A-00B4-D3BB72A839DD}"/>
              </a:ext>
            </a:extLst>
          </p:cNvPr>
          <p:cNvGrpSpPr/>
          <p:nvPr userDrawn="1"/>
        </p:nvGrpSpPr>
        <p:grpSpPr>
          <a:xfrm>
            <a:off x="8311695" y="4635494"/>
            <a:ext cx="2755589" cy="2936641"/>
            <a:chOff x="4371290" y="4616796"/>
            <a:chExt cx="2755589" cy="2936641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1D99BC3-4242-7CE8-2B37-75A66BBEFE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21360064">
              <a:off x="4371290" y="4616796"/>
              <a:ext cx="2755589" cy="2340138"/>
            </a:xfrm>
            <a:custGeom>
              <a:avLst/>
              <a:gdLst>
                <a:gd name="connsiteX0" fmla="*/ 2755589 w 2755589"/>
                <a:gd name="connsiteY0" fmla="*/ 0 h 2340138"/>
                <a:gd name="connsiteX1" fmla="*/ 2755589 w 2755589"/>
                <a:gd name="connsiteY1" fmla="*/ 2340138 h 2340138"/>
                <a:gd name="connsiteX2" fmla="*/ 0 w 2755589"/>
                <a:gd name="connsiteY2" fmla="*/ 2147500 h 2340138"/>
                <a:gd name="connsiteX3" fmla="*/ 0 w 2755589"/>
                <a:gd name="connsiteY3" fmla="*/ 0 h 234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5589" h="2340138">
                  <a:moveTo>
                    <a:pt x="2755589" y="0"/>
                  </a:moveTo>
                  <a:lnTo>
                    <a:pt x="2755589" y="2340138"/>
                  </a:lnTo>
                  <a:lnTo>
                    <a:pt x="0" y="214750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4E148A8-7960-5414-63E5-04CA381B0E36}"/>
                </a:ext>
              </a:extLst>
            </p:cNvPr>
            <p:cNvSpPr/>
            <p:nvPr userDrawn="1"/>
          </p:nvSpPr>
          <p:spPr>
            <a:xfrm rot="18633027">
              <a:off x="5255174" y="5808703"/>
              <a:ext cx="2140958" cy="1348510"/>
            </a:xfrm>
            <a:custGeom>
              <a:avLst/>
              <a:gdLst>
                <a:gd name="connsiteX0" fmla="*/ 1943473 w 2140958"/>
                <a:gd name="connsiteY0" fmla="*/ 197484 h 1348510"/>
                <a:gd name="connsiteX1" fmla="*/ 2140958 w 2140958"/>
                <a:gd name="connsiteY1" fmla="*/ 674255 h 1348510"/>
                <a:gd name="connsiteX2" fmla="*/ 1466703 w 2140958"/>
                <a:gd name="connsiteY2" fmla="*/ 1348510 h 1348510"/>
                <a:gd name="connsiteX3" fmla="*/ 1153791 w 2140958"/>
                <a:gd name="connsiteY3" fmla="*/ 1348510 h 1348510"/>
                <a:gd name="connsiteX4" fmla="*/ 0 w 2140958"/>
                <a:gd name="connsiteY4" fmla="*/ 0 h 1348510"/>
                <a:gd name="connsiteX5" fmla="*/ 1466703 w 2140958"/>
                <a:gd name="connsiteY5" fmla="*/ 0 h 1348510"/>
                <a:gd name="connsiteX6" fmla="*/ 1943473 w 2140958"/>
                <a:gd name="connsiteY6" fmla="*/ 197484 h 134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958" h="1348510">
                  <a:moveTo>
                    <a:pt x="1943473" y="197484"/>
                  </a:moveTo>
                  <a:cubicBezTo>
                    <a:pt x="2065490" y="319501"/>
                    <a:pt x="2140958" y="488065"/>
                    <a:pt x="2140958" y="674255"/>
                  </a:cubicBezTo>
                  <a:cubicBezTo>
                    <a:pt x="2140958" y="1046636"/>
                    <a:pt x="1839084" y="1348510"/>
                    <a:pt x="1466703" y="1348510"/>
                  </a:cubicBezTo>
                  <a:lnTo>
                    <a:pt x="1153791" y="1348510"/>
                  </a:lnTo>
                  <a:lnTo>
                    <a:pt x="0" y="0"/>
                  </a:lnTo>
                  <a:lnTo>
                    <a:pt x="1466703" y="0"/>
                  </a:lnTo>
                  <a:cubicBezTo>
                    <a:pt x="1652894" y="0"/>
                    <a:pt x="1821457" y="75469"/>
                    <a:pt x="1943473" y="197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950F67-C6B9-2CA5-D7CD-C1865E34EE7C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99D1E88-F9FA-7E23-8220-EB666BF847ED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3E186C0-DDD3-FD98-AA02-8C6368E74A8C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81A71B2-3968-5D58-2A17-338489F81E08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C5BFBB5-7268-FF97-9727-CE30389866DE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3E1E560-080E-C960-52E6-2FF6ECFC6152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71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AEBAECB-52A0-4F8C-BCA3-24F7DCB57E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64">
            <a:off x="7628249" y="4877966"/>
            <a:ext cx="4315346" cy="204508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35A4377-92B9-4403-BD2E-9F3337A3AB9F}"/>
              </a:ext>
            </a:extLst>
          </p:cNvPr>
          <p:cNvGrpSpPr/>
          <p:nvPr userDrawn="1"/>
        </p:nvGrpSpPr>
        <p:grpSpPr>
          <a:xfrm rot="21193418">
            <a:off x="8660755" y="5405662"/>
            <a:ext cx="2584359" cy="1032333"/>
            <a:chOff x="-521858" y="-813749"/>
            <a:chExt cx="3717094" cy="1586550"/>
          </a:xfrm>
        </p:grpSpPr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F618EE3E-0AEA-40BE-907F-E7B63E2942FB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6">
              <a:extLst>
                <a:ext uri="{FF2B5EF4-FFF2-40B4-BE49-F238E27FC236}">
                  <a16:creationId xmlns:a16="http://schemas.microsoft.com/office/drawing/2014/main" id="{5E5341BC-A7B6-4073-AF88-725381450FDF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7">
              <a:extLst>
                <a:ext uri="{FF2B5EF4-FFF2-40B4-BE49-F238E27FC236}">
                  <a16:creationId xmlns:a16="http://schemas.microsoft.com/office/drawing/2014/main" id="{5F46BBD3-E15D-4277-95F7-9665937F3003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08FB05-33F1-D942-B6F0-85398E25660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62824" y="1738163"/>
            <a:ext cx="7360376" cy="4075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912DC8E-C44F-4707-966D-88F90F27AB09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6BAF6E46-FDB4-4D20-85F2-1DA2CA0751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9356" y="1738163"/>
            <a:ext cx="3436681" cy="4183666"/>
          </a:xfrm>
          <a:custGeom>
            <a:avLst/>
            <a:gdLst>
              <a:gd name="connsiteX0" fmla="*/ 0 w 5834745"/>
              <a:gd name="connsiteY0" fmla="*/ 0 h 8418838"/>
              <a:gd name="connsiteX1" fmla="*/ 4862267 w 5834745"/>
              <a:gd name="connsiteY1" fmla="*/ 0 h 8418838"/>
              <a:gd name="connsiteX2" fmla="*/ 5834745 w 5834745"/>
              <a:gd name="connsiteY2" fmla="*/ 972477 h 8418838"/>
              <a:gd name="connsiteX3" fmla="*/ 5834745 w 5834745"/>
              <a:gd name="connsiteY3" fmla="*/ 8418838 h 8418838"/>
              <a:gd name="connsiteX4" fmla="*/ 972477 w 5834745"/>
              <a:gd name="connsiteY4" fmla="*/ 8418838 h 8418838"/>
              <a:gd name="connsiteX5" fmla="*/ 0 w 5834745"/>
              <a:gd name="connsiteY5" fmla="*/ 7446361 h 841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34745" h="8418838">
                <a:moveTo>
                  <a:pt x="0" y="0"/>
                </a:moveTo>
                <a:lnTo>
                  <a:pt x="4862267" y="0"/>
                </a:lnTo>
                <a:cubicBezTo>
                  <a:pt x="5399351" y="0"/>
                  <a:pt x="5834745" y="435393"/>
                  <a:pt x="5834745" y="972477"/>
                </a:cubicBezTo>
                <a:lnTo>
                  <a:pt x="5834745" y="8418838"/>
                </a:lnTo>
                <a:lnTo>
                  <a:pt x="972477" y="8418838"/>
                </a:lnTo>
                <a:cubicBezTo>
                  <a:pt x="435393" y="8418838"/>
                  <a:pt x="0" y="7983445"/>
                  <a:pt x="0" y="744636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1400" b="0" i="0"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4615DD-79C7-D161-D3CD-297AE11165AC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E46D4D9-E562-E760-5B07-75D4512D6A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1EF6D862-6A44-F1D9-EAE4-1FB5F72E45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7E6D3D1-AB14-CDAF-7037-8A6164889C9E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9DC3CFE-BFA5-7157-50CD-5C6B099C229C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307935B-D21E-00D5-80AC-E79D4197BBA6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16E84B2-AE90-8BD6-B895-D34845A20D43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C964DF6-1D18-AE24-37FF-AE61C0443ADB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9FA3EE5-6DF9-C3A8-BA0E-77A8D6699AB1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532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479378-E967-A84F-B622-04A6605633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4383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5594187-B2C7-0D43-9EE2-2CF987DA1D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2924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1FE0756A-392B-3D41-8095-61C2E21F578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65314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0CBAF152-847A-1540-8967-49E26190C1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39964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1973F83-2B99-2D47-B223-CD02C749D0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83768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30361622-0EBF-5046-BC37-F4CCD2D28D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03050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210009E0-B2EF-5247-BE30-EFA7DE96451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94699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DF9AA2B3-98B7-D04F-AEE4-57B8533C7B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4904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4F3A698D-F3EC-EA40-A9CF-F9469D460D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3354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3" name="Text Placeholder 40">
            <a:extLst>
              <a:ext uri="{FF2B5EF4-FFF2-40B4-BE49-F238E27FC236}">
                <a16:creationId xmlns:a16="http://schemas.microsoft.com/office/drawing/2014/main" id="{B37770F6-50C5-3A49-8298-87989A2241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28202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B77AC844-39F9-0645-815D-E99BEC4E273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10314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5" name="Text Placeholder 40">
            <a:extLst>
              <a:ext uri="{FF2B5EF4-FFF2-40B4-BE49-F238E27FC236}">
                <a16:creationId xmlns:a16="http://schemas.microsoft.com/office/drawing/2014/main" id="{322B121B-6CA2-6848-8D7C-CAB8725B29E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22168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9FD570A1-75A9-4D4A-B5EA-5D16CFBE36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4045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3231A04A-4488-4E4B-9455-9FDDF5125A4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20405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04622C4D-E594-944D-920C-1CC4C9FB783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12476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7E4F4AB8-41CD-5D44-9710-99A030E700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04444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16B603E-7086-42ED-B148-2D3B620C8FC4}"/>
              </a:ext>
            </a:extLst>
          </p:cNvPr>
          <p:cNvSpPr txBox="1">
            <a:spLocks/>
          </p:cNvSpPr>
          <p:nvPr userDrawn="1"/>
        </p:nvSpPr>
        <p:spPr>
          <a:xfrm>
            <a:off x="11332613" y="6377051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600DA2-BA95-2C44-9261-03520E5E82F8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9A6995-CD45-6F30-4116-1EFB8F6BB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0F1908-CBDA-284B-FCF3-AAB4012C1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49318FC-262C-6B72-D354-F8A3993D33F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EB9D334-6AF2-B81B-945C-DCCC6E732F1E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1345770-B160-FE6A-781C-04706BF9473F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5BF842-1C7F-B717-6581-423DAF559C3D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05B93F0-8048-9298-4771-F337BDC5F7A5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98F5F9E-0E15-F3A2-9CDA-325FB90F83B2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837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212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ecia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BA0B78-9B0E-42B5-8448-9437C73938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82"/>
          <a:stretch/>
        </p:blipFill>
        <p:spPr>
          <a:xfrm>
            <a:off x="-1" y="910454"/>
            <a:ext cx="8693465" cy="580644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CD0ECC3-0CC8-424C-8B78-F1E921AACD5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7360" y="2112155"/>
            <a:ext cx="1842968" cy="3334066"/>
          </a:xfrm>
          <a:custGeom>
            <a:avLst/>
            <a:gdLst>
              <a:gd name="connsiteX0" fmla="*/ 0 w 1842968"/>
              <a:gd name="connsiteY0" fmla="*/ 0 h 3334066"/>
              <a:gd name="connsiteX1" fmla="*/ 1842968 w 1842968"/>
              <a:gd name="connsiteY1" fmla="*/ 0 h 3334066"/>
              <a:gd name="connsiteX2" fmla="*/ 1842968 w 1842968"/>
              <a:gd name="connsiteY2" fmla="*/ 3334066 h 3334066"/>
              <a:gd name="connsiteX3" fmla="*/ 0 w 1842968"/>
              <a:gd name="connsiteY3" fmla="*/ 3334066 h 333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968" h="3334066">
                <a:moveTo>
                  <a:pt x="0" y="0"/>
                </a:moveTo>
                <a:lnTo>
                  <a:pt x="1842968" y="0"/>
                </a:lnTo>
                <a:lnTo>
                  <a:pt x="1842968" y="3334066"/>
                </a:lnTo>
                <a:lnTo>
                  <a:pt x="0" y="33340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08FB05-33F1-D942-B6F0-85398E25660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389812" y="1956235"/>
            <a:ext cx="4086225" cy="4075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912DC8E-C44F-4707-966D-88F90F27AB09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F37F6B21-6CFA-444C-87D9-D550A7FCE3A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154548" y="1955598"/>
            <a:ext cx="2729602" cy="3648788"/>
          </a:xfrm>
          <a:custGeom>
            <a:avLst/>
            <a:gdLst>
              <a:gd name="connsiteX0" fmla="*/ 0 w 1842968"/>
              <a:gd name="connsiteY0" fmla="*/ 0 h 3334066"/>
              <a:gd name="connsiteX1" fmla="*/ 1842968 w 1842968"/>
              <a:gd name="connsiteY1" fmla="*/ 0 h 3334066"/>
              <a:gd name="connsiteX2" fmla="*/ 1842968 w 1842968"/>
              <a:gd name="connsiteY2" fmla="*/ 3334066 h 3334066"/>
              <a:gd name="connsiteX3" fmla="*/ 0 w 1842968"/>
              <a:gd name="connsiteY3" fmla="*/ 3334066 h 333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968" h="3334066">
                <a:moveTo>
                  <a:pt x="0" y="0"/>
                </a:moveTo>
                <a:lnTo>
                  <a:pt x="1842968" y="0"/>
                </a:lnTo>
                <a:lnTo>
                  <a:pt x="1842968" y="3334066"/>
                </a:lnTo>
                <a:lnTo>
                  <a:pt x="0" y="33340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A1F66B56-1C09-4ABB-88D8-CEE946A0ED8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56253" y="2147442"/>
            <a:ext cx="1842968" cy="3334066"/>
          </a:xfrm>
          <a:custGeom>
            <a:avLst/>
            <a:gdLst>
              <a:gd name="connsiteX0" fmla="*/ 0 w 1842968"/>
              <a:gd name="connsiteY0" fmla="*/ 0 h 3334066"/>
              <a:gd name="connsiteX1" fmla="*/ 1842968 w 1842968"/>
              <a:gd name="connsiteY1" fmla="*/ 0 h 3334066"/>
              <a:gd name="connsiteX2" fmla="*/ 1842968 w 1842968"/>
              <a:gd name="connsiteY2" fmla="*/ 3334066 h 3334066"/>
              <a:gd name="connsiteX3" fmla="*/ 0 w 1842968"/>
              <a:gd name="connsiteY3" fmla="*/ 3334066 h 333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968" h="3334066">
                <a:moveTo>
                  <a:pt x="0" y="0"/>
                </a:moveTo>
                <a:lnTo>
                  <a:pt x="1842968" y="0"/>
                </a:lnTo>
                <a:lnTo>
                  <a:pt x="1842968" y="3334066"/>
                </a:lnTo>
                <a:lnTo>
                  <a:pt x="0" y="33340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87D2A9-C759-92EC-FEEB-2712421A606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7AEF4DC-7F43-76D2-2144-AD8752652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1916AB8-CC92-F997-9EC6-645AB3B635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7D8BF66-6EB9-30F5-DC25-46A9963B0A4C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0117176-B90E-40C2-FE66-6D61678FF4EE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FDF1B85-7216-9517-CE9C-48A225399CE0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DC5F58B-9A11-B825-E791-ADD36BC1CA08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570EE7-1547-F123-D448-FFC76A58CF21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953BDDE-EE71-C4AC-CBDC-1CCA9244EF3F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024C3493-7F18-79C5-00FA-9D406063B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64">
            <a:off x="-2800199" y="5031545"/>
            <a:ext cx="5567056" cy="3625630"/>
          </a:xfrm>
          <a:custGeom>
            <a:avLst/>
            <a:gdLst>
              <a:gd name="connsiteX0" fmla="*/ 253461 w 5567056"/>
              <a:gd name="connsiteY0" fmla="*/ 0 h 3625630"/>
              <a:gd name="connsiteX1" fmla="*/ 0 w 5567056"/>
              <a:gd name="connsiteY1" fmla="*/ 3625630 h 3625630"/>
              <a:gd name="connsiteX2" fmla="*/ 0 w 5567056"/>
              <a:gd name="connsiteY2" fmla="*/ 0 h 3625630"/>
              <a:gd name="connsiteX3" fmla="*/ 5567056 w 5567056"/>
              <a:gd name="connsiteY3" fmla="*/ 0 h 3625630"/>
              <a:gd name="connsiteX4" fmla="*/ 5567056 w 5567056"/>
              <a:gd name="connsiteY4" fmla="*/ 2035136 h 3625630"/>
              <a:gd name="connsiteX5" fmla="*/ 2798228 w 5567056"/>
              <a:gd name="connsiteY5" fmla="*/ 1841572 h 3625630"/>
              <a:gd name="connsiteX6" fmla="*/ 2926969 w 5567056"/>
              <a:gd name="connsiteY6" fmla="*/ 0 h 362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7056" h="3625630">
                <a:moveTo>
                  <a:pt x="253461" y="0"/>
                </a:moveTo>
                <a:lnTo>
                  <a:pt x="0" y="3625630"/>
                </a:lnTo>
                <a:lnTo>
                  <a:pt x="0" y="0"/>
                </a:lnTo>
                <a:close/>
                <a:moveTo>
                  <a:pt x="5567056" y="0"/>
                </a:moveTo>
                <a:lnTo>
                  <a:pt x="5567056" y="2035136"/>
                </a:lnTo>
                <a:lnTo>
                  <a:pt x="2798228" y="1841572"/>
                </a:lnTo>
                <a:lnTo>
                  <a:pt x="2926969" y="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35A4377-92B9-4403-BD2E-9F3337A3AB9F}"/>
              </a:ext>
            </a:extLst>
          </p:cNvPr>
          <p:cNvGrpSpPr/>
          <p:nvPr userDrawn="1"/>
        </p:nvGrpSpPr>
        <p:grpSpPr>
          <a:xfrm rot="21270235">
            <a:off x="-506260" y="5457099"/>
            <a:ext cx="2584359" cy="1032333"/>
            <a:chOff x="-521858" y="-813749"/>
            <a:chExt cx="3717094" cy="1586550"/>
          </a:xfrm>
        </p:grpSpPr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F618EE3E-0AEA-40BE-907F-E7B63E2942FB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6">
              <a:extLst>
                <a:ext uri="{FF2B5EF4-FFF2-40B4-BE49-F238E27FC236}">
                  <a16:creationId xmlns:a16="http://schemas.microsoft.com/office/drawing/2014/main" id="{5E5341BC-A7B6-4073-AF88-725381450FDF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7">
              <a:extLst>
                <a:ext uri="{FF2B5EF4-FFF2-40B4-BE49-F238E27FC236}">
                  <a16:creationId xmlns:a16="http://schemas.microsoft.com/office/drawing/2014/main" id="{5F46BBD3-E15D-4277-95F7-9665937F3003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338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31B442-D13E-7CDB-4DE1-A6C2879A15F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988B7-C297-4C39-86C0-45E3F80150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19808ED-F726-6648-95A7-37C276CAE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3290" y="1305107"/>
            <a:ext cx="5020220" cy="480063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355144-6648-49D1-9012-8CC8D30D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A02A01-93FD-3FA3-4529-BA9DF65A4FE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83AEF0B-FC94-7939-995A-26BF067193CF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5DE37C8-3738-04C3-E447-59B1FAB12ED7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991F5C-DA47-0AF3-18B4-A68136CC29BE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336B19-4B81-D567-18D8-EFDED5BDD71E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B19EF45-1B22-7C76-F3E6-46EF8F99DF11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4AA53737-0CB9-FDC8-C68A-84B7230FC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B3E92E98-B362-3BB9-E8DC-2E73DD71FF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0145" y="1411490"/>
            <a:ext cx="5422900" cy="4694248"/>
          </a:xfrm>
        </p:spPr>
        <p:txBody>
          <a:bodyPr/>
          <a:lstStyle>
            <a:lvl1pPr marL="447675" indent="-447675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340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_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31B442-D13E-7CDB-4DE1-A6C2879A15F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988B7-C297-4C39-86C0-45E3F80150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19808ED-F726-6648-95A7-37C276CAE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3290" y="693829"/>
            <a:ext cx="5938710" cy="6164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355144-6648-49D1-9012-8CC8D30D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A02A01-93FD-3FA3-4529-BA9DF65A4FE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83AEF0B-FC94-7939-995A-26BF067193CF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5DE37C8-3738-04C3-E447-59B1FAB12ED7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991F5C-DA47-0AF3-18B4-A68136CC29BE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9336B19-4B81-D567-18D8-EFDED5BDD71E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B19EF45-1B22-7C76-F3E6-46EF8F99DF11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4AA53737-0CB9-FDC8-C68A-84B7230FC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B3E92E98-B362-3BB9-E8DC-2E73DD71FF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0145" y="1411490"/>
            <a:ext cx="5422900" cy="4694248"/>
          </a:xfrm>
        </p:spPr>
        <p:txBody>
          <a:bodyPr/>
          <a:lstStyle>
            <a:lvl1pPr marL="447675" indent="-447675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633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_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31B442-D13E-7CDB-4DE1-A6C2879A15F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988B7-C297-4C39-86C0-45E3F80150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19808ED-F726-6648-95A7-37C276CAE4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945" y="1358298"/>
            <a:ext cx="5020220" cy="480063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0355144-6648-49D1-9012-8CC8D30D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AA53737-0CB9-FDC8-C68A-84B7230FC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B3E92E98-B362-3BB9-E8DC-2E73DD71FF6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53290" y="1411490"/>
            <a:ext cx="5329109" cy="4694248"/>
          </a:xfrm>
        </p:spPr>
        <p:txBody>
          <a:bodyPr/>
          <a:lstStyle>
            <a:lvl1pPr marL="447675" indent="-447675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5B58B1A-F029-AFCE-42AF-B8CC7FE126F5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CE52470-FE4B-B09A-1529-C53BD4F2B154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2063B2-9527-0997-2FFD-5022CE98F7BD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5147330-1E3A-7606-C50A-E3EDBDE3285B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CC90353-0BA4-C067-C410-332FA6162CCC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5CF34F0-A4C7-8D61-940B-1279E83A787F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64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8852794" y="1572175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6367758" y="4065768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6367758" y="1572175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852794" y="4065768"/>
            <a:ext cx="2285703" cy="2286001"/>
          </a:xfrm>
          <a:custGeom>
            <a:avLst/>
            <a:gdLst>
              <a:gd name="connsiteX0" fmla="*/ 0 w 6344847"/>
              <a:gd name="connsiteY0" fmla="*/ 0 h 5138058"/>
              <a:gd name="connsiteX1" fmla="*/ 6344847 w 6344847"/>
              <a:gd name="connsiteY1" fmla="*/ 0 h 5138058"/>
              <a:gd name="connsiteX2" fmla="*/ 6344847 w 6344847"/>
              <a:gd name="connsiteY2" fmla="*/ 5138058 h 5138058"/>
              <a:gd name="connsiteX3" fmla="*/ 0 w 6344847"/>
              <a:gd name="connsiteY3" fmla="*/ 5138058 h 513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44847" h="5138058">
                <a:moveTo>
                  <a:pt x="0" y="0"/>
                </a:moveTo>
                <a:lnTo>
                  <a:pt x="6344847" y="0"/>
                </a:lnTo>
                <a:lnTo>
                  <a:pt x="6344847" y="5138058"/>
                </a:lnTo>
                <a:lnTo>
                  <a:pt x="0" y="5138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400" b="0" i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ct val="110000"/>
              <a:buFont typeface="Century Gothic" panose="020B0502020202020204" pitchFamily="34" charset="0"/>
              <a:buNone/>
              <a:tabLst/>
              <a:defRPr/>
            </a:pPr>
            <a:r>
              <a:rPr lang="en-US"/>
              <a:t>Click icon to add image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FF275A-3B32-6646-BFFA-2ECBA7D7F3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6430" y="1572175"/>
            <a:ext cx="5359570" cy="4779594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E693727-245D-4400-93E8-1CD002C4003C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CED151-A53D-1F71-A38C-F2D6C8083659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E5A19FB-B42F-13F4-AA36-CCD5CFA03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142B954-E20F-55EC-5F62-CDE524121E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ABBA8AB-0CB4-F4A0-F1D6-CA045EB178B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0828365-C416-86FC-BEA7-89E7CA7CBEDB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5646296-2191-7ED3-0D34-CFB8D76FAB67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7BE9A52-1E9E-DC2E-6731-C583C5A27ACC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EC8B9C-E461-2036-B03B-2444F0D405E2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299EAB2-F1E2-AFFE-1EE0-56D5D5409B6B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57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3FA8211-55BB-3F16-B316-4BD66FF055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360064">
            <a:off x="6310378" y="2320973"/>
            <a:ext cx="5567056" cy="6011509"/>
          </a:xfrm>
          <a:custGeom>
            <a:avLst/>
            <a:gdLst>
              <a:gd name="connsiteX0" fmla="*/ 5567056 w 5567056"/>
              <a:gd name="connsiteY0" fmla="*/ 0 h 6011509"/>
              <a:gd name="connsiteX1" fmla="*/ 5567056 w 5567056"/>
              <a:gd name="connsiteY1" fmla="*/ 6011509 h 6011509"/>
              <a:gd name="connsiteX2" fmla="*/ 0 w 5567056"/>
              <a:gd name="connsiteY2" fmla="*/ 6011509 h 6011509"/>
              <a:gd name="connsiteX3" fmla="*/ 0 w 5567056"/>
              <a:gd name="connsiteY3" fmla="*/ 5664422 h 6011509"/>
              <a:gd name="connsiteX4" fmla="*/ 4136865 w 5567056"/>
              <a:gd name="connsiteY4" fmla="*/ 5953622 h 6011509"/>
              <a:gd name="connsiteX5" fmla="*/ 4228573 w 5567056"/>
              <a:gd name="connsiteY5" fmla="*/ 4641785 h 6011509"/>
              <a:gd name="connsiteX6" fmla="*/ 0 w 5567056"/>
              <a:gd name="connsiteY6" fmla="*/ 4346173 h 6011509"/>
              <a:gd name="connsiteX7" fmla="*/ 0 w 5567056"/>
              <a:gd name="connsiteY7" fmla="*/ 0 h 601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7056" h="6011509">
                <a:moveTo>
                  <a:pt x="5567056" y="0"/>
                </a:moveTo>
                <a:lnTo>
                  <a:pt x="5567056" y="6011509"/>
                </a:lnTo>
                <a:lnTo>
                  <a:pt x="0" y="6011509"/>
                </a:lnTo>
                <a:lnTo>
                  <a:pt x="0" y="5664422"/>
                </a:lnTo>
                <a:lnTo>
                  <a:pt x="4136865" y="5953622"/>
                </a:lnTo>
                <a:lnTo>
                  <a:pt x="4228573" y="4641785"/>
                </a:lnTo>
                <a:lnTo>
                  <a:pt x="0" y="434617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81728D-3892-5D42-A9D7-687B5C69EC51}"/>
              </a:ext>
            </a:extLst>
          </p:cNvPr>
          <p:cNvSpPr/>
          <p:nvPr userDrawn="1"/>
        </p:nvSpPr>
        <p:spPr>
          <a:xfrm>
            <a:off x="10229850" y="0"/>
            <a:ext cx="1962150" cy="1443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C52D7A-EF38-3C43-860E-E4FB1900D07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1676" y="1976650"/>
            <a:ext cx="6089523" cy="3108387"/>
          </a:xfrm>
        </p:spPr>
        <p:txBody>
          <a:bodyPr>
            <a:normAutofit/>
          </a:bodyPr>
          <a:lstStyle>
            <a:lvl1pPr marL="514350" indent="-514350">
              <a:buFont typeface="Century Gothic" panose="020B0502020202020204" pitchFamily="34" charset="0"/>
              <a:buChar char="●"/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63551CA-556B-41CC-B934-CDD1E67C0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Picture Placeholder 25">
            <a:extLst>
              <a:ext uri="{FF2B5EF4-FFF2-40B4-BE49-F238E27FC236}">
                <a16:creationId xmlns:a16="http://schemas.microsoft.com/office/drawing/2014/main" id="{37734D4A-19CA-4199-BC77-59DC6E051F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7454" y="0"/>
            <a:ext cx="6826952" cy="6619509"/>
          </a:xfrm>
          <a:custGeom>
            <a:avLst/>
            <a:gdLst>
              <a:gd name="connsiteX0" fmla="*/ 0 w 5437631"/>
              <a:gd name="connsiteY0" fmla="*/ 906290 h 6857999"/>
              <a:gd name="connsiteX1" fmla="*/ 906290 w 5437631"/>
              <a:gd name="connsiteY1" fmla="*/ 0 h 6857999"/>
              <a:gd name="connsiteX2" fmla="*/ 4531341 w 5437631"/>
              <a:gd name="connsiteY2" fmla="*/ 0 h 6857999"/>
              <a:gd name="connsiteX3" fmla="*/ 5437631 w 5437631"/>
              <a:gd name="connsiteY3" fmla="*/ 906290 h 6857999"/>
              <a:gd name="connsiteX4" fmla="*/ 5437631 w 5437631"/>
              <a:gd name="connsiteY4" fmla="*/ 5951709 h 6857999"/>
              <a:gd name="connsiteX5" fmla="*/ 4531341 w 5437631"/>
              <a:gd name="connsiteY5" fmla="*/ 6857999 h 6857999"/>
              <a:gd name="connsiteX6" fmla="*/ 906290 w 5437631"/>
              <a:gd name="connsiteY6" fmla="*/ 6857999 h 6857999"/>
              <a:gd name="connsiteX7" fmla="*/ 0 w 5437631"/>
              <a:gd name="connsiteY7" fmla="*/ 5951709 h 6857999"/>
              <a:gd name="connsiteX8" fmla="*/ 0 w 5437631"/>
              <a:gd name="connsiteY8" fmla="*/ 906290 h 6857999"/>
              <a:gd name="connsiteX0" fmla="*/ 0 w 5437631"/>
              <a:gd name="connsiteY0" fmla="*/ 918482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0 w 5437631"/>
              <a:gd name="connsiteY8" fmla="*/ 918482 h 6870191"/>
              <a:gd name="connsiteX0" fmla="*/ 560832 w 5437631"/>
              <a:gd name="connsiteY0" fmla="*/ 4112786 h 6870191"/>
              <a:gd name="connsiteX1" fmla="*/ 2430290 w 5437631"/>
              <a:gd name="connsiteY1" fmla="*/ 0 h 6870191"/>
              <a:gd name="connsiteX2" fmla="*/ 4531341 w 5437631"/>
              <a:gd name="connsiteY2" fmla="*/ 12192 h 6870191"/>
              <a:gd name="connsiteX3" fmla="*/ 5437631 w 5437631"/>
              <a:gd name="connsiteY3" fmla="*/ 918482 h 6870191"/>
              <a:gd name="connsiteX4" fmla="*/ 5437631 w 5437631"/>
              <a:gd name="connsiteY4" fmla="*/ 5963901 h 6870191"/>
              <a:gd name="connsiteX5" fmla="*/ 4531341 w 5437631"/>
              <a:gd name="connsiteY5" fmla="*/ 6870191 h 6870191"/>
              <a:gd name="connsiteX6" fmla="*/ 906290 w 5437631"/>
              <a:gd name="connsiteY6" fmla="*/ 6870191 h 6870191"/>
              <a:gd name="connsiteX7" fmla="*/ 0 w 5437631"/>
              <a:gd name="connsiteY7" fmla="*/ 5963901 h 6870191"/>
              <a:gd name="connsiteX8" fmla="*/ 560832 w 5437631"/>
              <a:gd name="connsiteY8" fmla="*/ 4112786 h 6870191"/>
              <a:gd name="connsiteX0" fmla="*/ 560832 w 5437631"/>
              <a:gd name="connsiteY0" fmla="*/ 4117615 h 6875020"/>
              <a:gd name="connsiteX1" fmla="*/ 2430290 w 5437631"/>
              <a:gd name="connsiteY1" fmla="*/ 4829 h 6875020"/>
              <a:gd name="connsiteX2" fmla="*/ 4531341 w 5437631"/>
              <a:gd name="connsiteY2" fmla="*/ 17021 h 6875020"/>
              <a:gd name="connsiteX3" fmla="*/ 5437631 w 5437631"/>
              <a:gd name="connsiteY3" fmla="*/ 923311 h 6875020"/>
              <a:gd name="connsiteX4" fmla="*/ 5437631 w 5437631"/>
              <a:gd name="connsiteY4" fmla="*/ 5968730 h 6875020"/>
              <a:gd name="connsiteX5" fmla="*/ 4531341 w 5437631"/>
              <a:gd name="connsiteY5" fmla="*/ 6875020 h 6875020"/>
              <a:gd name="connsiteX6" fmla="*/ 906290 w 5437631"/>
              <a:gd name="connsiteY6" fmla="*/ 6875020 h 6875020"/>
              <a:gd name="connsiteX7" fmla="*/ 0 w 5437631"/>
              <a:gd name="connsiteY7" fmla="*/ 5968730 h 6875020"/>
              <a:gd name="connsiteX8" fmla="*/ 560832 w 5437631"/>
              <a:gd name="connsiteY8" fmla="*/ 4117615 h 6875020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531341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080237 w 5437631"/>
              <a:gd name="connsiteY5" fmla="*/ 68814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3421869 w 5437631"/>
              <a:gd name="connsiteY5" fmla="*/ 4747839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5437631 w 5437631"/>
              <a:gd name="connsiteY4" fmla="*/ 5975149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364735 w 5437631"/>
              <a:gd name="connsiteY4" fmla="*/ 647245 h 6881439"/>
              <a:gd name="connsiteX5" fmla="*/ 4104621 w 5437631"/>
              <a:gd name="connsiteY5" fmla="*/ 1663263 h 6881439"/>
              <a:gd name="connsiteX6" fmla="*/ 906290 w 5437631"/>
              <a:gd name="connsiteY6" fmla="*/ 6881439 h 6881439"/>
              <a:gd name="connsiteX7" fmla="*/ 0 w 5437631"/>
              <a:gd name="connsiteY7" fmla="*/ 5975149 h 6881439"/>
              <a:gd name="connsiteX8" fmla="*/ 560832 w 5437631"/>
              <a:gd name="connsiteY8" fmla="*/ 4124034 h 6881439"/>
              <a:gd name="connsiteX0" fmla="*/ 560832 w 5437631"/>
              <a:gd name="connsiteY0" fmla="*/ 4124034 h 6881439"/>
              <a:gd name="connsiteX1" fmla="*/ 2430290 w 5437631"/>
              <a:gd name="connsiteY1" fmla="*/ 11248 h 6881439"/>
              <a:gd name="connsiteX2" fmla="*/ 4531341 w 5437631"/>
              <a:gd name="connsiteY2" fmla="*/ 23440 h 6881439"/>
              <a:gd name="connsiteX3" fmla="*/ 5437631 w 5437631"/>
              <a:gd name="connsiteY3" fmla="*/ 929730 h 6881439"/>
              <a:gd name="connsiteX4" fmla="*/ 4104621 w 5437631"/>
              <a:gd name="connsiteY4" fmla="*/ 1663263 h 6881439"/>
              <a:gd name="connsiteX5" fmla="*/ 906290 w 5437631"/>
              <a:gd name="connsiteY5" fmla="*/ 6881439 h 6881439"/>
              <a:gd name="connsiteX6" fmla="*/ 0 w 5437631"/>
              <a:gd name="connsiteY6" fmla="*/ 5975149 h 6881439"/>
              <a:gd name="connsiteX7" fmla="*/ 560832 w 5437631"/>
              <a:gd name="connsiteY7" fmla="*/ 4124034 h 6881439"/>
              <a:gd name="connsiteX0" fmla="*/ 560832 w 4679240"/>
              <a:gd name="connsiteY0" fmla="*/ 4124034 h 6881439"/>
              <a:gd name="connsiteX1" fmla="*/ 2430290 w 4679240"/>
              <a:gd name="connsiteY1" fmla="*/ 11248 h 6881439"/>
              <a:gd name="connsiteX2" fmla="*/ 4531341 w 4679240"/>
              <a:gd name="connsiteY2" fmla="*/ 23440 h 6881439"/>
              <a:gd name="connsiteX3" fmla="*/ 4104621 w 4679240"/>
              <a:gd name="connsiteY3" fmla="*/ 1663263 h 6881439"/>
              <a:gd name="connsiteX4" fmla="*/ 906290 w 4679240"/>
              <a:gd name="connsiteY4" fmla="*/ 6881439 h 6881439"/>
              <a:gd name="connsiteX5" fmla="*/ 0 w 4679240"/>
              <a:gd name="connsiteY5" fmla="*/ 5975149 h 6881439"/>
              <a:gd name="connsiteX6" fmla="*/ 560832 w 4679240"/>
              <a:gd name="connsiteY6" fmla="*/ 4124034 h 6881439"/>
              <a:gd name="connsiteX0" fmla="*/ 560832 w 5598685"/>
              <a:gd name="connsiteY0" fmla="*/ 4124034 h 6881439"/>
              <a:gd name="connsiteX1" fmla="*/ 2430290 w 5598685"/>
              <a:gd name="connsiteY1" fmla="*/ 11248 h 6881439"/>
              <a:gd name="connsiteX2" fmla="*/ 4531341 w 5598685"/>
              <a:gd name="connsiteY2" fmla="*/ 23440 h 6881439"/>
              <a:gd name="connsiteX3" fmla="*/ 5433549 w 5598685"/>
              <a:gd name="connsiteY3" fmla="*/ 1065855 h 6881439"/>
              <a:gd name="connsiteX4" fmla="*/ 906290 w 5598685"/>
              <a:gd name="connsiteY4" fmla="*/ 6881439 h 6881439"/>
              <a:gd name="connsiteX5" fmla="*/ 0 w 5598685"/>
              <a:gd name="connsiteY5" fmla="*/ 5975149 h 6881439"/>
              <a:gd name="connsiteX6" fmla="*/ 560832 w 559868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5421357 w 5770795"/>
              <a:gd name="connsiteY2" fmla="*/ 23440 h 6881439"/>
              <a:gd name="connsiteX3" fmla="*/ 5433549 w 5770795"/>
              <a:gd name="connsiteY3" fmla="*/ 1065855 h 6881439"/>
              <a:gd name="connsiteX4" fmla="*/ 906290 w 5770795"/>
              <a:gd name="connsiteY4" fmla="*/ 6881439 h 6881439"/>
              <a:gd name="connsiteX5" fmla="*/ 0 w 5770795"/>
              <a:gd name="connsiteY5" fmla="*/ 5975149 h 6881439"/>
              <a:gd name="connsiteX6" fmla="*/ 560832 w 5770795"/>
              <a:gd name="connsiteY6" fmla="*/ 4124034 h 6881439"/>
              <a:gd name="connsiteX0" fmla="*/ 560832 w 5770795"/>
              <a:gd name="connsiteY0" fmla="*/ 4124034 h 6881439"/>
              <a:gd name="connsiteX1" fmla="*/ 2430290 w 5770795"/>
              <a:gd name="connsiteY1" fmla="*/ 11248 h 6881439"/>
              <a:gd name="connsiteX2" fmla="*/ 4328160 w 5770795"/>
              <a:gd name="connsiteY2" fmla="*/ 328241 h 6881439"/>
              <a:gd name="connsiteX3" fmla="*/ 5421357 w 5770795"/>
              <a:gd name="connsiteY3" fmla="*/ 23440 h 6881439"/>
              <a:gd name="connsiteX4" fmla="*/ 5433549 w 5770795"/>
              <a:gd name="connsiteY4" fmla="*/ 1065855 h 6881439"/>
              <a:gd name="connsiteX5" fmla="*/ 906290 w 5770795"/>
              <a:gd name="connsiteY5" fmla="*/ 6881439 h 6881439"/>
              <a:gd name="connsiteX6" fmla="*/ 0 w 5770795"/>
              <a:gd name="connsiteY6" fmla="*/ 5975149 h 6881439"/>
              <a:gd name="connsiteX7" fmla="*/ 560832 w 5770795"/>
              <a:gd name="connsiteY7" fmla="*/ 4124034 h 6881439"/>
              <a:gd name="connsiteX0" fmla="*/ 560832 w 5770795"/>
              <a:gd name="connsiteY0" fmla="*/ 4455612 h 7213017"/>
              <a:gd name="connsiteX1" fmla="*/ 2430290 w 5770795"/>
              <a:gd name="connsiteY1" fmla="*/ 342826 h 7213017"/>
              <a:gd name="connsiteX2" fmla="*/ 5421357 w 5770795"/>
              <a:gd name="connsiteY2" fmla="*/ 355018 h 7213017"/>
              <a:gd name="connsiteX3" fmla="*/ 5433549 w 5770795"/>
              <a:gd name="connsiteY3" fmla="*/ 1397433 h 7213017"/>
              <a:gd name="connsiteX4" fmla="*/ 906290 w 5770795"/>
              <a:gd name="connsiteY4" fmla="*/ 7213017 h 7213017"/>
              <a:gd name="connsiteX5" fmla="*/ 0 w 5770795"/>
              <a:gd name="connsiteY5" fmla="*/ 6306727 h 7213017"/>
              <a:gd name="connsiteX6" fmla="*/ 560832 w 5770795"/>
              <a:gd name="connsiteY6" fmla="*/ 4455612 h 7213017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79327 h 6936732"/>
              <a:gd name="connsiteX1" fmla="*/ 2430290 w 5770795"/>
              <a:gd name="connsiteY1" fmla="*/ 66541 h 6936732"/>
              <a:gd name="connsiteX2" fmla="*/ 5421357 w 5770795"/>
              <a:gd name="connsiteY2" fmla="*/ 78733 h 6936732"/>
              <a:gd name="connsiteX3" fmla="*/ 5433549 w 5770795"/>
              <a:gd name="connsiteY3" fmla="*/ 1121148 h 6936732"/>
              <a:gd name="connsiteX4" fmla="*/ 906290 w 5770795"/>
              <a:gd name="connsiteY4" fmla="*/ 6936732 h 6936732"/>
              <a:gd name="connsiteX5" fmla="*/ 0 w 5770795"/>
              <a:gd name="connsiteY5" fmla="*/ 6030442 h 6936732"/>
              <a:gd name="connsiteX6" fmla="*/ 560832 w 5770795"/>
              <a:gd name="connsiteY6" fmla="*/ 4179327 h 6936732"/>
              <a:gd name="connsiteX0" fmla="*/ 560832 w 5770795"/>
              <a:gd name="connsiteY0" fmla="*/ 4124035 h 6881440"/>
              <a:gd name="connsiteX1" fmla="*/ 2430290 w 5770795"/>
              <a:gd name="connsiteY1" fmla="*/ 11249 h 6881440"/>
              <a:gd name="connsiteX2" fmla="*/ 5421357 w 5770795"/>
              <a:gd name="connsiteY2" fmla="*/ 23441 h 6881440"/>
              <a:gd name="connsiteX3" fmla="*/ 5433549 w 5770795"/>
              <a:gd name="connsiteY3" fmla="*/ 1065856 h 6881440"/>
              <a:gd name="connsiteX4" fmla="*/ 906290 w 5770795"/>
              <a:gd name="connsiteY4" fmla="*/ 6881440 h 6881440"/>
              <a:gd name="connsiteX5" fmla="*/ 0 w 5770795"/>
              <a:gd name="connsiteY5" fmla="*/ 5975150 h 6881440"/>
              <a:gd name="connsiteX6" fmla="*/ 560832 w 5770795"/>
              <a:gd name="connsiteY6" fmla="*/ 4124035 h 6881440"/>
              <a:gd name="connsiteX0" fmla="*/ 560832 w 5704032"/>
              <a:gd name="connsiteY0" fmla="*/ 4124035 h 6881440"/>
              <a:gd name="connsiteX1" fmla="*/ 2430290 w 5704032"/>
              <a:gd name="connsiteY1" fmla="*/ 11249 h 6881440"/>
              <a:gd name="connsiteX2" fmla="*/ 5421357 w 5704032"/>
              <a:gd name="connsiteY2" fmla="*/ 23441 h 6881440"/>
              <a:gd name="connsiteX3" fmla="*/ 5433549 w 5704032"/>
              <a:gd name="connsiteY3" fmla="*/ 1065856 h 6881440"/>
              <a:gd name="connsiteX4" fmla="*/ 906290 w 5704032"/>
              <a:gd name="connsiteY4" fmla="*/ 6881440 h 6881440"/>
              <a:gd name="connsiteX5" fmla="*/ 0 w 5704032"/>
              <a:gd name="connsiteY5" fmla="*/ 5975150 h 6881440"/>
              <a:gd name="connsiteX6" fmla="*/ 560832 w 5704032"/>
              <a:gd name="connsiteY6" fmla="*/ 4124035 h 6881440"/>
              <a:gd name="connsiteX0" fmla="*/ 560832 w 5434131"/>
              <a:gd name="connsiteY0" fmla="*/ 4124035 h 6881440"/>
              <a:gd name="connsiteX1" fmla="*/ 2430290 w 5434131"/>
              <a:gd name="connsiteY1" fmla="*/ 11249 h 6881440"/>
              <a:gd name="connsiteX2" fmla="*/ 5421357 w 5434131"/>
              <a:gd name="connsiteY2" fmla="*/ 23441 h 6881440"/>
              <a:gd name="connsiteX3" fmla="*/ 5433549 w 5434131"/>
              <a:gd name="connsiteY3" fmla="*/ 1065856 h 6881440"/>
              <a:gd name="connsiteX4" fmla="*/ 906290 w 5434131"/>
              <a:gd name="connsiteY4" fmla="*/ 6881440 h 6881440"/>
              <a:gd name="connsiteX5" fmla="*/ 0 w 5434131"/>
              <a:gd name="connsiteY5" fmla="*/ 5975150 h 6881440"/>
              <a:gd name="connsiteX6" fmla="*/ 560832 w 5434131"/>
              <a:gd name="connsiteY6" fmla="*/ 4124035 h 6881440"/>
              <a:gd name="connsiteX0" fmla="*/ 0 w 5434131"/>
              <a:gd name="connsiteY0" fmla="*/ 5963901 h 6870191"/>
              <a:gd name="connsiteX1" fmla="*/ 2430290 w 5434131"/>
              <a:gd name="connsiteY1" fmla="*/ 0 h 6870191"/>
              <a:gd name="connsiteX2" fmla="*/ 5421357 w 5434131"/>
              <a:gd name="connsiteY2" fmla="*/ 12192 h 6870191"/>
              <a:gd name="connsiteX3" fmla="*/ 5433549 w 5434131"/>
              <a:gd name="connsiteY3" fmla="*/ 1054607 h 6870191"/>
              <a:gd name="connsiteX4" fmla="*/ 906290 w 5434131"/>
              <a:gd name="connsiteY4" fmla="*/ 6870191 h 6870191"/>
              <a:gd name="connsiteX5" fmla="*/ 0 w 5434131"/>
              <a:gd name="connsiteY5" fmla="*/ 5963901 h 6870191"/>
              <a:gd name="connsiteX0" fmla="*/ 0 w 5702355"/>
              <a:gd name="connsiteY0" fmla="*/ 4269213 h 6870191"/>
              <a:gd name="connsiteX1" fmla="*/ 2698514 w 5702355"/>
              <a:gd name="connsiteY1" fmla="*/ 0 h 6870191"/>
              <a:gd name="connsiteX2" fmla="*/ 5689581 w 5702355"/>
              <a:gd name="connsiteY2" fmla="*/ 12192 h 6870191"/>
              <a:gd name="connsiteX3" fmla="*/ 5701773 w 5702355"/>
              <a:gd name="connsiteY3" fmla="*/ 1054607 h 6870191"/>
              <a:gd name="connsiteX4" fmla="*/ 1174514 w 5702355"/>
              <a:gd name="connsiteY4" fmla="*/ 6870191 h 6870191"/>
              <a:gd name="connsiteX5" fmla="*/ 0 w 5702355"/>
              <a:gd name="connsiteY5" fmla="*/ 4269213 h 6870191"/>
              <a:gd name="connsiteX0" fmla="*/ 0 w 5702355"/>
              <a:gd name="connsiteY0" fmla="*/ 4269213 h 5894831"/>
              <a:gd name="connsiteX1" fmla="*/ 2698514 w 5702355"/>
              <a:gd name="connsiteY1" fmla="*/ 0 h 5894831"/>
              <a:gd name="connsiteX2" fmla="*/ 5689581 w 5702355"/>
              <a:gd name="connsiteY2" fmla="*/ 12192 h 5894831"/>
              <a:gd name="connsiteX3" fmla="*/ 5701773 w 5702355"/>
              <a:gd name="connsiteY3" fmla="*/ 1054607 h 5894831"/>
              <a:gd name="connsiteX4" fmla="*/ 1747538 w 5702355"/>
              <a:gd name="connsiteY4" fmla="*/ 5894831 h 5894831"/>
              <a:gd name="connsiteX5" fmla="*/ 0 w 5702355"/>
              <a:gd name="connsiteY5" fmla="*/ 4269213 h 5894831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165184 w 5867539"/>
              <a:gd name="connsiteY0" fmla="*/ 4269213 h 6181672"/>
              <a:gd name="connsiteX1" fmla="*/ 2863698 w 5867539"/>
              <a:gd name="connsiteY1" fmla="*/ 0 h 6181672"/>
              <a:gd name="connsiteX2" fmla="*/ 5854765 w 5867539"/>
              <a:gd name="connsiteY2" fmla="*/ 12192 h 6181672"/>
              <a:gd name="connsiteX3" fmla="*/ 5866957 w 5867539"/>
              <a:gd name="connsiteY3" fmla="*/ 1054607 h 6181672"/>
              <a:gd name="connsiteX4" fmla="*/ 1912722 w 5867539"/>
              <a:gd name="connsiteY4" fmla="*/ 5894831 h 6181672"/>
              <a:gd name="connsiteX5" fmla="*/ 165184 w 5867539"/>
              <a:gd name="connsiteY5" fmla="*/ 4269213 h 6181672"/>
              <a:gd name="connsiteX0" fmla="*/ 0 w 5702355"/>
              <a:gd name="connsiteY0" fmla="*/ 4269213 h 5937016"/>
              <a:gd name="connsiteX1" fmla="*/ 2698514 w 5702355"/>
              <a:gd name="connsiteY1" fmla="*/ 0 h 5937016"/>
              <a:gd name="connsiteX2" fmla="*/ 5689581 w 5702355"/>
              <a:gd name="connsiteY2" fmla="*/ 12192 h 5937016"/>
              <a:gd name="connsiteX3" fmla="*/ 5701773 w 5702355"/>
              <a:gd name="connsiteY3" fmla="*/ 1054607 h 5937016"/>
              <a:gd name="connsiteX4" fmla="*/ 1747538 w 5702355"/>
              <a:gd name="connsiteY4" fmla="*/ 5894831 h 5937016"/>
              <a:gd name="connsiteX5" fmla="*/ 0 w 5702355"/>
              <a:gd name="connsiteY5" fmla="*/ 4269213 h 5937016"/>
              <a:gd name="connsiteX0" fmla="*/ 0 w 6068115"/>
              <a:gd name="connsiteY0" fmla="*/ 3927837 h 5929850"/>
              <a:gd name="connsiteX1" fmla="*/ 3064274 w 6068115"/>
              <a:gd name="connsiteY1" fmla="*/ 0 h 5929850"/>
              <a:gd name="connsiteX2" fmla="*/ 6055341 w 6068115"/>
              <a:gd name="connsiteY2" fmla="*/ 12192 h 5929850"/>
              <a:gd name="connsiteX3" fmla="*/ 6067533 w 6068115"/>
              <a:gd name="connsiteY3" fmla="*/ 1054607 h 5929850"/>
              <a:gd name="connsiteX4" fmla="*/ 2113298 w 6068115"/>
              <a:gd name="connsiteY4" fmla="*/ 5894831 h 5929850"/>
              <a:gd name="connsiteX5" fmla="*/ 0 w 6068115"/>
              <a:gd name="connsiteY5" fmla="*/ 3927837 h 5929850"/>
              <a:gd name="connsiteX0" fmla="*/ 0 w 6068115"/>
              <a:gd name="connsiteY0" fmla="*/ 3927837 h 5667023"/>
              <a:gd name="connsiteX1" fmla="*/ 3064274 w 6068115"/>
              <a:gd name="connsiteY1" fmla="*/ 0 h 5667023"/>
              <a:gd name="connsiteX2" fmla="*/ 6055341 w 6068115"/>
              <a:gd name="connsiteY2" fmla="*/ 12192 h 5667023"/>
              <a:gd name="connsiteX3" fmla="*/ 6067533 w 6068115"/>
              <a:gd name="connsiteY3" fmla="*/ 1054607 h 5667023"/>
              <a:gd name="connsiteX4" fmla="*/ 2320562 w 6068115"/>
              <a:gd name="connsiteY4" fmla="*/ 5626607 h 5667023"/>
              <a:gd name="connsiteX5" fmla="*/ 0 w 6068115"/>
              <a:gd name="connsiteY5" fmla="*/ 3927837 h 5667023"/>
              <a:gd name="connsiteX0" fmla="*/ 0 w 6068115"/>
              <a:gd name="connsiteY0" fmla="*/ 3927837 h 6262613"/>
              <a:gd name="connsiteX1" fmla="*/ 3064274 w 6068115"/>
              <a:gd name="connsiteY1" fmla="*/ 0 h 6262613"/>
              <a:gd name="connsiteX2" fmla="*/ 6055341 w 6068115"/>
              <a:gd name="connsiteY2" fmla="*/ 12192 h 6262613"/>
              <a:gd name="connsiteX3" fmla="*/ 6067533 w 6068115"/>
              <a:gd name="connsiteY3" fmla="*/ 1054607 h 6262613"/>
              <a:gd name="connsiteX4" fmla="*/ 2320562 w 6068115"/>
              <a:gd name="connsiteY4" fmla="*/ 5626607 h 6262613"/>
              <a:gd name="connsiteX5" fmla="*/ 0 w 6068115"/>
              <a:gd name="connsiteY5" fmla="*/ 3927837 h 6262613"/>
              <a:gd name="connsiteX0" fmla="*/ 388132 w 6456247"/>
              <a:gd name="connsiteY0" fmla="*/ 3927837 h 6423592"/>
              <a:gd name="connsiteX1" fmla="*/ 3452406 w 6456247"/>
              <a:gd name="connsiteY1" fmla="*/ 0 h 6423592"/>
              <a:gd name="connsiteX2" fmla="*/ 6443473 w 6456247"/>
              <a:gd name="connsiteY2" fmla="*/ 12192 h 6423592"/>
              <a:gd name="connsiteX3" fmla="*/ 6455665 w 6456247"/>
              <a:gd name="connsiteY3" fmla="*/ 1054607 h 6423592"/>
              <a:gd name="connsiteX4" fmla="*/ 2708694 w 6456247"/>
              <a:gd name="connsiteY4" fmla="*/ 5626607 h 6423592"/>
              <a:gd name="connsiteX5" fmla="*/ 388132 w 6456247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8132 w 6455666"/>
              <a:gd name="connsiteY0" fmla="*/ 3927837 h 6423592"/>
              <a:gd name="connsiteX1" fmla="*/ 3452406 w 6455666"/>
              <a:gd name="connsiteY1" fmla="*/ 0 h 6423592"/>
              <a:gd name="connsiteX2" fmla="*/ 6443473 w 6455666"/>
              <a:gd name="connsiteY2" fmla="*/ 12192 h 6423592"/>
              <a:gd name="connsiteX3" fmla="*/ 6455665 w 6455666"/>
              <a:gd name="connsiteY3" fmla="*/ 1054607 h 6423592"/>
              <a:gd name="connsiteX4" fmla="*/ 2708694 w 6455666"/>
              <a:gd name="connsiteY4" fmla="*/ 5626607 h 6423592"/>
              <a:gd name="connsiteX5" fmla="*/ 388132 w 6455666"/>
              <a:gd name="connsiteY5" fmla="*/ 3927837 h 6423592"/>
              <a:gd name="connsiteX0" fmla="*/ 383753 w 6451287"/>
              <a:gd name="connsiteY0" fmla="*/ 3927837 h 6311517"/>
              <a:gd name="connsiteX1" fmla="*/ 3448027 w 6451287"/>
              <a:gd name="connsiteY1" fmla="*/ 0 h 6311517"/>
              <a:gd name="connsiteX2" fmla="*/ 6439094 w 6451287"/>
              <a:gd name="connsiteY2" fmla="*/ 12192 h 6311517"/>
              <a:gd name="connsiteX3" fmla="*/ 6451286 w 6451287"/>
              <a:gd name="connsiteY3" fmla="*/ 1054607 h 6311517"/>
              <a:gd name="connsiteX4" fmla="*/ 2704315 w 6451287"/>
              <a:gd name="connsiteY4" fmla="*/ 5626607 h 6311517"/>
              <a:gd name="connsiteX5" fmla="*/ 383753 w 6451287"/>
              <a:gd name="connsiteY5" fmla="*/ 3927837 h 6311517"/>
              <a:gd name="connsiteX0" fmla="*/ 372925 w 6525803"/>
              <a:gd name="connsiteY0" fmla="*/ 3915645 h 6309124"/>
              <a:gd name="connsiteX1" fmla="*/ 3522543 w 6525803"/>
              <a:gd name="connsiteY1" fmla="*/ 0 h 6309124"/>
              <a:gd name="connsiteX2" fmla="*/ 6513610 w 6525803"/>
              <a:gd name="connsiteY2" fmla="*/ 12192 h 6309124"/>
              <a:gd name="connsiteX3" fmla="*/ 6525802 w 6525803"/>
              <a:gd name="connsiteY3" fmla="*/ 1054607 h 6309124"/>
              <a:gd name="connsiteX4" fmla="*/ 2778831 w 6525803"/>
              <a:gd name="connsiteY4" fmla="*/ 5626607 h 6309124"/>
              <a:gd name="connsiteX5" fmla="*/ 372925 w 6525803"/>
              <a:gd name="connsiteY5" fmla="*/ 3915645 h 6309124"/>
              <a:gd name="connsiteX0" fmla="*/ 364084 w 6516962"/>
              <a:gd name="connsiteY0" fmla="*/ 3915645 h 6318938"/>
              <a:gd name="connsiteX1" fmla="*/ 3513702 w 6516962"/>
              <a:gd name="connsiteY1" fmla="*/ 0 h 6318938"/>
              <a:gd name="connsiteX2" fmla="*/ 6504769 w 6516962"/>
              <a:gd name="connsiteY2" fmla="*/ 12192 h 6318938"/>
              <a:gd name="connsiteX3" fmla="*/ 6516961 w 6516962"/>
              <a:gd name="connsiteY3" fmla="*/ 1054607 h 6318938"/>
              <a:gd name="connsiteX4" fmla="*/ 2843142 w 6516962"/>
              <a:gd name="connsiteY4" fmla="*/ 5638799 h 6318938"/>
              <a:gd name="connsiteX5" fmla="*/ 364084 w 6516962"/>
              <a:gd name="connsiteY5" fmla="*/ 3915645 h 631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962" h="6318938">
                <a:moveTo>
                  <a:pt x="364084" y="3915645"/>
                </a:moveTo>
                <a:lnTo>
                  <a:pt x="3513702" y="0"/>
                </a:lnTo>
                <a:lnTo>
                  <a:pt x="6504769" y="12192"/>
                </a:lnTo>
                <a:cubicBezTo>
                  <a:pt x="6515600" y="872744"/>
                  <a:pt x="6511536" y="106679"/>
                  <a:pt x="6516961" y="1054607"/>
                </a:cubicBezTo>
                <a:cubicBezTo>
                  <a:pt x="6519683" y="1066799"/>
                  <a:pt x="2876996" y="5626607"/>
                  <a:pt x="2843142" y="5638799"/>
                </a:cubicBezTo>
                <a:cubicBezTo>
                  <a:pt x="1111220" y="7345679"/>
                  <a:pt x="-818540" y="5489071"/>
                  <a:pt x="364084" y="3915645"/>
                </a:cubicBezTo>
                <a:close/>
              </a:path>
            </a:pathLst>
          </a:custGeo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</a:t>
            </a:r>
          </a:p>
          <a:p>
            <a:r>
              <a:rPr lang="en-US"/>
              <a:t>Below to</a:t>
            </a:r>
          </a:p>
          <a:p>
            <a:r>
              <a:rPr lang="en-US"/>
              <a:t>Add image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4E5319-CEDE-CB13-62FF-9ED06D724C86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8A08194-A1CF-58C7-8452-9E29423CE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E510E2-DF14-0D68-D29A-5A578A262C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11D9C7E-9DF5-9B20-524F-81850ECF7E2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668145" y="4725797"/>
            <a:ext cx="1568637" cy="2468996"/>
            <a:chOff x="9668145" y="4725797"/>
            <a:chExt cx="1568637" cy="246899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E72A1F2-E918-0A9B-3F2B-EC1FC5D1465A}"/>
                </a:ext>
              </a:extLst>
            </p:cNvPr>
            <p:cNvSpPr/>
            <p:nvPr userDrawn="1"/>
          </p:nvSpPr>
          <p:spPr>
            <a:xfrm rot="2351781">
              <a:off x="9668145" y="5361500"/>
              <a:ext cx="413092" cy="1833293"/>
            </a:xfrm>
            <a:custGeom>
              <a:avLst/>
              <a:gdLst>
                <a:gd name="connsiteX0" fmla="*/ 91064 w 413092"/>
                <a:gd name="connsiteY0" fmla="*/ 35275 h 1833293"/>
                <a:gd name="connsiteX1" fmla="*/ 206546 w 413092"/>
                <a:gd name="connsiteY1" fmla="*/ 0 h 1833293"/>
                <a:gd name="connsiteX2" fmla="*/ 413092 w 413092"/>
                <a:gd name="connsiteY2" fmla="*/ 206546 h 1833293"/>
                <a:gd name="connsiteX3" fmla="*/ 413091 w 413092"/>
                <a:gd name="connsiteY3" fmla="*/ 1496427 h 1833293"/>
                <a:gd name="connsiteX4" fmla="*/ 0 w 413092"/>
                <a:gd name="connsiteY4" fmla="*/ 1833293 h 1833293"/>
                <a:gd name="connsiteX5" fmla="*/ 0 w 413092"/>
                <a:gd name="connsiteY5" fmla="*/ 206546 h 1833293"/>
                <a:gd name="connsiteX6" fmla="*/ 91064 w 413092"/>
                <a:gd name="connsiteY6" fmla="*/ 35275 h 183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3092" h="1833293">
                  <a:moveTo>
                    <a:pt x="91064" y="35275"/>
                  </a:moveTo>
                  <a:cubicBezTo>
                    <a:pt x="124029" y="13004"/>
                    <a:pt x="163768" y="0"/>
                    <a:pt x="206546" y="0"/>
                  </a:cubicBezTo>
                  <a:cubicBezTo>
                    <a:pt x="320618" y="0"/>
                    <a:pt x="413092" y="92474"/>
                    <a:pt x="413092" y="206546"/>
                  </a:cubicBezTo>
                  <a:lnTo>
                    <a:pt x="413091" y="1496427"/>
                  </a:lnTo>
                  <a:lnTo>
                    <a:pt x="0" y="1833293"/>
                  </a:lnTo>
                  <a:lnTo>
                    <a:pt x="0" y="206546"/>
                  </a:lnTo>
                  <a:cubicBezTo>
                    <a:pt x="0" y="135251"/>
                    <a:pt x="36123" y="72393"/>
                    <a:pt x="91064" y="35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ounded Rectangle 25">
              <a:extLst>
                <a:ext uri="{FF2B5EF4-FFF2-40B4-BE49-F238E27FC236}">
                  <a16:creationId xmlns:a16="http://schemas.microsoft.com/office/drawing/2014/main" id="{9D3FD03D-6D2D-AB8D-7E49-267692480AD6}"/>
                </a:ext>
              </a:extLst>
            </p:cNvPr>
            <p:cNvSpPr/>
            <p:nvPr userDrawn="1"/>
          </p:nvSpPr>
          <p:spPr>
            <a:xfrm rot="2351781">
              <a:off x="9705079" y="4753598"/>
              <a:ext cx="413091" cy="113927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26">
              <a:extLst>
                <a:ext uri="{FF2B5EF4-FFF2-40B4-BE49-F238E27FC236}">
                  <a16:creationId xmlns:a16="http://schemas.microsoft.com/office/drawing/2014/main" id="{3B0BD669-A9F3-72F7-AA53-DA23490BC8A8}"/>
                </a:ext>
              </a:extLst>
            </p:cNvPr>
            <p:cNvSpPr/>
            <p:nvPr userDrawn="1"/>
          </p:nvSpPr>
          <p:spPr>
            <a:xfrm rot="2351781">
              <a:off x="10823691" y="4725797"/>
              <a:ext cx="413091" cy="219071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639339-91AD-C93A-57F8-843B626627A0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096CF84-ED49-D34C-F7D7-144E356037C9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B684B4A-DC63-5CC7-6DB8-EECF15487DAD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E3E59AC-17D1-AB31-B18B-F53FD24F3C65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3E29724-6699-94FD-99F0-3B3C6957CFE1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2344B2C-67DC-A345-B498-4A57E49E4E1D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31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718182" y="1732383"/>
            <a:ext cx="6476909" cy="4371433"/>
          </a:xfrm>
          <a:custGeom>
            <a:avLst/>
            <a:gdLst>
              <a:gd name="connsiteX0" fmla="*/ 3385908 w 17216847"/>
              <a:gd name="connsiteY0" fmla="*/ 0 h 7230830"/>
              <a:gd name="connsiteX1" fmla="*/ 13830939 w 17216847"/>
              <a:gd name="connsiteY1" fmla="*/ 0 h 7230830"/>
              <a:gd name="connsiteX2" fmla="*/ 17216847 w 17216847"/>
              <a:gd name="connsiteY2" fmla="*/ 3385908 h 7230830"/>
              <a:gd name="connsiteX3" fmla="*/ 17216847 w 17216847"/>
              <a:gd name="connsiteY3" fmla="*/ 3844922 h 7230830"/>
              <a:gd name="connsiteX4" fmla="*/ 13830939 w 17216847"/>
              <a:gd name="connsiteY4" fmla="*/ 7230830 h 7230830"/>
              <a:gd name="connsiteX5" fmla="*/ 3385908 w 17216847"/>
              <a:gd name="connsiteY5" fmla="*/ 7230830 h 7230830"/>
              <a:gd name="connsiteX6" fmla="*/ 0 w 17216847"/>
              <a:gd name="connsiteY6" fmla="*/ 3844922 h 7230830"/>
              <a:gd name="connsiteX7" fmla="*/ 0 w 17216847"/>
              <a:gd name="connsiteY7" fmla="*/ 3385908 h 7230830"/>
              <a:gd name="connsiteX8" fmla="*/ 3385908 w 17216847"/>
              <a:gd name="connsiteY8" fmla="*/ 0 h 7230830"/>
              <a:gd name="connsiteX0" fmla="*/ 3385908 w 17216847"/>
              <a:gd name="connsiteY0" fmla="*/ 0 h 7230830"/>
              <a:gd name="connsiteX1" fmla="*/ 13830939 w 17216847"/>
              <a:gd name="connsiteY1" fmla="*/ 0 h 7230830"/>
              <a:gd name="connsiteX2" fmla="*/ 17216847 w 17216847"/>
              <a:gd name="connsiteY2" fmla="*/ 3385908 h 7230830"/>
              <a:gd name="connsiteX3" fmla="*/ 17216847 w 17216847"/>
              <a:gd name="connsiteY3" fmla="*/ 3844922 h 7230830"/>
              <a:gd name="connsiteX4" fmla="*/ 13830939 w 17216847"/>
              <a:gd name="connsiteY4" fmla="*/ 7230830 h 7230830"/>
              <a:gd name="connsiteX5" fmla="*/ 3385908 w 17216847"/>
              <a:gd name="connsiteY5" fmla="*/ 7230830 h 7230830"/>
              <a:gd name="connsiteX6" fmla="*/ 0 w 17216847"/>
              <a:gd name="connsiteY6" fmla="*/ 3844922 h 7230830"/>
              <a:gd name="connsiteX7" fmla="*/ 0 w 17216847"/>
              <a:gd name="connsiteY7" fmla="*/ 3385908 h 7230830"/>
              <a:gd name="connsiteX8" fmla="*/ 3385908 w 17216847"/>
              <a:gd name="connsiteY8" fmla="*/ 0 h 7230830"/>
              <a:gd name="connsiteX0" fmla="*/ 3729831 w 17560770"/>
              <a:gd name="connsiteY0" fmla="*/ 0 h 7230830"/>
              <a:gd name="connsiteX1" fmla="*/ 14174862 w 17560770"/>
              <a:gd name="connsiteY1" fmla="*/ 0 h 7230830"/>
              <a:gd name="connsiteX2" fmla="*/ 17560770 w 17560770"/>
              <a:gd name="connsiteY2" fmla="*/ 3385908 h 7230830"/>
              <a:gd name="connsiteX3" fmla="*/ 17560770 w 17560770"/>
              <a:gd name="connsiteY3" fmla="*/ 3844922 h 7230830"/>
              <a:gd name="connsiteX4" fmla="*/ 14174862 w 17560770"/>
              <a:gd name="connsiteY4" fmla="*/ 7230830 h 7230830"/>
              <a:gd name="connsiteX5" fmla="*/ 3729831 w 17560770"/>
              <a:gd name="connsiteY5" fmla="*/ 7230830 h 7230830"/>
              <a:gd name="connsiteX6" fmla="*/ 343923 w 17560770"/>
              <a:gd name="connsiteY6" fmla="*/ 3844922 h 7230830"/>
              <a:gd name="connsiteX7" fmla="*/ 0 w 17560770"/>
              <a:gd name="connsiteY7" fmla="*/ 3411719 h 7230830"/>
              <a:gd name="connsiteX8" fmla="*/ 3729831 w 17560770"/>
              <a:gd name="connsiteY8" fmla="*/ 0 h 7230830"/>
              <a:gd name="connsiteX0" fmla="*/ 3729831 w 17560770"/>
              <a:gd name="connsiteY0" fmla="*/ 0 h 7230830"/>
              <a:gd name="connsiteX1" fmla="*/ 14174862 w 17560770"/>
              <a:gd name="connsiteY1" fmla="*/ 0 h 7230830"/>
              <a:gd name="connsiteX2" fmla="*/ 17560770 w 17560770"/>
              <a:gd name="connsiteY2" fmla="*/ 3385908 h 7230830"/>
              <a:gd name="connsiteX3" fmla="*/ 17560770 w 17560770"/>
              <a:gd name="connsiteY3" fmla="*/ 3844922 h 7230830"/>
              <a:gd name="connsiteX4" fmla="*/ 14174862 w 17560770"/>
              <a:gd name="connsiteY4" fmla="*/ 7230830 h 7230830"/>
              <a:gd name="connsiteX5" fmla="*/ 3729831 w 17560770"/>
              <a:gd name="connsiteY5" fmla="*/ 7230830 h 7230830"/>
              <a:gd name="connsiteX6" fmla="*/ 31266 w 17560770"/>
              <a:gd name="connsiteY6" fmla="*/ 3857829 h 7230830"/>
              <a:gd name="connsiteX7" fmla="*/ 0 w 17560770"/>
              <a:gd name="connsiteY7" fmla="*/ 3411719 h 7230830"/>
              <a:gd name="connsiteX8" fmla="*/ 3729831 w 17560770"/>
              <a:gd name="connsiteY8" fmla="*/ 0 h 7230830"/>
              <a:gd name="connsiteX0" fmla="*/ 3745463 w 17576402"/>
              <a:gd name="connsiteY0" fmla="*/ 0 h 7230830"/>
              <a:gd name="connsiteX1" fmla="*/ 14190494 w 17576402"/>
              <a:gd name="connsiteY1" fmla="*/ 0 h 7230830"/>
              <a:gd name="connsiteX2" fmla="*/ 17576402 w 17576402"/>
              <a:gd name="connsiteY2" fmla="*/ 3385908 h 7230830"/>
              <a:gd name="connsiteX3" fmla="*/ 17576402 w 17576402"/>
              <a:gd name="connsiteY3" fmla="*/ 3844922 h 7230830"/>
              <a:gd name="connsiteX4" fmla="*/ 14190494 w 17576402"/>
              <a:gd name="connsiteY4" fmla="*/ 7230830 h 7230830"/>
              <a:gd name="connsiteX5" fmla="*/ 3745463 w 17576402"/>
              <a:gd name="connsiteY5" fmla="*/ 7230830 h 7230830"/>
              <a:gd name="connsiteX6" fmla="*/ 0 w 17576402"/>
              <a:gd name="connsiteY6" fmla="*/ 3857829 h 7230830"/>
              <a:gd name="connsiteX7" fmla="*/ 15632 w 17576402"/>
              <a:gd name="connsiteY7" fmla="*/ 3411719 h 7230830"/>
              <a:gd name="connsiteX8" fmla="*/ 3745463 w 17576402"/>
              <a:gd name="connsiteY8" fmla="*/ 0 h 7230830"/>
              <a:gd name="connsiteX0" fmla="*/ 3745463 w 17576402"/>
              <a:gd name="connsiteY0" fmla="*/ 0 h 7230830"/>
              <a:gd name="connsiteX1" fmla="*/ 14190494 w 17576402"/>
              <a:gd name="connsiteY1" fmla="*/ 0 h 7230830"/>
              <a:gd name="connsiteX2" fmla="*/ 17576402 w 17576402"/>
              <a:gd name="connsiteY2" fmla="*/ 3844922 h 7230830"/>
              <a:gd name="connsiteX3" fmla="*/ 14190494 w 17576402"/>
              <a:gd name="connsiteY3" fmla="*/ 7230830 h 7230830"/>
              <a:gd name="connsiteX4" fmla="*/ 3745463 w 17576402"/>
              <a:gd name="connsiteY4" fmla="*/ 7230830 h 7230830"/>
              <a:gd name="connsiteX5" fmla="*/ 0 w 17576402"/>
              <a:gd name="connsiteY5" fmla="*/ 3857829 h 7230830"/>
              <a:gd name="connsiteX6" fmla="*/ 15632 w 17576402"/>
              <a:gd name="connsiteY6" fmla="*/ 3411719 h 7230830"/>
              <a:gd name="connsiteX7" fmla="*/ 3745463 w 17576402"/>
              <a:gd name="connsiteY7" fmla="*/ 0 h 7230830"/>
              <a:gd name="connsiteX0" fmla="*/ 3745463 w 15496121"/>
              <a:gd name="connsiteY0" fmla="*/ 0 h 7230830"/>
              <a:gd name="connsiteX1" fmla="*/ 14190494 w 15496121"/>
              <a:gd name="connsiteY1" fmla="*/ 0 h 7230830"/>
              <a:gd name="connsiteX2" fmla="*/ 14190494 w 15496121"/>
              <a:gd name="connsiteY2" fmla="*/ 7230830 h 7230830"/>
              <a:gd name="connsiteX3" fmla="*/ 3745463 w 15496121"/>
              <a:gd name="connsiteY3" fmla="*/ 7230830 h 7230830"/>
              <a:gd name="connsiteX4" fmla="*/ 0 w 15496121"/>
              <a:gd name="connsiteY4" fmla="*/ 3857829 h 7230830"/>
              <a:gd name="connsiteX5" fmla="*/ 15632 w 15496121"/>
              <a:gd name="connsiteY5" fmla="*/ 3411719 h 7230830"/>
              <a:gd name="connsiteX6" fmla="*/ 3745463 w 15496121"/>
              <a:gd name="connsiteY6" fmla="*/ 0 h 7230830"/>
              <a:gd name="connsiteX0" fmla="*/ 3745463 w 14190493"/>
              <a:gd name="connsiteY0" fmla="*/ 0 h 7230830"/>
              <a:gd name="connsiteX1" fmla="*/ 14190494 w 14190493"/>
              <a:gd name="connsiteY1" fmla="*/ 0 h 7230830"/>
              <a:gd name="connsiteX2" fmla="*/ 14190494 w 14190493"/>
              <a:gd name="connsiteY2" fmla="*/ 7230830 h 7230830"/>
              <a:gd name="connsiteX3" fmla="*/ 3745463 w 14190493"/>
              <a:gd name="connsiteY3" fmla="*/ 7230830 h 7230830"/>
              <a:gd name="connsiteX4" fmla="*/ 0 w 14190493"/>
              <a:gd name="connsiteY4" fmla="*/ 3857829 h 7230830"/>
              <a:gd name="connsiteX5" fmla="*/ 15632 w 14190493"/>
              <a:gd name="connsiteY5" fmla="*/ 3411719 h 7230830"/>
              <a:gd name="connsiteX6" fmla="*/ 3745463 w 14190493"/>
              <a:gd name="connsiteY6" fmla="*/ 0 h 7230830"/>
              <a:gd name="connsiteX0" fmla="*/ 3745463 w 14190493"/>
              <a:gd name="connsiteY0" fmla="*/ 0 h 7243782"/>
              <a:gd name="connsiteX1" fmla="*/ 14190494 w 14190493"/>
              <a:gd name="connsiteY1" fmla="*/ 0 h 7243782"/>
              <a:gd name="connsiteX2" fmla="*/ 12955504 w 14190493"/>
              <a:gd name="connsiteY2" fmla="*/ 7243782 h 7243782"/>
              <a:gd name="connsiteX3" fmla="*/ 3745463 w 14190493"/>
              <a:gd name="connsiteY3" fmla="*/ 7230830 h 7243782"/>
              <a:gd name="connsiteX4" fmla="*/ 0 w 14190493"/>
              <a:gd name="connsiteY4" fmla="*/ 3857829 h 7243782"/>
              <a:gd name="connsiteX5" fmla="*/ 15632 w 14190493"/>
              <a:gd name="connsiteY5" fmla="*/ 3411719 h 7243782"/>
              <a:gd name="connsiteX6" fmla="*/ 3745463 w 14190493"/>
              <a:gd name="connsiteY6" fmla="*/ 0 h 7243782"/>
              <a:gd name="connsiteX0" fmla="*/ 3745463 w 12955504"/>
              <a:gd name="connsiteY0" fmla="*/ 0 h 7243782"/>
              <a:gd name="connsiteX1" fmla="*/ 12939870 w 12955504"/>
              <a:gd name="connsiteY1" fmla="*/ 0 h 7243782"/>
              <a:gd name="connsiteX2" fmla="*/ 12955504 w 12955504"/>
              <a:gd name="connsiteY2" fmla="*/ 7243782 h 7243782"/>
              <a:gd name="connsiteX3" fmla="*/ 3745463 w 12955504"/>
              <a:gd name="connsiteY3" fmla="*/ 7230830 h 7243782"/>
              <a:gd name="connsiteX4" fmla="*/ 0 w 12955504"/>
              <a:gd name="connsiteY4" fmla="*/ 3857829 h 7243782"/>
              <a:gd name="connsiteX5" fmla="*/ 15632 w 12955504"/>
              <a:gd name="connsiteY5" fmla="*/ 3411719 h 7243782"/>
              <a:gd name="connsiteX6" fmla="*/ 3745463 w 12955504"/>
              <a:gd name="connsiteY6" fmla="*/ 0 h 72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55504" h="7243782">
                <a:moveTo>
                  <a:pt x="3745463" y="0"/>
                </a:moveTo>
                <a:lnTo>
                  <a:pt x="12939870" y="0"/>
                </a:lnTo>
                <a:cubicBezTo>
                  <a:pt x="12945081" y="2414594"/>
                  <a:pt x="12950293" y="4829188"/>
                  <a:pt x="12955504" y="7243782"/>
                </a:cubicBezTo>
                <a:lnTo>
                  <a:pt x="3745463" y="7230830"/>
                </a:lnTo>
                <a:cubicBezTo>
                  <a:pt x="1875478" y="7230830"/>
                  <a:pt x="0" y="5727814"/>
                  <a:pt x="0" y="3857829"/>
                </a:cubicBezTo>
                <a:lnTo>
                  <a:pt x="15632" y="3411719"/>
                </a:lnTo>
                <a:cubicBezTo>
                  <a:pt x="15632" y="1541734"/>
                  <a:pt x="1875478" y="0"/>
                  <a:pt x="37454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800" b="0" i="0"/>
            </a:lvl1pPr>
          </a:lstStyle>
          <a:p>
            <a:r>
              <a:rPr lang="en-US"/>
              <a:t>Click icon to</a:t>
            </a:r>
          </a:p>
          <a:p>
            <a:r>
              <a:rPr lang="en-US"/>
              <a:t>add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552174-8962-0640-8E00-050ACB441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400" y="1732382"/>
            <a:ext cx="4741985" cy="437143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89A310B-6171-4313-96A8-5CF813755561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0A6F62-2691-8B9A-F675-2AEF6840D2AC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A360F4A-9361-D0DD-7E60-BEE280D67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968543B-AE86-5F82-60D2-A03754ECC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77B8502-8D7C-1E1A-00B4-D3BB72A839DD}"/>
              </a:ext>
            </a:extLst>
          </p:cNvPr>
          <p:cNvGrpSpPr/>
          <p:nvPr userDrawn="1"/>
        </p:nvGrpSpPr>
        <p:grpSpPr>
          <a:xfrm>
            <a:off x="8311695" y="4635494"/>
            <a:ext cx="2755589" cy="2936641"/>
            <a:chOff x="4371290" y="4616796"/>
            <a:chExt cx="2755589" cy="2936641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1D99BC3-4242-7CE8-2B37-75A66BBEFE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21360064">
              <a:off x="4371290" y="4616796"/>
              <a:ext cx="2755589" cy="2340138"/>
            </a:xfrm>
            <a:custGeom>
              <a:avLst/>
              <a:gdLst>
                <a:gd name="connsiteX0" fmla="*/ 2755589 w 2755589"/>
                <a:gd name="connsiteY0" fmla="*/ 0 h 2340138"/>
                <a:gd name="connsiteX1" fmla="*/ 2755589 w 2755589"/>
                <a:gd name="connsiteY1" fmla="*/ 2340138 h 2340138"/>
                <a:gd name="connsiteX2" fmla="*/ 0 w 2755589"/>
                <a:gd name="connsiteY2" fmla="*/ 2147500 h 2340138"/>
                <a:gd name="connsiteX3" fmla="*/ 0 w 2755589"/>
                <a:gd name="connsiteY3" fmla="*/ 0 h 234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5589" h="2340138">
                  <a:moveTo>
                    <a:pt x="2755589" y="0"/>
                  </a:moveTo>
                  <a:lnTo>
                    <a:pt x="2755589" y="2340138"/>
                  </a:lnTo>
                  <a:lnTo>
                    <a:pt x="0" y="214750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4E148A8-7960-5414-63E5-04CA381B0E36}"/>
                </a:ext>
              </a:extLst>
            </p:cNvPr>
            <p:cNvSpPr/>
            <p:nvPr userDrawn="1"/>
          </p:nvSpPr>
          <p:spPr>
            <a:xfrm rot="18633027">
              <a:off x="5255174" y="5808703"/>
              <a:ext cx="2140958" cy="1348510"/>
            </a:xfrm>
            <a:custGeom>
              <a:avLst/>
              <a:gdLst>
                <a:gd name="connsiteX0" fmla="*/ 1943473 w 2140958"/>
                <a:gd name="connsiteY0" fmla="*/ 197484 h 1348510"/>
                <a:gd name="connsiteX1" fmla="*/ 2140958 w 2140958"/>
                <a:gd name="connsiteY1" fmla="*/ 674255 h 1348510"/>
                <a:gd name="connsiteX2" fmla="*/ 1466703 w 2140958"/>
                <a:gd name="connsiteY2" fmla="*/ 1348510 h 1348510"/>
                <a:gd name="connsiteX3" fmla="*/ 1153791 w 2140958"/>
                <a:gd name="connsiteY3" fmla="*/ 1348510 h 1348510"/>
                <a:gd name="connsiteX4" fmla="*/ 0 w 2140958"/>
                <a:gd name="connsiteY4" fmla="*/ 0 h 1348510"/>
                <a:gd name="connsiteX5" fmla="*/ 1466703 w 2140958"/>
                <a:gd name="connsiteY5" fmla="*/ 0 h 1348510"/>
                <a:gd name="connsiteX6" fmla="*/ 1943473 w 2140958"/>
                <a:gd name="connsiteY6" fmla="*/ 197484 h 134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958" h="1348510">
                  <a:moveTo>
                    <a:pt x="1943473" y="197484"/>
                  </a:moveTo>
                  <a:cubicBezTo>
                    <a:pt x="2065490" y="319501"/>
                    <a:pt x="2140958" y="488065"/>
                    <a:pt x="2140958" y="674255"/>
                  </a:cubicBezTo>
                  <a:cubicBezTo>
                    <a:pt x="2140958" y="1046636"/>
                    <a:pt x="1839084" y="1348510"/>
                    <a:pt x="1466703" y="1348510"/>
                  </a:cubicBezTo>
                  <a:lnTo>
                    <a:pt x="1153791" y="1348510"/>
                  </a:lnTo>
                  <a:lnTo>
                    <a:pt x="0" y="0"/>
                  </a:lnTo>
                  <a:lnTo>
                    <a:pt x="1466703" y="0"/>
                  </a:lnTo>
                  <a:cubicBezTo>
                    <a:pt x="1652894" y="0"/>
                    <a:pt x="1821457" y="75469"/>
                    <a:pt x="1943473" y="197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950F67-C6B9-2CA5-D7CD-C1865E34EE7C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99D1E88-F9FA-7E23-8220-EB666BF847ED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3E186C0-DDD3-FD98-AA02-8C6368E74A8C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81A71B2-3968-5D58-2A17-338489F81E08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C5BFBB5-7268-FF97-9727-CE30389866DE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3E1E560-080E-C960-52E6-2FF6ECFC6152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71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_Content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AEBAECB-52A0-4F8C-BCA3-24F7DCB57E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64">
            <a:off x="7628249" y="4877966"/>
            <a:ext cx="4315346" cy="204508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35A4377-92B9-4403-BD2E-9F3337A3AB9F}"/>
              </a:ext>
            </a:extLst>
          </p:cNvPr>
          <p:cNvGrpSpPr/>
          <p:nvPr userDrawn="1"/>
        </p:nvGrpSpPr>
        <p:grpSpPr>
          <a:xfrm rot="21193418">
            <a:off x="8660755" y="5405662"/>
            <a:ext cx="2584359" cy="1032333"/>
            <a:chOff x="-521858" y="-813749"/>
            <a:chExt cx="3717094" cy="1586550"/>
          </a:xfrm>
        </p:grpSpPr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F618EE3E-0AEA-40BE-907F-E7B63E2942FB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6">
              <a:extLst>
                <a:ext uri="{FF2B5EF4-FFF2-40B4-BE49-F238E27FC236}">
                  <a16:creationId xmlns:a16="http://schemas.microsoft.com/office/drawing/2014/main" id="{5E5341BC-A7B6-4073-AF88-725381450FDF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7">
              <a:extLst>
                <a:ext uri="{FF2B5EF4-FFF2-40B4-BE49-F238E27FC236}">
                  <a16:creationId xmlns:a16="http://schemas.microsoft.com/office/drawing/2014/main" id="{5F46BBD3-E15D-4277-95F7-9665937F3003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08FB05-33F1-D942-B6F0-85398E25660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62824" y="1738163"/>
            <a:ext cx="7360376" cy="4075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912DC8E-C44F-4707-966D-88F90F27AB09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6BAF6E46-FDB4-4D20-85F2-1DA2CA0751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9356" y="1738163"/>
            <a:ext cx="3436681" cy="4183666"/>
          </a:xfrm>
          <a:custGeom>
            <a:avLst/>
            <a:gdLst>
              <a:gd name="connsiteX0" fmla="*/ 0 w 5834745"/>
              <a:gd name="connsiteY0" fmla="*/ 0 h 8418838"/>
              <a:gd name="connsiteX1" fmla="*/ 4862267 w 5834745"/>
              <a:gd name="connsiteY1" fmla="*/ 0 h 8418838"/>
              <a:gd name="connsiteX2" fmla="*/ 5834745 w 5834745"/>
              <a:gd name="connsiteY2" fmla="*/ 972477 h 8418838"/>
              <a:gd name="connsiteX3" fmla="*/ 5834745 w 5834745"/>
              <a:gd name="connsiteY3" fmla="*/ 8418838 h 8418838"/>
              <a:gd name="connsiteX4" fmla="*/ 972477 w 5834745"/>
              <a:gd name="connsiteY4" fmla="*/ 8418838 h 8418838"/>
              <a:gd name="connsiteX5" fmla="*/ 0 w 5834745"/>
              <a:gd name="connsiteY5" fmla="*/ 7446361 h 841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34745" h="8418838">
                <a:moveTo>
                  <a:pt x="0" y="0"/>
                </a:moveTo>
                <a:lnTo>
                  <a:pt x="4862267" y="0"/>
                </a:lnTo>
                <a:cubicBezTo>
                  <a:pt x="5399351" y="0"/>
                  <a:pt x="5834745" y="435393"/>
                  <a:pt x="5834745" y="972477"/>
                </a:cubicBezTo>
                <a:lnTo>
                  <a:pt x="5834745" y="8418838"/>
                </a:lnTo>
                <a:lnTo>
                  <a:pt x="972477" y="8418838"/>
                </a:lnTo>
                <a:cubicBezTo>
                  <a:pt x="435393" y="8418838"/>
                  <a:pt x="0" y="7983445"/>
                  <a:pt x="0" y="744636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1400" b="0" i="0"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4615DD-79C7-D161-D3CD-297AE11165AC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E46D4D9-E562-E760-5B07-75D4512D6A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1EF6D862-6A44-F1D9-EAE4-1FB5F72E45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7E6D3D1-AB14-CDAF-7037-8A6164889C9E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9DC3CFE-BFA5-7157-50CD-5C6B099C229C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307935B-D21E-00D5-80AC-E79D4197BBA6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16E84B2-AE90-8BD6-B895-D34845A20D43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C964DF6-1D18-AE24-37FF-AE61C0443ADB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9FA3EE5-6DF9-C3A8-BA0E-77A8D6699AB1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532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479378-E967-A84F-B622-04A6605633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4383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5594187-B2C7-0D43-9EE2-2CF987DA1D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2924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1FE0756A-392B-3D41-8095-61C2E21F578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65314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0CBAF152-847A-1540-8967-49E26190C1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39964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1973F83-2B99-2D47-B223-CD02C749D0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83768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30361622-0EBF-5046-BC37-F4CCD2D28D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03050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210009E0-B2EF-5247-BE30-EFA7DE96451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94699" y="1413894"/>
            <a:ext cx="2368244" cy="2292731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DF9AA2B3-98B7-D04F-AEE4-57B8533C7B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4904" y="4352925"/>
            <a:ext cx="2706815" cy="2389251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4F3A698D-F3EC-EA40-A9CF-F9469D460D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3354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3" name="Text Placeholder 40">
            <a:extLst>
              <a:ext uri="{FF2B5EF4-FFF2-40B4-BE49-F238E27FC236}">
                <a16:creationId xmlns:a16="http://schemas.microsoft.com/office/drawing/2014/main" id="{B37770F6-50C5-3A49-8298-87989A22415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28202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B77AC844-39F9-0645-815D-E99BEC4E273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10314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5" name="Text Placeholder 40">
            <a:extLst>
              <a:ext uri="{FF2B5EF4-FFF2-40B4-BE49-F238E27FC236}">
                <a16:creationId xmlns:a16="http://schemas.microsoft.com/office/drawing/2014/main" id="{322B121B-6CA2-6848-8D7C-CAB8725B29E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22168" y="3864863"/>
            <a:ext cx="2706815" cy="488061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Heading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9FD570A1-75A9-4D4A-B5EA-5D16CFBE36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4045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3231A04A-4488-4E4B-9455-9FDDF5125A4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20405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04622C4D-E594-944D-920C-1CC4C9FB783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12476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7E4F4AB8-41CD-5D44-9710-99A030E700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04444" y="3376803"/>
            <a:ext cx="2710931" cy="37871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16B603E-7086-42ED-B148-2D3B620C8FC4}"/>
              </a:ext>
            </a:extLst>
          </p:cNvPr>
          <p:cNvSpPr txBox="1">
            <a:spLocks/>
          </p:cNvSpPr>
          <p:nvPr userDrawn="1"/>
        </p:nvSpPr>
        <p:spPr>
          <a:xfrm>
            <a:off x="11332613" y="6377051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600DA2-BA95-2C44-9261-03520E5E82F8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9A6995-CD45-6F30-4116-1EFB8F6BB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0F1908-CBDA-284B-FCF3-AAB4012C1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49318FC-262C-6B72-D354-F8A3993D33F2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EB9D334-6AF2-B81B-945C-DCCC6E732F1E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1345770-B160-FE6A-781C-04706BF9473F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5BF842-1C7F-B717-6581-423DAF559C3D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05B93F0-8048-9298-4771-F337BDC5F7A5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98F5F9E-0E15-F3A2-9CDA-325FB90F83B2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837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212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ecia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BA0B78-9B0E-42B5-8448-9437C73938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82"/>
          <a:stretch/>
        </p:blipFill>
        <p:spPr>
          <a:xfrm>
            <a:off x="-1" y="910454"/>
            <a:ext cx="8693465" cy="580644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CD0ECC3-0CC8-424C-8B78-F1E921AACD5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7360" y="2112155"/>
            <a:ext cx="1842968" cy="3334066"/>
          </a:xfrm>
          <a:custGeom>
            <a:avLst/>
            <a:gdLst>
              <a:gd name="connsiteX0" fmla="*/ 0 w 1842968"/>
              <a:gd name="connsiteY0" fmla="*/ 0 h 3334066"/>
              <a:gd name="connsiteX1" fmla="*/ 1842968 w 1842968"/>
              <a:gd name="connsiteY1" fmla="*/ 0 h 3334066"/>
              <a:gd name="connsiteX2" fmla="*/ 1842968 w 1842968"/>
              <a:gd name="connsiteY2" fmla="*/ 3334066 h 3334066"/>
              <a:gd name="connsiteX3" fmla="*/ 0 w 1842968"/>
              <a:gd name="connsiteY3" fmla="*/ 3334066 h 333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968" h="3334066">
                <a:moveTo>
                  <a:pt x="0" y="0"/>
                </a:moveTo>
                <a:lnTo>
                  <a:pt x="1842968" y="0"/>
                </a:lnTo>
                <a:lnTo>
                  <a:pt x="1842968" y="3334066"/>
                </a:lnTo>
                <a:lnTo>
                  <a:pt x="0" y="33340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08FB05-33F1-D942-B6F0-85398E25660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389812" y="1956235"/>
            <a:ext cx="4086225" cy="4075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912DC8E-C44F-4707-966D-88F90F27AB09}"/>
              </a:ext>
            </a:extLst>
          </p:cNvPr>
          <p:cNvSpPr txBox="1">
            <a:spLocks/>
          </p:cNvSpPr>
          <p:nvPr userDrawn="1"/>
        </p:nvSpPr>
        <p:spPr>
          <a:xfrm>
            <a:off x="11138497" y="6351769"/>
            <a:ext cx="773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7DCD48-F2F0-436C-978D-7C4D59D5E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F37F6B21-6CFA-444C-87D9-D550A7FCE3A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154548" y="1955598"/>
            <a:ext cx="2729602" cy="3648788"/>
          </a:xfrm>
          <a:custGeom>
            <a:avLst/>
            <a:gdLst>
              <a:gd name="connsiteX0" fmla="*/ 0 w 1842968"/>
              <a:gd name="connsiteY0" fmla="*/ 0 h 3334066"/>
              <a:gd name="connsiteX1" fmla="*/ 1842968 w 1842968"/>
              <a:gd name="connsiteY1" fmla="*/ 0 h 3334066"/>
              <a:gd name="connsiteX2" fmla="*/ 1842968 w 1842968"/>
              <a:gd name="connsiteY2" fmla="*/ 3334066 h 3334066"/>
              <a:gd name="connsiteX3" fmla="*/ 0 w 1842968"/>
              <a:gd name="connsiteY3" fmla="*/ 3334066 h 333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968" h="3334066">
                <a:moveTo>
                  <a:pt x="0" y="0"/>
                </a:moveTo>
                <a:lnTo>
                  <a:pt x="1842968" y="0"/>
                </a:lnTo>
                <a:lnTo>
                  <a:pt x="1842968" y="3334066"/>
                </a:lnTo>
                <a:lnTo>
                  <a:pt x="0" y="33340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A1F66B56-1C09-4ABB-88D8-CEE946A0ED8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56253" y="2147442"/>
            <a:ext cx="1842968" cy="3334066"/>
          </a:xfrm>
          <a:custGeom>
            <a:avLst/>
            <a:gdLst>
              <a:gd name="connsiteX0" fmla="*/ 0 w 1842968"/>
              <a:gd name="connsiteY0" fmla="*/ 0 h 3334066"/>
              <a:gd name="connsiteX1" fmla="*/ 1842968 w 1842968"/>
              <a:gd name="connsiteY1" fmla="*/ 0 h 3334066"/>
              <a:gd name="connsiteX2" fmla="*/ 1842968 w 1842968"/>
              <a:gd name="connsiteY2" fmla="*/ 3334066 h 3334066"/>
              <a:gd name="connsiteX3" fmla="*/ 0 w 1842968"/>
              <a:gd name="connsiteY3" fmla="*/ 3334066 h 333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968" h="3334066">
                <a:moveTo>
                  <a:pt x="0" y="0"/>
                </a:moveTo>
                <a:lnTo>
                  <a:pt x="1842968" y="0"/>
                </a:lnTo>
                <a:lnTo>
                  <a:pt x="1842968" y="3334066"/>
                </a:lnTo>
                <a:lnTo>
                  <a:pt x="0" y="33340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87D2A9-C759-92EC-FEEB-2712421A6067}"/>
              </a:ext>
            </a:extLst>
          </p:cNvPr>
          <p:cNvSpPr/>
          <p:nvPr userDrawn="1"/>
        </p:nvSpPr>
        <p:spPr>
          <a:xfrm>
            <a:off x="0" y="0"/>
            <a:ext cx="12192000" cy="6938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7AEF4DC-7F43-76D2-2144-AD8752652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995" y="81362"/>
            <a:ext cx="10406531" cy="5730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Heading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1916AB8-CC92-F997-9EC6-645AB3B635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3304" y="57200"/>
            <a:ext cx="601352" cy="60135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7D8BF66-6EB9-30F5-DC25-46A9963B0A4C}"/>
              </a:ext>
            </a:extLst>
          </p:cNvPr>
          <p:cNvGrpSpPr/>
          <p:nvPr userDrawn="1"/>
        </p:nvGrpSpPr>
        <p:grpSpPr>
          <a:xfrm>
            <a:off x="242995" y="837761"/>
            <a:ext cx="838200" cy="109793"/>
            <a:chOff x="571500" y="930335"/>
            <a:chExt cx="838200" cy="12048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0117176-B90E-40C2-FE66-6D61678FF4EE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FDF1B85-7216-9517-CE9C-48A225399CE0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DC5F58B-9A11-B825-E791-ADD36BC1CA08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570EE7-1547-F123-D448-FFC76A58CF21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953BDDE-EE71-C4AC-CBDC-1CCA9244EF3F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024C3493-7F18-79C5-00FA-9D406063B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64">
            <a:off x="-2800199" y="5031545"/>
            <a:ext cx="5567056" cy="3625630"/>
          </a:xfrm>
          <a:custGeom>
            <a:avLst/>
            <a:gdLst>
              <a:gd name="connsiteX0" fmla="*/ 253461 w 5567056"/>
              <a:gd name="connsiteY0" fmla="*/ 0 h 3625630"/>
              <a:gd name="connsiteX1" fmla="*/ 0 w 5567056"/>
              <a:gd name="connsiteY1" fmla="*/ 3625630 h 3625630"/>
              <a:gd name="connsiteX2" fmla="*/ 0 w 5567056"/>
              <a:gd name="connsiteY2" fmla="*/ 0 h 3625630"/>
              <a:gd name="connsiteX3" fmla="*/ 5567056 w 5567056"/>
              <a:gd name="connsiteY3" fmla="*/ 0 h 3625630"/>
              <a:gd name="connsiteX4" fmla="*/ 5567056 w 5567056"/>
              <a:gd name="connsiteY4" fmla="*/ 2035136 h 3625630"/>
              <a:gd name="connsiteX5" fmla="*/ 2798228 w 5567056"/>
              <a:gd name="connsiteY5" fmla="*/ 1841572 h 3625630"/>
              <a:gd name="connsiteX6" fmla="*/ 2926969 w 5567056"/>
              <a:gd name="connsiteY6" fmla="*/ 0 h 362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7056" h="3625630">
                <a:moveTo>
                  <a:pt x="253461" y="0"/>
                </a:moveTo>
                <a:lnTo>
                  <a:pt x="0" y="3625630"/>
                </a:lnTo>
                <a:lnTo>
                  <a:pt x="0" y="0"/>
                </a:lnTo>
                <a:close/>
                <a:moveTo>
                  <a:pt x="5567056" y="0"/>
                </a:moveTo>
                <a:lnTo>
                  <a:pt x="5567056" y="2035136"/>
                </a:lnTo>
                <a:lnTo>
                  <a:pt x="2798228" y="1841572"/>
                </a:lnTo>
                <a:lnTo>
                  <a:pt x="2926969" y="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35A4377-92B9-4403-BD2E-9F3337A3AB9F}"/>
              </a:ext>
            </a:extLst>
          </p:cNvPr>
          <p:cNvGrpSpPr/>
          <p:nvPr userDrawn="1"/>
        </p:nvGrpSpPr>
        <p:grpSpPr>
          <a:xfrm rot="21270235">
            <a:off x="-506260" y="5457099"/>
            <a:ext cx="2584359" cy="1032333"/>
            <a:chOff x="-521858" y="-813749"/>
            <a:chExt cx="3717094" cy="1586550"/>
          </a:xfrm>
        </p:grpSpPr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F618EE3E-0AEA-40BE-907F-E7B63E2942FB}"/>
                </a:ext>
              </a:extLst>
            </p:cNvPr>
            <p:cNvSpPr/>
            <p:nvPr userDrawn="1"/>
          </p:nvSpPr>
          <p:spPr>
            <a:xfrm rot="2768794">
              <a:off x="387572" y="-588164"/>
              <a:ext cx="451535" cy="227039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6">
              <a:extLst>
                <a:ext uri="{FF2B5EF4-FFF2-40B4-BE49-F238E27FC236}">
                  <a16:creationId xmlns:a16="http://schemas.microsoft.com/office/drawing/2014/main" id="{5E5341BC-A7B6-4073-AF88-725381450FDF}"/>
                </a:ext>
              </a:extLst>
            </p:cNvPr>
            <p:cNvSpPr/>
            <p:nvPr userDrawn="1"/>
          </p:nvSpPr>
          <p:spPr>
            <a:xfrm rot="2768794">
              <a:off x="658033" y="-1201676"/>
              <a:ext cx="451535" cy="12273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7">
              <a:extLst>
                <a:ext uri="{FF2B5EF4-FFF2-40B4-BE49-F238E27FC236}">
                  <a16:creationId xmlns:a16="http://schemas.microsoft.com/office/drawing/2014/main" id="{5F46BBD3-E15D-4277-95F7-9665937F3003}"/>
                </a:ext>
              </a:extLst>
            </p:cNvPr>
            <p:cNvSpPr/>
            <p:nvPr userDrawn="1"/>
          </p:nvSpPr>
          <p:spPr>
            <a:xfrm rot="2768794">
              <a:off x="1789394" y="-1079842"/>
              <a:ext cx="451535" cy="236014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338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86672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ackground">
  <p:cSld name="Blank White Background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36576" y="6425184"/>
            <a:ext cx="41148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67" b="0" i="0" u="none" strike="noStrike" cap="none">
                <a:solidFill>
                  <a:srgbClr val="7D8B99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19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5654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F0C2ED-1548-456F-9ADF-150E0B4E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C97F3-202A-4641-84B9-4146DCDCF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64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249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902" r:id="rId2"/>
    <p:sldLayoutId id="2147483967" r:id="rId3"/>
    <p:sldLayoutId id="2147483968" r:id="rId4"/>
    <p:sldLayoutId id="2147483969" r:id="rId5"/>
    <p:sldLayoutId id="2147483901" r:id="rId6"/>
    <p:sldLayoutId id="2147483715" r:id="rId7"/>
    <p:sldLayoutId id="2147483891" r:id="rId8"/>
    <p:sldLayoutId id="2147483937" r:id="rId9"/>
    <p:sldLayoutId id="2147483970" r:id="rId10"/>
    <p:sldLayoutId id="2147483971" r:id="rId11"/>
    <p:sldLayoutId id="2147483972" r:id="rId12"/>
    <p:sldLayoutId id="2147483884" r:id="rId13"/>
    <p:sldLayoutId id="2147483886" r:id="rId14"/>
    <p:sldLayoutId id="2147483881" r:id="rId15"/>
    <p:sldLayoutId id="2147483887" r:id="rId16"/>
    <p:sldLayoutId id="2147483973" r:id="rId17"/>
    <p:sldLayoutId id="2147483974" r:id="rId18"/>
    <p:sldLayoutId id="2147483975" r:id="rId19"/>
    <p:sldLayoutId id="2147483976" r:id="rId20"/>
    <p:sldLayoutId id="2147483977" r:id="rId21"/>
    <p:sldLayoutId id="2147483978" r:id="rId22"/>
    <p:sldLayoutId id="2147483882" r:id="rId23"/>
    <p:sldLayoutId id="2147483888" r:id="rId24"/>
    <p:sldLayoutId id="2147483885" r:id="rId25"/>
    <p:sldLayoutId id="2147483889" r:id="rId26"/>
    <p:sldLayoutId id="2147483883" r:id="rId27"/>
    <p:sldLayoutId id="2147483890" r:id="rId28"/>
    <p:sldLayoutId id="2147483892" r:id="rId29"/>
    <p:sldLayoutId id="2147483979" r:id="rId30"/>
    <p:sldLayoutId id="2147483980" r:id="rId31"/>
    <p:sldLayoutId id="2147483716" r:id="rId32"/>
    <p:sldLayoutId id="2147483893" r:id="rId33"/>
    <p:sldLayoutId id="2147483894" r:id="rId34"/>
    <p:sldLayoutId id="2147483895" r:id="rId35"/>
    <p:sldLayoutId id="2147483896" r:id="rId36"/>
    <p:sldLayoutId id="2147483981" r:id="rId37"/>
    <p:sldLayoutId id="2147483982" r:id="rId38"/>
    <p:sldLayoutId id="2147483705" r:id="rId39"/>
    <p:sldLayoutId id="2147483897" r:id="rId40"/>
    <p:sldLayoutId id="2147483899" r:id="rId41"/>
    <p:sldLayoutId id="2147483898" r:id="rId42"/>
    <p:sldLayoutId id="2147483752" r:id="rId43"/>
    <p:sldLayoutId id="2147483737" r:id="rId44"/>
    <p:sldLayoutId id="2147483843" r:id="rId45"/>
    <p:sldLayoutId id="2147483983" r:id="rId46"/>
    <p:sldLayoutId id="2147483984" r:id="rId47"/>
    <p:sldLayoutId id="2147483985" r:id="rId48"/>
    <p:sldLayoutId id="2147483986" r:id="rId49"/>
    <p:sldLayoutId id="2147483987" r:id="rId50"/>
    <p:sldLayoutId id="2147483988" r:id="rId51"/>
    <p:sldLayoutId id="2147483989" r:id="rId52"/>
    <p:sldLayoutId id="2147483990" r:id="rId53"/>
    <p:sldLayoutId id="2147483991" r:id="rId54"/>
    <p:sldLayoutId id="2147483654" r:id="rId55"/>
    <p:sldLayoutId id="2147483905" r:id="rId56"/>
    <p:sldLayoutId id="2147483900" r:id="rId57"/>
    <p:sldLayoutId id="2147483691" r:id="rId58"/>
    <p:sldLayoutId id="2147483680" r:id="rId59"/>
    <p:sldLayoutId id="2147483685" r:id="rId60"/>
    <p:sldLayoutId id="2147483756" r:id="rId61"/>
    <p:sldLayoutId id="2147483703" r:id="rId62"/>
    <p:sldLayoutId id="2147483668" r:id="rId63"/>
    <p:sldLayoutId id="2147483934" r:id="rId64"/>
    <p:sldLayoutId id="2147483935" r:id="rId65"/>
    <p:sldLayoutId id="2147483936" r:id="rId6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447675" indent="-447675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110000"/>
        <a:buFont typeface="Century Gothic" panose="020B0502020202020204" pitchFamily="34" charset="0"/>
        <a:buChar char="●"/>
        <a:defRPr sz="2800" b="0" i="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25000"/>
        <a:buFont typeface="Arial" panose="020B0604020202020204" pitchFamily="34" charset="0"/>
        <a:buChar char="•"/>
        <a:defRPr sz="2400" b="0" i="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5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yellow robot with a black face&#10;&#10;AI-generated content may be incorrect.">
            <a:extLst>
              <a:ext uri="{FF2B5EF4-FFF2-40B4-BE49-F238E27FC236}">
                <a16:creationId xmlns:a16="http://schemas.microsoft.com/office/drawing/2014/main" id="{7DE05C5A-826E-9703-453B-A21960E17F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" b="1523"/>
          <a:stretch>
            <a:fillRect/>
          </a:stretch>
        </p:blipFill>
        <p:spPr>
          <a:xfrm>
            <a:off x="5015135" y="-891195"/>
            <a:ext cx="8911163" cy="8640389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6F1A112-3FBC-5262-3371-1C2A856B0A6A}"/>
              </a:ext>
            </a:extLst>
          </p:cNvPr>
          <p:cNvGrpSpPr>
            <a:grpSpLocks noChangeAspect="1"/>
          </p:cNvGrpSpPr>
          <p:nvPr/>
        </p:nvGrpSpPr>
        <p:grpSpPr>
          <a:xfrm>
            <a:off x="1123300" y="4503766"/>
            <a:ext cx="1595170" cy="208946"/>
            <a:chOff x="571500" y="930335"/>
            <a:chExt cx="838200" cy="12048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6EC29C5-A4AE-77C3-2F64-437BACB1BB3C}"/>
                </a:ext>
              </a:extLst>
            </p:cNvPr>
            <p:cNvSpPr/>
            <p:nvPr/>
          </p:nvSpPr>
          <p:spPr>
            <a:xfrm flipV="1">
              <a:off x="571500" y="930335"/>
              <a:ext cx="114300" cy="120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25A6E7D-4170-063F-78A6-985B8C2A8BA2}"/>
                </a:ext>
              </a:extLst>
            </p:cNvPr>
            <p:cNvSpPr/>
            <p:nvPr/>
          </p:nvSpPr>
          <p:spPr>
            <a:xfrm flipV="1">
              <a:off x="752475" y="930335"/>
              <a:ext cx="114300" cy="12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CE6DE4-B3F5-D684-9072-B7A4D048C614}"/>
                </a:ext>
              </a:extLst>
            </p:cNvPr>
            <p:cNvSpPr/>
            <p:nvPr/>
          </p:nvSpPr>
          <p:spPr>
            <a:xfrm flipV="1">
              <a:off x="933450" y="930335"/>
              <a:ext cx="114300" cy="1204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D4D3171-B59C-9209-85B3-BED49E97C5C5}"/>
                </a:ext>
              </a:extLst>
            </p:cNvPr>
            <p:cNvSpPr/>
            <p:nvPr/>
          </p:nvSpPr>
          <p:spPr>
            <a:xfrm flipV="1">
              <a:off x="1114425" y="930335"/>
              <a:ext cx="114300" cy="1204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8152E30-6578-DD1E-0B5E-AA2C41E3DB52}"/>
                </a:ext>
              </a:extLst>
            </p:cNvPr>
            <p:cNvSpPr/>
            <p:nvPr/>
          </p:nvSpPr>
          <p:spPr>
            <a:xfrm flipV="1">
              <a:off x="1295400" y="930335"/>
              <a:ext cx="114300" cy="1204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50" rIns="121899" bIns="60950" rtlCol="0" anchor="ctr"/>
            <a:lstStyle/>
            <a:p>
              <a:pPr algn="ctr"/>
              <a:endParaRPr lang="en-US" sz="700"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CAD222-CD4A-4E7C-D4F1-AFF20B27D4FD}"/>
              </a:ext>
            </a:extLst>
          </p:cNvPr>
          <p:cNvSpPr txBox="1">
            <a:spLocks/>
          </p:cNvSpPr>
          <p:nvPr/>
        </p:nvSpPr>
        <p:spPr>
          <a:xfrm>
            <a:off x="1042964" y="2348567"/>
            <a:ext cx="5645703" cy="112061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447675" indent="-4476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10000"/>
              <a:buFont typeface="Century Gothic" panose="020B0502020202020204" pitchFamily="34" charset="0"/>
              <a:buChar char="●"/>
              <a:defRPr sz="2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125000"/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 err="1">
                <a:solidFill>
                  <a:srgbClr val="262626"/>
                </a:solidFill>
                <a:latin typeface="Century Gothic"/>
                <a:cs typeface="Arial"/>
              </a:rPr>
              <a:t>Incubane’s</a:t>
            </a:r>
            <a:r>
              <a:rPr lang="en-US" sz="4400" dirty="0">
                <a:solidFill>
                  <a:srgbClr val="262626"/>
                </a:solidFill>
                <a:latin typeface="Century Gothic"/>
                <a:cs typeface="Arial"/>
              </a:rPr>
              <a:t> A.G.E.N.T. Strategy Framework</a:t>
            </a:r>
            <a:endParaRPr lang="en-US" sz="440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8734445-8357-9DDF-6234-7DD0F32DB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63571" y="341687"/>
            <a:ext cx="1796029" cy="53661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B714C10-CB16-E2A9-1E61-40D632D18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1509" y="191336"/>
            <a:ext cx="1347168" cy="636958"/>
          </a:xfrm>
          <a:prstGeom prst="rect">
            <a:avLst/>
          </a:prstGeom>
        </p:spPr>
      </p:pic>
      <p:pic>
        <p:nvPicPr>
          <p:cNvPr id="18" name="Picture 17" descr="A colorful cube with squares&#10;&#10;AI-generated content may be incorrect.">
            <a:extLst>
              <a:ext uri="{FF2B5EF4-FFF2-40B4-BE49-F238E27FC236}">
                <a16:creationId xmlns:a16="http://schemas.microsoft.com/office/drawing/2014/main" id="{6D5CB0A5-80E8-E8D3-8469-35FF8F4F76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484" y="5826869"/>
            <a:ext cx="663802" cy="73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6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F4094-7D2E-9240-7D16-4BC0CBDE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BE147-D2C2-DDA7-48E0-2AB1EAF94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8763" y="3259590"/>
            <a:ext cx="8222526" cy="816864"/>
          </a:xfrm>
          <a:solidFill>
            <a:schemeClr val="accent4"/>
          </a:solidFill>
        </p:spPr>
        <p:txBody>
          <a:bodyPr/>
          <a:lstStyle/>
          <a:p>
            <a:r>
              <a:rPr lang="en-US" dirty="0"/>
              <a:t>Agent Strategy Framework</a:t>
            </a:r>
          </a:p>
        </p:txBody>
      </p:sp>
    </p:spTree>
    <p:extLst>
      <p:ext uri="{BB962C8B-B14F-4D97-AF65-F5344CB8AC3E}">
        <p14:creationId xmlns:p14="http://schemas.microsoft.com/office/powerpoint/2010/main" val="376777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993B0-7508-B074-D78F-0B4904CF5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A697C8-0BAE-953C-115F-F45201DC9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6FF6B9-3D3A-AECE-AE83-A21830BBC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Agent Strategy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D375B3-7F73-E496-C238-E9393FD09BAE}"/>
              </a:ext>
            </a:extLst>
          </p:cNvPr>
          <p:cNvGraphicFramePr>
            <a:graphicFrameLocks noGrp="1"/>
          </p:cNvGraphicFramePr>
          <p:nvPr/>
        </p:nvGraphicFramePr>
        <p:xfrm>
          <a:off x="336547" y="1052001"/>
          <a:ext cx="5607051" cy="4254190"/>
        </p:xfrm>
        <a:graphic>
          <a:graphicData uri="http://schemas.openxmlformats.org/drawingml/2006/table">
            <a:tbl>
              <a:tblPr/>
              <a:tblGrid>
                <a:gridCol w="1406526">
                  <a:extLst>
                    <a:ext uri="{9D8B030D-6E8A-4147-A177-3AD203B41FA5}">
                      <a16:colId xmlns:a16="http://schemas.microsoft.com/office/drawing/2014/main" val="4228761403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663604839"/>
                    </a:ext>
                  </a:extLst>
                </a:gridCol>
                <a:gridCol w="2266950">
                  <a:extLst>
                    <a:ext uri="{9D8B030D-6E8A-4147-A177-3AD203B41FA5}">
                      <a16:colId xmlns:a16="http://schemas.microsoft.com/office/drawing/2014/main" val="2852829595"/>
                    </a:ext>
                  </a:extLst>
                </a:gridCol>
              </a:tblGrid>
              <a:tr h="47931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Ambitions &amp; 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87252"/>
                  </a:ext>
                </a:extLst>
              </a:tr>
              <a:tr h="3827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Field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Your input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463311"/>
                  </a:ext>
                </a:extLst>
              </a:tr>
              <a:tr h="6267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Vision statement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One sentence on why you invest in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endParaRPr lang="en-US" sz="105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147719"/>
                  </a:ext>
                </a:extLst>
              </a:tr>
              <a:tr h="691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Main personas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2-3 key personas (e.g. HRBP, Manager, Employee, Finance)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050"/>
                        <a:t>Persona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954417"/>
                  </a:ext>
                </a:extLst>
              </a:tr>
              <a:tr h="884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Top 3 problems to solve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Concrete pains you want to remove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50"/>
                        <a:t>Pain point X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50"/>
                        <a:t>Y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050"/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543113"/>
                  </a:ext>
                </a:extLst>
              </a:tr>
              <a:tr h="691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Business 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e.g. faster cycle times, better decisions, less manual work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endParaRPr lang="en-US" sz="105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35263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Key KPIs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3-5 KPIs you will track for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endParaRPr lang="en-US" sz="105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9328935"/>
                  </a:ext>
                </a:extLst>
              </a:tr>
            </a:tbl>
          </a:graphicData>
        </a:graphic>
      </p:graphicFrame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10DF0B1C-D631-474F-81C9-797E0B7B5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5940" y="1090101"/>
            <a:ext cx="406707" cy="4067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E53A425-D99A-DC04-E2CA-71611607EA4E}"/>
              </a:ext>
            </a:extLst>
          </p:cNvPr>
          <p:cNvSpPr/>
          <p:nvPr/>
        </p:nvSpPr>
        <p:spPr>
          <a:xfrm>
            <a:off x="336550" y="1038985"/>
            <a:ext cx="489263" cy="475490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A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95C2014-04BB-A9E1-9B8A-0DD3350FB8DB}"/>
              </a:ext>
            </a:extLst>
          </p:cNvPr>
          <p:cNvGraphicFramePr>
            <a:graphicFrameLocks noGrp="1"/>
          </p:cNvGraphicFramePr>
          <p:nvPr/>
        </p:nvGraphicFramePr>
        <p:xfrm>
          <a:off x="6248403" y="1052001"/>
          <a:ext cx="5829297" cy="5585419"/>
        </p:xfrm>
        <a:graphic>
          <a:graphicData uri="http://schemas.openxmlformats.org/drawingml/2006/table">
            <a:tbl>
              <a:tblPr/>
              <a:tblGrid>
                <a:gridCol w="1385280">
                  <a:extLst>
                    <a:ext uri="{9D8B030D-6E8A-4147-A177-3AD203B41FA5}">
                      <a16:colId xmlns:a16="http://schemas.microsoft.com/office/drawing/2014/main" val="863401397"/>
                    </a:ext>
                  </a:extLst>
                </a:gridCol>
                <a:gridCol w="2183637">
                  <a:extLst>
                    <a:ext uri="{9D8B030D-6E8A-4147-A177-3AD203B41FA5}">
                      <a16:colId xmlns:a16="http://schemas.microsoft.com/office/drawing/2014/main" val="809953898"/>
                    </a:ext>
                  </a:extLst>
                </a:gridCol>
                <a:gridCol w="2260380">
                  <a:extLst>
                    <a:ext uri="{9D8B030D-6E8A-4147-A177-3AD203B41FA5}">
                      <a16:colId xmlns:a16="http://schemas.microsoft.com/office/drawing/2014/main" val="3586488734"/>
                    </a:ext>
                  </a:extLst>
                </a:gridCol>
              </a:tblGrid>
              <a:tr h="44767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Governance &amp; Guardrails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91501"/>
                  </a:ext>
                </a:extLst>
              </a:tr>
              <a:tr h="2569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Field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Your input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19591"/>
                  </a:ext>
                </a:extLst>
              </a:tr>
              <a:tr h="6889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Risk appetite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much risk you accept for agents, for example conservative, balanced, ambitious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e.g. “Balanced, low for HR core data”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53589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Data boundaries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What data agents can and cannot use, including sensitive data and cross border rules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key data domains and red lines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913405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Use case risk levels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Simple categories for use cases, for example low / medium / high risk, or EU AI Act categories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Define levels and examples per level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0961167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Human in the loop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When a human must review or approve actions before they hit Workday or other systems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processes where review is required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58838"/>
                  </a:ext>
                </a:extLst>
              </a:tr>
              <a:tr h="5269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Approval model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Who approves which type of agent use case or change, and in which forum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e.g. AI board, HRIS CAB, data privacy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803905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Compliance &amp; EU AI </a:t>
                      </a:r>
                      <a:r>
                        <a:rPr lang="fr-FR" sz="1400" b="1" err="1">
                          <a:solidFill>
                            <a:schemeClr val="bg1"/>
                          </a:solidFill>
                        </a:rPr>
                        <a:t>Act</a:t>
                      </a:r>
                      <a:endParaRPr lang="fr-FR" sz="1400" b="1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you make sure agents follow local law and EU AI Act rules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Note required checks and documents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85789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Monitoring &amp; audit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you log agent activity, monitor outcomes, handle incidents and give recourse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Tools, reports and escalation process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05790"/>
                  </a:ext>
                </a:extLst>
              </a:tr>
              <a:tr h="4729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Roles &amp; responsibilities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Who owns what in practice, for example HR, HRIS, IT, legal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RACI style list of key roles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853551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Documentation &amp; transparency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What you document for each agent, and how to share with employees and works councils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Decide minimum docs per agent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84684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EDD8EDB-D8E9-F24C-601B-DB9D24A231C5}"/>
              </a:ext>
            </a:extLst>
          </p:cNvPr>
          <p:cNvSpPr/>
          <p:nvPr/>
        </p:nvSpPr>
        <p:spPr>
          <a:xfrm>
            <a:off x="6248403" y="1052001"/>
            <a:ext cx="406707" cy="43799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G</a:t>
            </a:r>
          </a:p>
        </p:txBody>
      </p:sp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0C921642-7A34-F8E6-2D5E-838C3EA4C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62010" y="1090101"/>
            <a:ext cx="386881" cy="38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4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3E976-E665-33A5-6AF0-BB3C5098B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282AEA-546C-DC03-0EA4-FA8FB1B97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E52151-AA05-BA40-21D4-674122948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Agent Strategy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DE9432-57E9-4F57-DB45-CBBCD85A3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383128"/>
              </p:ext>
            </p:extLst>
          </p:nvPr>
        </p:nvGraphicFramePr>
        <p:xfrm>
          <a:off x="336547" y="1052001"/>
          <a:ext cx="5607052" cy="5640201"/>
        </p:xfrm>
        <a:graphic>
          <a:graphicData uri="http://schemas.openxmlformats.org/drawingml/2006/table">
            <a:tbl>
              <a:tblPr/>
              <a:tblGrid>
                <a:gridCol w="1406527">
                  <a:extLst>
                    <a:ext uri="{9D8B030D-6E8A-4147-A177-3AD203B41FA5}">
                      <a16:colId xmlns:a16="http://schemas.microsoft.com/office/drawing/2014/main" val="4228761403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663604839"/>
                    </a:ext>
                  </a:extLst>
                </a:gridCol>
                <a:gridCol w="2266950">
                  <a:extLst>
                    <a:ext uri="{9D8B030D-6E8A-4147-A177-3AD203B41FA5}">
                      <a16:colId xmlns:a16="http://schemas.microsoft.com/office/drawing/2014/main" val="2852829595"/>
                    </a:ext>
                  </a:extLst>
                </a:gridCol>
              </a:tblGrid>
              <a:tr h="47931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Experience &amp; Platforms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87252"/>
                  </a:ext>
                </a:extLst>
              </a:tr>
              <a:tr h="3827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Field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Your input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463311"/>
                  </a:ext>
                </a:extLst>
              </a:tr>
              <a:tr h="691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Target journeys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Key journeys where users will work with agents, e.g. hire, transfer, performance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3 to 5 core journeys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954417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Experience goals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the experience should feel, e.g. fast, trusted, simple, no jargon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3 to 5 words that describe the experience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9328935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Handover to humans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When the agent should hand over to a human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Describe rules for handover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052643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Agent Builder 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Main tools and platforms, for example </a:t>
                      </a:r>
                      <a:r>
                        <a:rPr lang="en-US" sz="1050" err="1"/>
                        <a:t>Flowise</a:t>
                      </a:r>
                      <a:r>
                        <a:rPr lang="en-US" sz="1050"/>
                        <a:t>, LLM provider, integration tool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your standard platforms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934072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Primary HR Platforms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Where ~ 80 percent of HR activity happens, for example Workday, ticketing, LMS, intranet etc.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3 to 5 systems that must be integrated 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36691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Entry points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Where users meet agents, for example WD Assistant, Teams, Slack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Choose main channels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579568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Integration 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agents talk to systems, for example APIs,, MCP, A2A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Describe preferred patterns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364402"/>
                  </a:ext>
                </a:extLst>
              </a:tr>
              <a:tr h="4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Measurement of experience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you will measure success, for example CSAT, NPS, completion 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3 to 5 metrics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83741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1C4297CB-DDA6-74EA-7E90-2FC554D6B22E}"/>
              </a:ext>
            </a:extLst>
          </p:cNvPr>
          <p:cNvSpPr/>
          <p:nvPr/>
        </p:nvSpPr>
        <p:spPr>
          <a:xfrm>
            <a:off x="336550" y="1038985"/>
            <a:ext cx="489263" cy="47549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E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F796768-DCB7-7628-E328-9F0259E55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99144"/>
              </p:ext>
            </p:extLst>
          </p:nvPr>
        </p:nvGraphicFramePr>
        <p:xfrm>
          <a:off x="6248403" y="1052001"/>
          <a:ext cx="5829297" cy="5614035"/>
        </p:xfrm>
        <a:graphic>
          <a:graphicData uri="http://schemas.openxmlformats.org/drawingml/2006/table">
            <a:tbl>
              <a:tblPr/>
              <a:tblGrid>
                <a:gridCol w="1385280">
                  <a:extLst>
                    <a:ext uri="{9D8B030D-6E8A-4147-A177-3AD203B41FA5}">
                      <a16:colId xmlns:a16="http://schemas.microsoft.com/office/drawing/2014/main" val="863401397"/>
                    </a:ext>
                  </a:extLst>
                </a:gridCol>
                <a:gridCol w="2183637">
                  <a:extLst>
                    <a:ext uri="{9D8B030D-6E8A-4147-A177-3AD203B41FA5}">
                      <a16:colId xmlns:a16="http://schemas.microsoft.com/office/drawing/2014/main" val="809953898"/>
                    </a:ext>
                  </a:extLst>
                </a:gridCol>
                <a:gridCol w="2260380">
                  <a:extLst>
                    <a:ext uri="{9D8B030D-6E8A-4147-A177-3AD203B41FA5}">
                      <a16:colId xmlns:a16="http://schemas.microsoft.com/office/drawing/2014/main" val="3586488734"/>
                    </a:ext>
                  </a:extLst>
                </a:gridCol>
              </a:tblGrid>
              <a:tr h="44767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Native vs. Custom Agents</a:t>
                      </a:r>
                    </a:p>
                  </a:txBody>
                  <a:tcPr marL="40419" marR="40419" marT="20210" marB="202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40419" marR="40419" marT="20210" marB="20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91501"/>
                  </a:ext>
                </a:extLst>
              </a:tr>
              <a:tr h="2569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Field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Your input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19591"/>
                  </a:ext>
                </a:extLst>
              </a:tr>
              <a:tr h="6889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Strategic direction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Overall view on native vs. custom, e.g. native first, custom where it adds clear 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Short statement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53589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Primary native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Workday delivered or partner agents you plan to use and extend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core native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913405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Primary custom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Key custom agents you plan to build yourself or with a partner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3 to 5 custom agent ideas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0961167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Decision criteria per use case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you decide native vs. custom, for example speed, control, data needs, UX, 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Bullet list of criteria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558838"/>
                  </a:ext>
                </a:extLst>
              </a:tr>
              <a:tr h="5269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When to prefer native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Typical situations where you choose Workday delivered or marketplace agents 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Describe 3 to 5 patterns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803905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When to prefer custom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Typical situations where you build in Flowise or other platforms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Describe 3 to 5 patterns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85789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Ownership and support model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Who owns native agents vs. custom agents, including support, SLAs and upgrades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Define roles per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84684"/>
                  </a:ext>
                </a:extLst>
              </a:tr>
              <a:tr h="5319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Vendor and lock in considerations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you manage dependence on Workday delivered vs. external platforms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Short notes on risk and mitigation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00006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CD57AC1-EBCB-8D03-F63B-98FC3D514DE0}"/>
              </a:ext>
            </a:extLst>
          </p:cNvPr>
          <p:cNvSpPr/>
          <p:nvPr/>
        </p:nvSpPr>
        <p:spPr>
          <a:xfrm>
            <a:off x="6248403" y="1052001"/>
            <a:ext cx="406707" cy="437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N</a:t>
            </a:r>
          </a:p>
        </p:txBody>
      </p:sp>
      <p:pic>
        <p:nvPicPr>
          <p:cNvPr id="18" name="Graphic 17" descr="Ui Ux with solid fill">
            <a:extLst>
              <a:ext uri="{FF2B5EF4-FFF2-40B4-BE49-F238E27FC236}">
                <a16:creationId xmlns:a16="http://schemas.microsoft.com/office/drawing/2014/main" id="{2E0E6A7B-4B71-8BF3-CB9D-33C4567E6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8160" y="1053788"/>
            <a:ext cx="489262" cy="489262"/>
          </a:xfrm>
          <a:prstGeom prst="rect">
            <a:avLst/>
          </a:prstGeom>
        </p:spPr>
      </p:pic>
      <p:pic>
        <p:nvPicPr>
          <p:cNvPr id="20" name="Graphic 19" descr="Illustrator with solid fill">
            <a:extLst>
              <a:ext uri="{FF2B5EF4-FFF2-40B4-BE49-F238E27FC236}">
                <a16:creationId xmlns:a16="http://schemas.microsoft.com/office/drawing/2014/main" id="{9084774A-2333-1098-C1F8-3B6121CFB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25378" y="1052001"/>
            <a:ext cx="437997" cy="43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6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45B71-38DA-68FC-4D65-91745049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54CE2D-1B8C-4B26-6D06-9A03F979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Agent Strategy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BD418BE-BCD1-7421-692E-C57756A23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366321"/>
              </p:ext>
            </p:extLst>
          </p:nvPr>
        </p:nvGraphicFramePr>
        <p:xfrm>
          <a:off x="336547" y="1052002"/>
          <a:ext cx="11606312" cy="3596640"/>
        </p:xfrm>
        <a:graphic>
          <a:graphicData uri="http://schemas.openxmlformats.org/drawingml/2006/table">
            <a:tbl>
              <a:tblPr/>
              <a:tblGrid>
                <a:gridCol w="2215822">
                  <a:extLst>
                    <a:ext uri="{9D8B030D-6E8A-4147-A177-3AD203B41FA5}">
                      <a16:colId xmlns:a16="http://schemas.microsoft.com/office/drawing/2014/main" val="4228761403"/>
                    </a:ext>
                  </a:extLst>
                </a:gridCol>
                <a:gridCol w="4698019">
                  <a:extLst>
                    <a:ext uri="{9D8B030D-6E8A-4147-A177-3AD203B41FA5}">
                      <a16:colId xmlns:a16="http://schemas.microsoft.com/office/drawing/2014/main" val="663604839"/>
                    </a:ext>
                  </a:extLst>
                </a:gridCol>
                <a:gridCol w="4692471">
                  <a:extLst>
                    <a:ext uri="{9D8B030D-6E8A-4147-A177-3AD203B41FA5}">
                      <a16:colId xmlns:a16="http://schemas.microsoft.com/office/drawing/2014/main" val="2852829595"/>
                    </a:ext>
                  </a:extLst>
                </a:gridCol>
              </a:tblGrid>
              <a:tr h="249341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Trajectory &amp; Roadmap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87252"/>
                  </a:ext>
                </a:extLst>
              </a:tr>
              <a:tr h="172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Field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Your input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463311"/>
                  </a:ext>
                </a:extLst>
              </a:tr>
              <a:tr h="2336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Time horizon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Period you plan for, for example next 12–24 months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e.g. “Now – end 2026”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954417"/>
                  </a:ext>
                </a:extLst>
              </a:tr>
              <a:tr h="172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Starting point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Where you are today with AI and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Short summary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9328935"/>
                  </a:ext>
                </a:extLst>
              </a:tr>
              <a:tr h="172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Team skills &amp; upskilling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Skills you need and how you will upskill HR, HRIS, 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Training, coaching, hiring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052643"/>
                  </a:ext>
                </a:extLst>
              </a:tr>
              <a:tr h="172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Stakeholders to align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Key people and forums you must bring along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CHRO, CIO, works council, finance, etc.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934072"/>
                  </a:ext>
                </a:extLst>
              </a:tr>
              <a:tr h="172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Governance readiness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Actions to get AI governance, EU AI Act and policies ready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Boards, policies, templates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36691"/>
                  </a:ext>
                </a:extLst>
              </a:tr>
              <a:tr h="25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Data &amp; integration readiness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Work needed on data quality and key integrations before agents can scale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Main gaps and actions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579568"/>
                  </a:ext>
                </a:extLst>
              </a:tr>
              <a:tr h="25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Business case preparation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What you need to build a credible case, for example baselines, volumes, rate cards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Data sources and owners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364402"/>
                  </a:ext>
                </a:extLst>
              </a:tr>
              <a:tr h="172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First experiments / pilots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1–3 low risk pilots to test approach and learn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List pilot candidates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837417"/>
                  </a:ext>
                </a:extLst>
              </a:tr>
              <a:tr h="25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Communication 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How you create excitement and manage expectations around agents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Channels and messages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772263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E7E209F-FCCB-77E4-99EA-2BFBFBF444A2}"/>
              </a:ext>
            </a:extLst>
          </p:cNvPr>
          <p:cNvSpPr/>
          <p:nvPr/>
        </p:nvSpPr>
        <p:spPr>
          <a:xfrm>
            <a:off x="336551" y="1038985"/>
            <a:ext cx="482434" cy="400201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B184A13-D2E1-E6BC-628C-14BD2EFE6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77848"/>
              </p:ext>
            </p:extLst>
          </p:nvPr>
        </p:nvGraphicFramePr>
        <p:xfrm>
          <a:off x="336547" y="4753031"/>
          <a:ext cx="11606310" cy="1984656"/>
        </p:xfrm>
        <a:graphic>
          <a:graphicData uri="http://schemas.openxmlformats.org/drawingml/2006/table">
            <a:tbl>
              <a:tblPr/>
              <a:tblGrid>
                <a:gridCol w="1134444">
                  <a:extLst>
                    <a:ext uri="{9D8B030D-6E8A-4147-A177-3AD203B41FA5}">
                      <a16:colId xmlns:a16="http://schemas.microsoft.com/office/drawing/2014/main" val="205663321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05846559"/>
                    </a:ext>
                  </a:extLst>
                </a:gridCol>
                <a:gridCol w="1065475">
                  <a:extLst>
                    <a:ext uri="{9D8B030D-6E8A-4147-A177-3AD203B41FA5}">
                      <a16:colId xmlns:a16="http://schemas.microsoft.com/office/drawing/2014/main" val="2872309865"/>
                    </a:ext>
                  </a:extLst>
                </a:gridCol>
                <a:gridCol w="938254">
                  <a:extLst>
                    <a:ext uri="{9D8B030D-6E8A-4147-A177-3AD203B41FA5}">
                      <a16:colId xmlns:a16="http://schemas.microsoft.com/office/drawing/2014/main" val="3027970491"/>
                    </a:ext>
                  </a:extLst>
                </a:gridCol>
                <a:gridCol w="2234317">
                  <a:extLst>
                    <a:ext uri="{9D8B030D-6E8A-4147-A177-3AD203B41FA5}">
                      <a16:colId xmlns:a16="http://schemas.microsoft.com/office/drawing/2014/main" val="1957335849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118367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26083372"/>
                    </a:ext>
                  </a:extLst>
                </a:gridCol>
                <a:gridCol w="1137036">
                  <a:extLst>
                    <a:ext uri="{9D8B030D-6E8A-4147-A177-3AD203B41FA5}">
                      <a16:colId xmlns:a16="http://schemas.microsoft.com/office/drawing/2014/main" val="1406081071"/>
                    </a:ext>
                  </a:extLst>
                </a:gridCol>
                <a:gridCol w="1216550">
                  <a:extLst>
                    <a:ext uri="{9D8B030D-6E8A-4147-A177-3AD203B41FA5}">
                      <a16:colId xmlns:a16="http://schemas.microsoft.com/office/drawing/2014/main" val="2300716729"/>
                    </a:ext>
                  </a:extLst>
                </a:gridCol>
                <a:gridCol w="954154">
                  <a:extLst>
                    <a:ext uri="{9D8B030D-6E8A-4147-A177-3AD203B41FA5}">
                      <a16:colId xmlns:a16="http://schemas.microsoft.com/office/drawing/2014/main" val="3513255889"/>
                    </a:ext>
                  </a:extLst>
                </a:gridCol>
              </a:tblGrid>
              <a:tr h="5019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Use case / agent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Main persona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Annual volume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(events)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Time saved per event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Other benefits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Agent complexity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(L / M / H)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Est. build cost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Est. run cost / year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Rough annual value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Planned wave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04321"/>
                  </a:ext>
                </a:extLst>
              </a:tr>
              <a:tr h="4481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Job Req  Agent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Hiring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5.000 requisitions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15 minutes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Better quality </a:t>
                      </a:r>
                      <a:r>
                        <a:rPr lang="en-US" sz="1050" err="1"/>
                        <a:t>reqs</a:t>
                      </a:r>
                      <a:r>
                        <a:rPr lang="en-US" sz="1050"/>
                        <a:t>, fewer reworks and back and forth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€60k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€15k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≈ €75k (5.000 × 0,25h × €60)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Now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519071"/>
                  </a:ext>
                </a:extLst>
              </a:tr>
              <a:tr h="4481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360 Feedback Agent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People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1.000 360 cycles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30 minutes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Better summaries, more consistent quality conversations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€70k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€20k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≈ €35k (1.000 × 0,5h × €70)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6–12m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943595"/>
                  </a:ext>
                </a:extLst>
              </a:tr>
              <a:tr h="4481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Goal Setting Agent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Employees,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4.000 goal cycles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20 minutes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Higher goal quality, fewer reminders, better alignment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M–H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€90k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€25k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≈ €90k (4.000 × 0,33h × €70)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6–12m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504939"/>
                  </a:ext>
                </a:extLst>
              </a:tr>
            </a:tbl>
          </a:graphicData>
        </a:graphic>
      </p:graphicFrame>
      <p:pic>
        <p:nvPicPr>
          <p:cNvPr id="9" name="Graphic 8" descr="Highway scene with solid fill">
            <a:extLst>
              <a:ext uri="{FF2B5EF4-FFF2-40B4-BE49-F238E27FC236}">
                <a16:creationId xmlns:a16="http://schemas.microsoft.com/office/drawing/2014/main" id="{4ABC888F-85D0-9289-A93E-E224D9F17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3929" y="1038985"/>
            <a:ext cx="411520" cy="4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1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9DE9D-D713-0BF2-2E8C-638798CA0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F62DF-9C58-598E-152E-D7460AC0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8763" y="3259590"/>
            <a:ext cx="8222526" cy="816864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Ambitions &amp; Outcomes</a:t>
            </a:r>
          </a:p>
        </p:txBody>
      </p:sp>
      <p:pic>
        <p:nvPicPr>
          <p:cNvPr id="3" name="Graphic 2" descr="Bullseye with solid fill">
            <a:extLst>
              <a:ext uri="{FF2B5EF4-FFF2-40B4-BE49-F238E27FC236}">
                <a16:creationId xmlns:a16="http://schemas.microsoft.com/office/drawing/2014/main" id="{A389CEAE-DCB8-7A01-2565-240A9D7DE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2791" y="3379963"/>
            <a:ext cx="576117" cy="5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6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E0C9B-1773-9C29-8061-23299C858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7B9DEAB-997B-AA7A-0665-FE43CA3C2E1E}"/>
              </a:ext>
            </a:extLst>
          </p:cNvPr>
          <p:cNvGraphicFramePr>
            <a:graphicFrameLocks noGrp="1"/>
          </p:cNvGraphicFramePr>
          <p:nvPr/>
        </p:nvGraphicFramePr>
        <p:xfrm>
          <a:off x="346075" y="1910819"/>
          <a:ext cx="11566184" cy="4524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925">
                  <a:extLst>
                    <a:ext uri="{9D8B030D-6E8A-4147-A177-3AD203B41FA5}">
                      <a16:colId xmlns:a16="http://schemas.microsoft.com/office/drawing/2014/main" val="1109763473"/>
                    </a:ext>
                  </a:extLst>
                </a:gridCol>
                <a:gridCol w="3133725">
                  <a:extLst>
                    <a:ext uri="{9D8B030D-6E8A-4147-A177-3AD203B41FA5}">
                      <a16:colId xmlns:a16="http://schemas.microsoft.com/office/drawing/2014/main" val="404541369"/>
                    </a:ext>
                  </a:extLst>
                </a:gridCol>
                <a:gridCol w="3219988">
                  <a:extLst>
                    <a:ext uri="{9D8B030D-6E8A-4147-A177-3AD203B41FA5}">
                      <a16:colId xmlns:a16="http://schemas.microsoft.com/office/drawing/2014/main" val="3843338721"/>
                    </a:ext>
                  </a:extLst>
                </a:gridCol>
                <a:gridCol w="2891546">
                  <a:extLst>
                    <a:ext uri="{9D8B030D-6E8A-4147-A177-3AD203B41FA5}">
                      <a16:colId xmlns:a16="http://schemas.microsoft.com/office/drawing/2014/main" val="3595587138"/>
                    </a:ext>
                  </a:extLst>
                </a:gridCol>
              </a:tblGrid>
              <a:tr h="5075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/>
                        <a:t>Main Personas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/>
                        <a:t>Typical Pain points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Outcomes You Want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KPI Examples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1806"/>
                  </a:ext>
                </a:extLst>
              </a:tr>
              <a:tr h="9833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>
                          <a:solidFill>
                            <a:schemeClr val="accent1"/>
                          </a:solidFill>
                        </a:rPr>
                        <a:t>Confusing processes, slow answers</a:t>
                      </a:r>
                    </a:p>
                    <a:p>
                      <a:endParaRPr lang="en-US" sz="1600" i="1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accent1"/>
                          </a:solidFill>
                        </a:rPr>
                        <a:t>Simpler self service and quicker answers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accent1"/>
                          </a:solidFill>
                        </a:rPr>
                        <a:t>25% faster self-service tasks, 30% fewer “how do I” tickets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033872"/>
                  </a:ext>
                </a:extLst>
              </a:tr>
              <a:tr h="9833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accent3"/>
                          </a:solidFill>
                        </a:rPr>
                        <a:t>Unclear where to start, not getting value out of people processes</a:t>
                      </a:r>
                    </a:p>
                    <a:p>
                      <a:endParaRPr lang="en-US" sz="1600" i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accent3"/>
                          </a:solidFill>
                        </a:rPr>
                        <a:t>Fewer questions and faster completion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accent3"/>
                          </a:solidFill>
                        </a:rPr>
                        <a:t>30% fewer tickets, 20% faster task completion</a:t>
                      </a:r>
                    </a:p>
                    <a:p>
                      <a:endParaRPr lang="en-US" sz="1600" i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12695"/>
                  </a:ext>
                </a:extLst>
              </a:tr>
              <a:tr h="9833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Rework, data quality issues, high workload</a:t>
                      </a:r>
                    </a:p>
                    <a:p>
                      <a:endParaRPr lang="en-US" sz="1600" i="1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Less rework and better data quality</a:t>
                      </a:r>
                    </a:p>
                    <a:p>
                      <a:endParaRPr lang="en-US" sz="160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50% fewer corrections in critical fields</a:t>
                      </a:r>
                    </a:p>
                    <a:p>
                      <a:endParaRPr lang="en-US" sz="160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716"/>
                  </a:ext>
                </a:extLst>
              </a:tr>
              <a:tr h="9833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accent2"/>
                          </a:solidFill>
                        </a:rPr>
                        <a:t>Many manual steps, chasing managers for info, rework on job </a:t>
                      </a:r>
                      <a:r>
                        <a:rPr lang="en-US" sz="1600" err="1">
                          <a:solidFill>
                            <a:schemeClr val="accent2"/>
                          </a:solidFill>
                        </a:rPr>
                        <a:t>reqs</a:t>
                      </a:r>
                      <a:endParaRPr lang="en-US" sz="160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accent2"/>
                          </a:solidFill>
                        </a:rPr>
                        <a:t>Less admin and a smoother hiring flow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accent2"/>
                          </a:solidFill>
                        </a:rPr>
                        <a:t>20% shorter time to open a req, fewer incomplete or rejected </a:t>
                      </a:r>
                      <a:r>
                        <a:rPr lang="en-US" sz="1600" err="1">
                          <a:solidFill>
                            <a:schemeClr val="accent2"/>
                          </a:solidFill>
                        </a:rPr>
                        <a:t>reqs</a:t>
                      </a:r>
                      <a:endParaRPr lang="en-US" sz="160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1849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E98A04-99D1-2DBE-3229-678913084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D87490-3AB0-F4F0-9BE7-2F2240C8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Personas and pains: where should agents help first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05B674-37F0-1368-0088-4AC636A3E399}"/>
              </a:ext>
            </a:extLst>
          </p:cNvPr>
          <p:cNvSpPr txBox="1"/>
          <p:nvPr/>
        </p:nvSpPr>
        <p:spPr>
          <a:xfrm>
            <a:off x="2705100" y="1101256"/>
            <a:ext cx="7246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/>
              <a:t>Start from people and problems, not from technology.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32A7B2-8C3E-7584-F0EF-0110795D2D12}"/>
              </a:ext>
            </a:extLst>
          </p:cNvPr>
          <p:cNvSpPr/>
          <p:nvPr/>
        </p:nvSpPr>
        <p:spPr>
          <a:xfrm>
            <a:off x="11363619" y="826936"/>
            <a:ext cx="548640" cy="54864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816A0B-FD63-5FB6-33DA-3677C05FD308}"/>
              </a:ext>
            </a:extLst>
          </p:cNvPr>
          <p:cNvSpPr txBox="1"/>
          <p:nvPr/>
        </p:nvSpPr>
        <p:spPr>
          <a:xfrm>
            <a:off x="11030061" y="1375576"/>
            <a:ext cx="1161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3"/>
                </a:solidFill>
              </a:rPr>
              <a:t>Ambition &amp; Outcomes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C9C3BA-80F6-7E69-0DA8-6671689FA4DB}"/>
              </a:ext>
            </a:extLst>
          </p:cNvPr>
          <p:cNvGrpSpPr/>
          <p:nvPr/>
        </p:nvGrpSpPr>
        <p:grpSpPr>
          <a:xfrm>
            <a:off x="1046702" y="3436331"/>
            <a:ext cx="929725" cy="813954"/>
            <a:chOff x="884019" y="3429000"/>
            <a:chExt cx="929725" cy="813954"/>
          </a:xfrm>
        </p:grpSpPr>
        <p:pic>
          <p:nvPicPr>
            <p:cNvPr id="19" name="Graphic 18" descr="Office worker female with solid fill">
              <a:extLst>
                <a:ext uri="{FF2B5EF4-FFF2-40B4-BE49-F238E27FC236}">
                  <a16:creationId xmlns:a16="http://schemas.microsoft.com/office/drawing/2014/main" id="{4A2EFC8A-FFEA-46C2-5044-F94530B5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2369" y="3429000"/>
              <a:ext cx="573024" cy="57302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1F72D9-2F99-5581-D414-37C52A24BDD8}"/>
                </a:ext>
              </a:extLst>
            </p:cNvPr>
            <p:cNvSpPr txBox="1"/>
            <p:nvPr/>
          </p:nvSpPr>
          <p:spPr>
            <a:xfrm>
              <a:off x="884019" y="3965955"/>
              <a:ext cx="9297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accent3"/>
                  </a:solidFill>
                </a:rPr>
                <a:t>Manager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3D1CBE1-4E6E-3D31-721D-ADA1164DFA6C}"/>
              </a:ext>
            </a:extLst>
          </p:cNvPr>
          <p:cNvGrpSpPr/>
          <p:nvPr/>
        </p:nvGrpSpPr>
        <p:grpSpPr>
          <a:xfrm>
            <a:off x="1046705" y="2476526"/>
            <a:ext cx="929725" cy="804461"/>
            <a:chOff x="884019" y="2396794"/>
            <a:chExt cx="929725" cy="804461"/>
          </a:xfrm>
        </p:grpSpPr>
        <p:pic>
          <p:nvPicPr>
            <p:cNvPr id="30" name="Graphic 29" descr="Female Profile with solid fill">
              <a:extLst>
                <a:ext uri="{FF2B5EF4-FFF2-40B4-BE49-F238E27FC236}">
                  <a16:creationId xmlns:a16="http://schemas.microsoft.com/office/drawing/2014/main" id="{C5FD1890-AD12-5478-354A-A6F194672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2369" y="2396794"/>
              <a:ext cx="573024" cy="57302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550F9B-7D7A-A73C-0448-8D8ACCA29DF0}"/>
                </a:ext>
              </a:extLst>
            </p:cNvPr>
            <p:cNvSpPr txBox="1"/>
            <p:nvPr/>
          </p:nvSpPr>
          <p:spPr>
            <a:xfrm>
              <a:off x="884019" y="2924256"/>
              <a:ext cx="9297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accent1"/>
                  </a:solidFill>
                </a:rPr>
                <a:t>Employee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9514C71-ACBC-AE2C-103A-7BC4C0F84AB9}"/>
              </a:ext>
            </a:extLst>
          </p:cNvPr>
          <p:cNvGrpSpPr/>
          <p:nvPr/>
        </p:nvGrpSpPr>
        <p:grpSpPr>
          <a:xfrm>
            <a:off x="926745" y="4355138"/>
            <a:ext cx="1169637" cy="804884"/>
            <a:chOff x="764063" y="4434630"/>
            <a:chExt cx="1169637" cy="804884"/>
          </a:xfrm>
        </p:grpSpPr>
        <p:pic>
          <p:nvPicPr>
            <p:cNvPr id="21" name="Graphic 20" descr="Male profile with solid fill">
              <a:extLst>
                <a:ext uri="{FF2B5EF4-FFF2-40B4-BE49-F238E27FC236}">
                  <a16:creationId xmlns:a16="http://schemas.microsoft.com/office/drawing/2014/main" id="{86C4650A-2196-B862-8395-E871067A4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2369" y="4434630"/>
              <a:ext cx="573024" cy="57302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32EFB7-B9A4-8232-76E1-717CCF20A45A}"/>
                </a:ext>
              </a:extLst>
            </p:cNvPr>
            <p:cNvSpPr txBox="1"/>
            <p:nvPr/>
          </p:nvSpPr>
          <p:spPr>
            <a:xfrm>
              <a:off x="764063" y="4962515"/>
              <a:ext cx="1169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accent5"/>
                  </a:solidFill>
                </a:rPr>
                <a:t>HR Ops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CBA8E62-EFA0-00C1-A0B3-C69083F96CE1}"/>
              </a:ext>
            </a:extLst>
          </p:cNvPr>
          <p:cNvGrpSpPr/>
          <p:nvPr/>
        </p:nvGrpSpPr>
        <p:grpSpPr>
          <a:xfrm>
            <a:off x="894500" y="5456047"/>
            <a:ext cx="1169637" cy="840470"/>
            <a:chOff x="764063" y="5535539"/>
            <a:chExt cx="1169637" cy="840470"/>
          </a:xfrm>
        </p:grpSpPr>
        <p:pic>
          <p:nvPicPr>
            <p:cNvPr id="26" name="Graphic 25" descr="Call center with solid fill">
              <a:extLst>
                <a:ext uri="{FF2B5EF4-FFF2-40B4-BE49-F238E27FC236}">
                  <a16:creationId xmlns:a16="http://schemas.microsoft.com/office/drawing/2014/main" id="{47BA9529-0BEC-490E-BA48-835DB80DB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2369" y="5535539"/>
              <a:ext cx="573024" cy="573024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8D7E5AB-D9E2-268F-AB32-AD91EC94852E}"/>
                </a:ext>
              </a:extLst>
            </p:cNvPr>
            <p:cNvSpPr txBox="1"/>
            <p:nvPr/>
          </p:nvSpPr>
          <p:spPr>
            <a:xfrm>
              <a:off x="764063" y="6099010"/>
              <a:ext cx="1169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accent2"/>
                  </a:solidFill>
                </a:rPr>
                <a:t>Recruiter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3787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EC3E4-7BD7-920E-9BCA-49AE96D38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9678-09AD-5E0F-968B-2EEDC56EE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8763" y="3259590"/>
            <a:ext cx="8222526" cy="816864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Governance &amp; Guardrails</a:t>
            </a:r>
          </a:p>
        </p:txBody>
      </p:sp>
      <p:pic>
        <p:nvPicPr>
          <p:cNvPr id="3" name="Graphic 2" descr="Magnifying glass with solid fill">
            <a:extLst>
              <a:ext uri="{FF2B5EF4-FFF2-40B4-BE49-F238E27FC236}">
                <a16:creationId xmlns:a16="http://schemas.microsoft.com/office/drawing/2014/main" id="{FBF09504-F5A9-7B1A-A054-4981CDF4A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5378" y="3383362"/>
            <a:ext cx="569319" cy="5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6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AE85B-9228-5257-CF0C-9D86119FF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4B1640-6020-8931-D2F8-19B4ED431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BC370E-26AB-F0A4-020A-BD6F2B6C7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EU AI Act: Understand your risk class before you build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8E0F35-6F61-E9B6-4058-7EFDF2356CDD}"/>
              </a:ext>
            </a:extLst>
          </p:cNvPr>
          <p:cNvSpPr/>
          <p:nvPr/>
        </p:nvSpPr>
        <p:spPr>
          <a:xfrm>
            <a:off x="11251058" y="826935"/>
            <a:ext cx="548640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387E18-3385-0803-419D-E6BFD81ECA3B}"/>
              </a:ext>
            </a:extLst>
          </p:cNvPr>
          <p:cNvSpPr txBox="1"/>
          <p:nvPr/>
        </p:nvSpPr>
        <p:spPr>
          <a:xfrm>
            <a:off x="10897299" y="1375576"/>
            <a:ext cx="12947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2"/>
                </a:solidFill>
              </a:rPr>
              <a:t>Governance &amp; Guardrails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4BE99E-6097-0E69-1C10-BA1EAD8C4582}"/>
              </a:ext>
            </a:extLst>
          </p:cNvPr>
          <p:cNvSpPr/>
          <p:nvPr/>
        </p:nvSpPr>
        <p:spPr>
          <a:xfrm>
            <a:off x="760129" y="1642540"/>
            <a:ext cx="1832995" cy="573024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Unacceptable Risk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A5E326-637D-C4C7-CCA9-C2A48D461AFC}"/>
              </a:ext>
            </a:extLst>
          </p:cNvPr>
          <p:cNvSpPr/>
          <p:nvPr/>
        </p:nvSpPr>
        <p:spPr>
          <a:xfrm>
            <a:off x="543413" y="2215564"/>
            <a:ext cx="2266613" cy="573024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High risk</a:t>
            </a:r>
            <a:r>
              <a:rPr lang="en-US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56050E-1B51-A18F-F49D-4962BA9E9667}"/>
              </a:ext>
            </a:extLst>
          </p:cNvPr>
          <p:cNvSpPr/>
          <p:nvPr/>
        </p:nvSpPr>
        <p:spPr>
          <a:xfrm>
            <a:off x="406580" y="2788588"/>
            <a:ext cx="2583809" cy="57302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Limited Risk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4D2522-1CAB-C8C2-3CC1-AFDEBF30F976}"/>
              </a:ext>
            </a:extLst>
          </p:cNvPr>
          <p:cNvSpPr/>
          <p:nvPr/>
        </p:nvSpPr>
        <p:spPr>
          <a:xfrm>
            <a:off x="242995" y="3361611"/>
            <a:ext cx="2894202" cy="573024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Minimal Risk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22874-6C57-C6FA-87C6-C51D9306F089}"/>
              </a:ext>
            </a:extLst>
          </p:cNvPr>
          <p:cNvSpPr txBox="1"/>
          <p:nvPr/>
        </p:nvSpPr>
        <p:spPr>
          <a:xfrm>
            <a:off x="3216893" y="2271243"/>
            <a:ext cx="3506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Systems that impact safety or fundamental rights, including in HR (e.g. CV-sorting)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83AFA4C-58A9-1669-EFCF-246691482B25}"/>
              </a:ext>
            </a:extLst>
          </p:cNvPr>
          <p:cNvCxnSpPr>
            <a:stCxn id="7" idx="3"/>
            <a:endCxn id="22" idx="1"/>
          </p:cNvCxnSpPr>
          <p:nvPr/>
        </p:nvCxnSpPr>
        <p:spPr>
          <a:xfrm>
            <a:off x="2810026" y="2502076"/>
            <a:ext cx="406867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356B42-64BE-BC3D-D21B-695FECD4E731}"/>
              </a:ext>
            </a:extLst>
          </p:cNvPr>
          <p:cNvSpPr txBox="1"/>
          <p:nvPr/>
        </p:nvSpPr>
        <p:spPr>
          <a:xfrm>
            <a:off x="3216893" y="1694162"/>
            <a:ext cx="3208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Unacceptable use cases (e.g. social scoring, certain biometric systems).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5F23FD8-0347-8AB5-A4F7-22905FD13960}"/>
              </a:ext>
            </a:extLst>
          </p:cNvPr>
          <p:cNvCxnSpPr>
            <a:cxnSpLocks/>
            <a:stCxn id="4" idx="3"/>
            <a:endCxn id="31" idx="1"/>
          </p:cNvCxnSpPr>
          <p:nvPr/>
        </p:nvCxnSpPr>
        <p:spPr>
          <a:xfrm flipV="1">
            <a:off x="2593124" y="1924995"/>
            <a:ext cx="623769" cy="405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81FCC03-ACF6-8261-1F44-B27808535641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990389" y="3075100"/>
            <a:ext cx="19294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FB8002C-5CF0-845A-C1D2-B6339651CB35}"/>
              </a:ext>
            </a:extLst>
          </p:cNvPr>
          <p:cNvSpPr txBox="1"/>
          <p:nvPr/>
        </p:nvSpPr>
        <p:spPr>
          <a:xfrm>
            <a:off x="3227380" y="2848324"/>
            <a:ext cx="3506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AI systems in this category are primarily subject to specific transparency obligations.</a:t>
            </a:r>
            <a:endParaRPr lang="en-US" sz="10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61FDD3-44FF-69DD-CC89-9B92821E2380}"/>
              </a:ext>
            </a:extLst>
          </p:cNvPr>
          <p:cNvSpPr txBox="1"/>
          <p:nvPr/>
        </p:nvSpPr>
        <p:spPr>
          <a:xfrm>
            <a:off x="3252009" y="3341026"/>
            <a:ext cx="3506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Traditional AI apps fall into this category and are largely unregulated, allowing for free use (e.g. chatbots, office tools, spam filters)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240A00A-9FD7-9B3F-4287-D2021DEF09BD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3137197" y="3648122"/>
            <a:ext cx="90183" cy="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DE4D88D-EA03-D2E2-6575-27AE34069C2B}"/>
              </a:ext>
            </a:extLst>
          </p:cNvPr>
          <p:cNvSpPr txBox="1"/>
          <p:nvPr/>
        </p:nvSpPr>
        <p:spPr>
          <a:xfrm>
            <a:off x="6838303" y="1729574"/>
            <a:ext cx="4310331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Many HR agents that touch decisions on hiring, promotion and reward</a:t>
            </a:r>
            <a:r>
              <a:rPr lang="en-US" sz="1400" b="1"/>
              <a:t> </a:t>
            </a:r>
            <a:r>
              <a:rPr lang="en-US" sz="1400"/>
              <a:t>will fall into the high-risk category.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High-risk systems need documentation, human oversight, risk management, data quality checks and logging.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Lighter agents that only provide guidance, search and drafting, will usually be in the limited-risk bucket.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3B4515-ABC1-876B-B12B-D590B426CCAD}"/>
              </a:ext>
            </a:extLst>
          </p:cNvPr>
          <p:cNvSpPr txBox="1"/>
          <p:nvPr/>
        </p:nvSpPr>
        <p:spPr>
          <a:xfrm>
            <a:off x="661965" y="1273208"/>
            <a:ext cx="4993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/>
              <a:t>The 4 risk levels from EU AI 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CB5E7D-643C-78CF-EC92-427A3382C657}"/>
              </a:ext>
            </a:extLst>
          </p:cNvPr>
          <p:cNvSpPr txBox="1"/>
          <p:nvPr/>
        </p:nvSpPr>
        <p:spPr>
          <a:xfrm>
            <a:off x="6062279" y="1318325"/>
            <a:ext cx="4993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/>
              <a:t>What this means for you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8633397-B687-CBEC-CD74-65A4DCB01A84}"/>
              </a:ext>
            </a:extLst>
          </p:cNvPr>
          <p:cNvGraphicFramePr>
            <a:graphicFrameLocks noGrp="1"/>
          </p:cNvGraphicFramePr>
          <p:nvPr/>
        </p:nvGraphicFramePr>
        <p:xfrm>
          <a:off x="2659491" y="4118791"/>
          <a:ext cx="8128000" cy="2415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079">
                  <a:extLst>
                    <a:ext uri="{9D8B030D-6E8A-4147-A177-3AD203B41FA5}">
                      <a16:colId xmlns:a16="http://schemas.microsoft.com/office/drawing/2014/main" val="1621097029"/>
                    </a:ext>
                  </a:extLst>
                </a:gridCol>
                <a:gridCol w="5880921">
                  <a:extLst>
                    <a:ext uri="{9D8B030D-6E8A-4147-A177-3AD203B41FA5}">
                      <a16:colId xmlns:a16="http://schemas.microsoft.com/office/drawing/2014/main" val="2083515116"/>
                    </a:ext>
                  </a:extLst>
                </a:gridCol>
              </a:tblGrid>
              <a:tr h="2574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/>
                        <a:t>A Checklist for Agent Use Cases*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17434"/>
                  </a:ext>
                </a:extLst>
              </a:tr>
              <a:tr h="396684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Classify the use case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Does it </a:t>
                      </a:r>
                      <a:r>
                        <a:rPr lang="en-US" sz="1050" b="1"/>
                        <a:t>influence</a:t>
                      </a:r>
                      <a:r>
                        <a:rPr lang="en-US" sz="1050"/>
                        <a:t> hiring, promotion, pay, termination, or other employment decisions?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If yes → treat as high risk. If no → most likely limited risk.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345222"/>
                  </a:ext>
                </a:extLst>
              </a:tr>
              <a:tr h="317347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Decide the level of human control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Limited-risk: human decides what to do with the answer.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High-risk: human must approve key decisions and be able to override the system.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342666"/>
                  </a:ext>
                </a:extLst>
              </a:tr>
              <a:tr h="729899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Make sure basics are covered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 u="sng"/>
                        <a:t>Review vendor’s AI Fact Sheet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Short description of purpose and data used.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Clear owner in HR / HRIS.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Logs of important actions and issues.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Make sure employees are informed of AI usage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Way for employees/candidates to ask questions or raise concern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736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372F26F-7485-8708-BDF7-912016AEE0CC}"/>
              </a:ext>
            </a:extLst>
          </p:cNvPr>
          <p:cNvSpPr txBox="1"/>
          <p:nvPr/>
        </p:nvSpPr>
        <p:spPr>
          <a:xfrm>
            <a:off x="81556" y="6604889"/>
            <a:ext cx="117181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*Involve your legal team and specialists to make sure you comply with your own organizations and international standards</a:t>
            </a:r>
          </a:p>
        </p:txBody>
      </p:sp>
    </p:spTree>
    <p:extLst>
      <p:ext uri="{BB962C8B-B14F-4D97-AF65-F5344CB8AC3E}">
        <p14:creationId xmlns:p14="http://schemas.microsoft.com/office/powerpoint/2010/main" val="2101901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F9D41-65A6-72E2-0ED3-CEB85365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0DBEB-EA01-10B3-80AE-F1AE4BBB3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8763" y="3259590"/>
            <a:ext cx="8222526" cy="816864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Experience &amp; Platforms</a:t>
            </a:r>
          </a:p>
        </p:txBody>
      </p:sp>
      <p:pic>
        <p:nvPicPr>
          <p:cNvPr id="3" name="Graphic 2" descr="Ui Ux with solid fill">
            <a:extLst>
              <a:ext uri="{FF2B5EF4-FFF2-40B4-BE49-F238E27FC236}">
                <a16:creationId xmlns:a16="http://schemas.microsoft.com/office/drawing/2014/main" id="{4506C9E2-66F6-75E9-C2EC-7BF361F8A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4090" y="3295362"/>
            <a:ext cx="745319" cy="74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19F67-E84A-92B0-AD0D-4DDB6498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9D59E6-7650-E542-ED42-5B86B393A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BB2171-11A0-7061-701B-6B898AE40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you will build your agent tech stack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4C861A-B630-6E4A-D6BA-A9C4B91B36AE}"/>
              </a:ext>
            </a:extLst>
          </p:cNvPr>
          <p:cNvSpPr/>
          <p:nvPr/>
        </p:nvSpPr>
        <p:spPr>
          <a:xfrm>
            <a:off x="11251058" y="826935"/>
            <a:ext cx="548640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8A9D69-F1B1-6A52-DC5B-8926C2E3A129}"/>
              </a:ext>
            </a:extLst>
          </p:cNvPr>
          <p:cNvSpPr txBox="1"/>
          <p:nvPr/>
        </p:nvSpPr>
        <p:spPr>
          <a:xfrm>
            <a:off x="10897299" y="1375576"/>
            <a:ext cx="12947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1"/>
                </a:solidFill>
              </a:rPr>
              <a:t>Experience &amp; Platforms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461CB4-45E0-F99F-35B3-29DF7CFE47C7}"/>
              </a:ext>
            </a:extLst>
          </p:cNvPr>
          <p:cNvGrpSpPr/>
          <p:nvPr/>
        </p:nvGrpSpPr>
        <p:grpSpPr>
          <a:xfrm>
            <a:off x="1767518" y="1697589"/>
            <a:ext cx="6639063" cy="1652870"/>
            <a:chOff x="1983827" y="1471447"/>
            <a:chExt cx="8224345" cy="16528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0A9C99D-8228-397C-1845-F6E4E0DC7497}"/>
                </a:ext>
              </a:extLst>
            </p:cNvPr>
            <p:cNvSpPr/>
            <p:nvPr/>
          </p:nvSpPr>
          <p:spPr>
            <a:xfrm>
              <a:off x="1983827" y="1471447"/>
              <a:ext cx="8224345" cy="10825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b="1"/>
            </a:p>
          </p:txBody>
        </p:sp>
        <p:sp>
          <p:nvSpPr>
            <p:cNvPr id="48" name="Arrow: Down 47">
              <a:extLst>
                <a:ext uri="{FF2B5EF4-FFF2-40B4-BE49-F238E27FC236}">
                  <a16:creationId xmlns:a16="http://schemas.microsoft.com/office/drawing/2014/main" id="{617D21C5-C82D-2E72-475F-9220C96DBF50}"/>
                </a:ext>
              </a:extLst>
            </p:cNvPr>
            <p:cNvSpPr/>
            <p:nvPr/>
          </p:nvSpPr>
          <p:spPr>
            <a:xfrm>
              <a:off x="5833241" y="2554013"/>
              <a:ext cx="525517" cy="570304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Google Shape;317;g3889412cf87_0_127">
            <a:extLst>
              <a:ext uri="{FF2B5EF4-FFF2-40B4-BE49-F238E27FC236}">
                <a16:creationId xmlns:a16="http://schemas.microsoft.com/office/drawing/2014/main" id="{F26FC86D-2ED0-EC52-4D85-8365A662DE7A}"/>
              </a:ext>
            </a:extLst>
          </p:cNvPr>
          <p:cNvSpPr/>
          <p:nvPr/>
        </p:nvSpPr>
        <p:spPr>
          <a:xfrm>
            <a:off x="190281" y="1697589"/>
            <a:ext cx="1463200" cy="1121600"/>
          </a:xfrm>
          <a:prstGeom prst="roundRect">
            <a:avLst>
              <a:gd name="adj" fmla="val 529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>
              <a:buClr>
                <a:srgbClr val="FFFFFF"/>
              </a:buClr>
              <a:buSzPts val="800"/>
            </a:pPr>
            <a:endParaRPr sz="1067" kern="0">
              <a:solidFill>
                <a:srgbClr val="FFFFFF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085FB06-DCDD-351A-69E9-E20BE5DD0719}"/>
              </a:ext>
            </a:extLst>
          </p:cNvPr>
          <p:cNvSpPr txBox="1"/>
          <p:nvPr/>
        </p:nvSpPr>
        <p:spPr>
          <a:xfrm>
            <a:off x="190281" y="1856825"/>
            <a:ext cx="1382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Experience &amp; Entry Points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55AD0862-260B-DAE0-5D9B-EFB96B48C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10" y="1856825"/>
            <a:ext cx="766509" cy="71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0255F0D3-C185-A285-390D-DC2E838B9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05" y="1837664"/>
            <a:ext cx="712724" cy="71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The WPI Hub | News | Workday Assistant Is Here To Help">
            <a:extLst>
              <a:ext uri="{FF2B5EF4-FFF2-40B4-BE49-F238E27FC236}">
                <a16:creationId xmlns:a16="http://schemas.microsoft.com/office/drawing/2014/main" id="{946F3254-F54A-E456-1336-ACBCF503F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68" y="1806997"/>
            <a:ext cx="826762" cy="82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google chat icon logo symbol 42712651 PNG">
            <a:extLst>
              <a:ext uri="{FF2B5EF4-FFF2-40B4-BE49-F238E27FC236}">
                <a16:creationId xmlns:a16="http://schemas.microsoft.com/office/drawing/2014/main" id="{5EFB112C-04E2-1DB8-4C39-561A1A303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909" y="1697589"/>
            <a:ext cx="911633" cy="91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5999E73C-BE34-5255-D615-DD9D44DD7FC6}"/>
              </a:ext>
            </a:extLst>
          </p:cNvPr>
          <p:cNvGrpSpPr/>
          <p:nvPr/>
        </p:nvGrpSpPr>
        <p:grpSpPr>
          <a:xfrm>
            <a:off x="1767517" y="3350458"/>
            <a:ext cx="6639064" cy="1666117"/>
            <a:chOff x="1983826" y="3124316"/>
            <a:chExt cx="6639064" cy="16661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7260042-A56A-5371-129B-D1C46FA01F07}"/>
                </a:ext>
              </a:extLst>
            </p:cNvPr>
            <p:cNvSpPr/>
            <p:nvPr/>
          </p:nvSpPr>
          <p:spPr>
            <a:xfrm>
              <a:off x="1983826" y="3124316"/>
              <a:ext cx="6639064" cy="11796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800"/>
            </a:p>
          </p:txBody>
        </p:sp>
        <p:sp>
          <p:nvSpPr>
            <p:cNvPr id="9216" name="Arrow: Down 9215">
              <a:extLst>
                <a:ext uri="{FF2B5EF4-FFF2-40B4-BE49-F238E27FC236}">
                  <a16:creationId xmlns:a16="http://schemas.microsoft.com/office/drawing/2014/main" id="{08969C24-DCAA-8BA5-359F-6FA26DA39BF4}"/>
                </a:ext>
              </a:extLst>
            </p:cNvPr>
            <p:cNvSpPr/>
            <p:nvPr/>
          </p:nvSpPr>
          <p:spPr>
            <a:xfrm>
              <a:off x="5091248" y="4220129"/>
              <a:ext cx="525517" cy="570304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62F397A-FF20-1D1A-E88D-6E1E2B65628B}"/>
              </a:ext>
            </a:extLst>
          </p:cNvPr>
          <p:cNvGrpSpPr/>
          <p:nvPr/>
        </p:nvGrpSpPr>
        <p:grpSpPr>
          <a:xfrm>
            <a:off x="1988676" y="4041398"/>
            <a:ext cx="6231866" cy="394141"/>
            <a:chOff x="2092675" y="3686972"/>
            <a:chExt cx="6231866" cy="394141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0EEF9F8-38DD-27E9-CC7E-0BD906B07497}"/>
                </a:ext>
              </a:extLst>
            </p:cNvPr>
            <p:cNvSpPr/>
            <p:nvPr/>
          </p:nvSpPr>
          <p:spPr>
            <a:xfrm>
              <a:off x="2092675" y="3686972"/>
              <a:ext cx="1878538" cy="39414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/>
                <a:t>Vendor Native Agents</a:t>
              </a:r>
              <a:endParaRPr lang="en-GB" sz="13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26D4FB5-E3FE-30AC-1DDA-8588E1687BA9}"/>
                </a:ext>
              </a:extLst>
            </p:cNvPr>
            <p:cNvSpPr/>
            <p:nvPr/>
          </p:nvSpPr>
          <p:spPr>
            <a:xfrm>
              <a:off x="4111976" y="3686972"/>
              <a:ext cx="2109216" cy="39414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Agent &amp; Automation Orchestrators</a:t>
              </a:r>
              <a:endParaRPr lang="en-GB" sz="13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B6BF4E3-B856-3C73-5E3F-ED8046C6F7B6}"/>
                </a:ext>
              </a:extLst>
            </p:cNvPr>
            <p:cNvSpPr/>
            <p:nvPr/>
          </p:nvSpPr>
          <p:spPr>
            <a:xfrm>
              <a:off x="6361955" y="3686972"/>
              <a:ext cx="1962586" cy="39414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/>
                <a:t>Large Language Models</a:t>
              </a:r>
              <a:endParaRPr lang="en-GB" sz="1300"/>
            </a:p>
          </p:txBody>
        </p:sp>
      </p:grpSp>
      <p:sp>
        <p:nvSpPr>
          <p:cNvPr id="9219" name="Google Shape;317;g3889412cf87_0_127">
            <a:extLst>
              <a:ext uri="{FF2B5EF4-FFF2-40B4-BE49-F238E27FC236}">
                <a16:creationId xmlns:a16="http://schemas.microsoft.com/office/drawing/2014/main" id="{F4BE9412-F820-6A71-239E-49479E0B6179}"/>
              </a:ext>
            </a:extLst>
          </p:cNvPr>
          <p:cNvSpPr/>
          <p:nvPr/>
        </p:nvSpPr>
        <p:spPr>
          <a:xfrm>
            <a:off x="160364" y="3324671"/>
            <a:ext cx="1463200" cy="1205458"/>
          </a:xfrm>
          <a:prstGeom prst="roundRect">
            <a:avLst>
              <a:gd name="adj" fmla="val 529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>
              <a:buClr>
                <a:srgbClr val="FFFFFF"/>
              </a:buClr>
              <a:buSzPts val="800"/>
            </a:pPr>
            <a:endParaRPr sz="1067" kern="0">
              <a:solidFill>
                <a:srgbClr val="FFFFFF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5393B6B4-E703-CE8B-E609-06150D97BBAF}"/>
              </a:ext>
            </a:extLst>
          </p:cNvPr>
          <p:cNvSpPr txBox="1"/>
          <p:nvPr/>
        </p:nvSpPr>
        <p:spPr>
          <a:xfrm>
            <a:off x="230440" y="3655142"/>
            <a:ext cx="1382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Agent Platforms</a:t>
            </a:r>
          </a:p>
        </p:txBody>
      </p:sp>
      <p:pic>
        <p:nvPicPr>
          <p:cNvPr id="17420" name="Picture 12" descr="Flowise Icon | Dashboard Icons">
            <a:extLst>
              <a:ext uri="{FF2B5EF4-FFF2-40B4-BE49-F238E27FC236}">
                <a16:creationId xmlns:a16="http://schemas.microsoft.com/office/drawing/2014/main" id="{C8A61430-39BD-28A8-972F-59A7A77C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89" y="3471094"/>
            <a:ext cx="443195" cy="47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n8n Logo Free Download SVG, PNG and ... · LobeHub">
            <a:extLst>
              <a:ext uri="{FF2B5EF4-FFF2-40B4-BE49-F238E27FC236}">
                <a16:creationId xmlns:a16="http://schemas.microsoft.com/office/drawing/2014/main" id="{36D88B3C-3A79-4E6A-8F46-EA6EBF5D8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49" y="3405411"/>
            <a:ext cx="701671" cy="70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Make Logo Free Download SVG, PNG and... · LobeHub">
            <a:extLst>
              <a:ext uri="{FF2B5EF4-FFF2-40B4-BE49-F238E27FC236}">
                <a16:creationId xmlns:a16="http://schemas.microsoft.com/office/drawing/2014/main" id="{834C1DA8-2694-B4CD-C441-A3C21E8D3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96" y="3454878"/>
            <a:ext cx="575788" cy="57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44" name="AutoShape 18" descr="Openai Vector SVG Icon - SVG Repo">
            <a:extLst>
              <a:ext uri="{FF2B5EF4-FFF2-40B4-BE49-F238E27FC236}">
                <a16:creationId xmlns:a16="http://schemas.microsoft.com/office/drawing/2014/main" id="{09D86C34-8634-1AEA-1FE8-0672ADF47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27291" y="35027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30" name="Picture 22" descr="OpenAI, ChatGPT Logo Icon 22227364 PNG">
            <a:extLst>
              <a:ext uri="{FF2B5EF4-FFF2-40B4-BE49-F238E27FC236}">
                <a16:creationId xmlns:a16="http://schemas.microsoft.com/office/drawing/2014/main" id="{1E9B051C-7070-3B11-88FF-42BA05FBF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186" y="3439698"/>
            <a:ext cx="590968" cy="59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32" name="Picture 24" descr="Bedrock (AWS) Logo Free Download SVG... · LobeHub">
            <a:extLst>
              <a:ext uri="{FF2B5EF4-FFF2-40B4-BE49-F238E27FC236}">
                <a16:creationId xmlns:a16="http://schemas.microsoft.com/office/drawing/2014/main" id="{8DDAF09E-C319-1A3B-14D0-B356BCD27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750" y="3517538"/>
            <a:ext cx="422755" cy="42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34" name="Picture 26" descr="gemini google icon symbol logo 55687065 PNG">
            <a:extLst>
              <a:ext uri="{FF2B5EF4-FFF2-40B4-BE49-F238E27FC236}">
                <a16:creationId xmlns:a16="http://schemas.microsoft.com/office/drawing/2014/main" id="{F6DB3734-C612-FBB4-4265-51E208D8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212" y="3454878"/>
            <a:ext cx="573025" cy="5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7" name="Picture 4" descr="Servicenow logo Icon">
            <a:extLst>
              <a:ext uri="{FF2B5EF4-FFF2-40B4-BE49-F238E27FC236}">
                <a16:creationId xmlns:a16="http://schemas.microsoft.com/office/drawing/2014/main" id="{0AB6C258-F6C4-719C-63E9-668F245F7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248" y="3516661"/>
            <a:ext cx="479169" cy="47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9" name="Picture 8" descr="Paradox | LinkedIn">
            <a:extLst>
              <a:ext uri="{FF2B5EF4-FFF2-40B4-BE49-F238E27FC236}">
                <a16:creationId xmlns:a16="http://schemas.microsoft.com/office/drawing/2014/main" id="{10D5E6E9-D0B2-4D63-4646-7B43F014D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370" y="3516660"/>
            <a:ext cx="479170" cy="4791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3" name="Picture 2" descr="Workday Logo Icons for Seamless Business Integration">
            <a:extLst>
              <a:ext uri="{FF2B5EF4-FFF2-40B4-BE49-F238E27FC236}">
                <a16:creationId xmlns:a16="http://schemas.microsoft.com/office/drawing/2014/main" id="{0D40C717-10EB-9501-059B-25FD04A09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93" y="3516660"/>
            <a:ext cx="479170" cy="4791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54" name="Rectangle 9253">
            <a:extLst>
              <a:ext uri="{FF2B5EF4-FFF2-40B4-BE49-F238E27FC236}">
                <a16:creationId xmlns:a16="http://schemas.microsoft.com/office/drawing/2014/main" id="{D72F1012-E7DC-4E69-5F5A-E7F53B7439FD}"/>
              </a:ext>
            </a:extLst>
          </p:cNvPr>
          <p:cNvSpPr/>
          <p:nvPr/>
        </p:nvSpPr>
        <p:spPr>
          <a:xfrm>
            <a:off x="1767516" y="5003329"/>
            <a:ext cx="6639063" cy="108256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9255" name="Google Shape;317;g3889412cf87_0_127">
            <a:extLst>
              <a:ext uri="{FF2B5EF4-FFF2-40B4-BE49-F238E27FC236}">
                <a16:creationId xmlns:a16="http://schemas.microsoft.com/office/drawing/2014/main" id="{4B221DEC-7C37-4C6C-EBA0-106398B93FFB}"/>
              </a:ext>
            </a:extLst>
          </p:cNvPr>
          <p:cNvSpPr/>
          <p:nvPr/>
        </p:nvSpPr>
        <p:spPr>
          <a:xfrm>
            <a:off x="160364" y="4974788"/>
            <a:ext cx="1463200" cy="1111107"/>
          </a:xfrm>
          <a:prstGeom prst="roundRect">
            <a:avLst>
              <a:gd name="adj" fmla="val 529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 defTabSz="1219170">
              <a:buClr>
                <a:srgbClr val="FFFFFF"/>
              </a:buClr>
              <a:buSzPts val="800"/>
            </a:pPr>
            <a:endParaRPr sz="1067" kern="0">
              <a:solidFill>
                <a:srgbClr val="FFFFFF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9256" name="TextBox 9255">
            <a:extLst>
              <a:ext uri="{FF2B5EF4-FFF2-40B4-BE49-F238E27FC236}">
                <a16:creationId xmlns:a16="http://schemas.microsoft.com/office/drawing/2014/main" id="{C353B8D9-4877-8623-CEFB-9757C883ACCA}"/>
              </a:ext>
            </a:extLst>
          </p:cNvPr>
          <p:cNvSpPr txBox="1"/>
          <p:nvPr/>
        </p:nvSpPr>
        <p:spPr>
          <a:xfrm>
            <a:off x="230440" y="5263332"/>
            <a:ext cx="1382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Primary HR Platforms</a:t>
            </a:r>
          </a:p>
        </p:txBody>
      </p:sp>
      <p:pic>
        <p:nvPicPr>
          <p:cNvPr id="9258" name="Picture 2" descr="Workday Logo Icons for Seamless Business Integration">
            <a:extLst>
              <a:ext uri="{FF2B5EF4-FFF2-40B4-BE49-F238E27FC236}">
                <a16:creationId xmlns:a16="http://schemas.microsoft.com/office/drawing/2014/main" id="{C7D64066-82F5-18E5-6D79-8DEF081AA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545" y="5169061"/>
            <a:ext cx="819676" cy="819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9" name="Picture 4" descr="Servicenow logo Icon">
            <a:extLst>
              <a:ext uri="{FF2B5EF4-FFF2-40B4-BE49-F238E27FC236}">
                <a16:creationId xmlns:a16="http://schemas.microsoft.com/office/drawing/2014/main" id="{D24D34A1-884A-9E44-2A3D-8025B92B9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055" y="5128062"/>
            <a:ext cx="819676" cy="8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36" name="Picture 28" descr="ADP Logo &amp; Brand Assets (SVG, PNG and vector) - Brandfetch">
            <a:extLst>
              <a:ext uri="{FF2B5EF4-FFF2-40B4-BE49-F238E27FC236}">
                <a16:creationId xmlns:a16="http://schemas.microsoft.com/office/drawing/2014/main" id="{85E52F1F-9207-DE0D-6FEB-A92DF054A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270" y="5149106"/>
            <a:ext cx="813225" cy="8132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61" name="TextBox 9260">
            <a:extLst>
              <a:ext uri="{FF2B5EF4-FFF2-40B4-BE49-F238E27FC236}">
                <a16:creationId xmlns:a16="http://schemas.microsoft.com/office/drawing/2014/main" id="{D76D6D97-535E-83DA-407A-E3F2E119C9BE}"/>
              </a:ext>
            </a:extLst>
          </p:cNvPr>
          <p:cNvSpPr txBox="1"/>
          <p:nvPr/>
        </p:nvSpPr>
        <p:spPr>
          <a:xfrm>
            <a:off x="8593673" y="1945878"/>
            <a:ext cx="29297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In which channels will people actually use the super agent, day to day?</a:t>
            </a: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46F23E7D-E58A-1607-47D2-91EE7A994699}"/>
              </a:ext>
            </a:extLst>
          </p:cNvPr>
          <p:cNvSpPr txBox="1"/>
          <p:nvPr/>
        </p:nvSpPr>
        <p:spPr>
          <a:xfrm>
            <a:off x="8614916" y="3577476"/>
            <a:ext cx="29297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Which platforms will we </a:t>
            </a:r>
            <a:r>
              <a:rPr lang="en-US" sz="1400" err="1"/>
              <a:t>standardise</a:t>
            </a:r>
            <a:r>
              <a:rPr lang="en-US" sz="1400"/>
              <a:t> on to build and run agents?</a:t>
            </a:r>
          </a:p>
        </p:txBody>
      </p:sp>
      <p:sp>
        <p:nvSpPr>
          <p:cNvPr id="9263" name="TextBox 9262">
            <a:extLst>
              <a:ext uri="{FF2B5EF4-FFF2-40B4-BE49-F238E27FC236}">
                <a16:creationId xmlns:a16="http://schemas.microsoft.com/office/drawing/2014/main" id="{0B9C6EF5-8334-F3EC-2742-25AAF6A31030}"/>
              </a:ext>
            </a:extLst>
          </p:cNvPr>
          <p:cNvSpPr txBox="1"/>
          <p:nvPr/>
        </p:nvSpPr>
        <p:spPr>
          <a:xfrm>
            <a:off x="8600646" y="5209074"/>
            <a:ext cx="33185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Where does 80 percent of HR activity happen, and which systems must the super agent talk to first?</a:t>
            </a:r>
          </a:p>
        </p:txBody>
      </p:sp>
      <p:pic>
        <p:nvPicPr>
          <p:cNvPr id="5122" name="Picture 2" descr="Sana raises additional $28M led by NEA to build the ...">
            <a:extLst>
              <a:ext uri="{FF2B5EF4-FFF2-40B4-BE49-F238E27FC236}">
                <a16:creationId xmlns:a16="http://schemas.microsoft.com/office/drawing/2014/main" id="{6F627058-6609-9263-2FBD-CD065FF5F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9" r="70496" b="20717"/>
          <a:stretch>
            <a:fillRect/>
          </a:stretch>
        </p:blipFill>
        <p:spPr bwMode="auto">
          <a:xfrm>
            <a:off x="5836075" y="1773781"/>
            <a:ext cx="830295" cy="91076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45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059D-5908-F3CB-2B66-7AA107935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25D6-B978-84AA-86F7-20B0B5E6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8763" y="3259590"/>
            <a:ext cx="8222526" cy="816864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r>
              <a:rPr lang="en-US"/>
              <a:t>Native vs. Custom Agents</a:t>
            </a:r>
          </a:p>
        </p:txBody>
      </p:sp>
      <p:pic>
        <p:nvPicPr>
          <p:cNvPr id="4" name="Graphic 3" descr="Illustrator with solid fill">
            <a:extLst>
              <a:ext uri="{FF2B5EF4-FFF2-40B4-BE49-F238E27FC236}">
                <a16:creationId xmlns:a16="http://schemas.microsoft.com/office/drawing/2014/main" id="{CA9BF855-061B-44A6-AED9-B2AD8F18B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7520" y="3335294"/>
            <a:ext cx="665455" cy="6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BB56F-EF92-0D53-9439-AB13F9BDB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FCADAD-DD6D-D937-C38B-58636C435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A80C64-0F05-FB34-A21D-E470F1C6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you will build your agent tech stack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161020-E602-4C50-E330-7EC7F4A31211}"/>
              </a:ext>
            </a:extLst>
          </p:cNvPr>
          <p:cNvSpPr/>
          <p:nvPr/>
        </p:nvSpPr>
        <p:spPr>
          <a:xfrm>
            <a:off x="11146444" y="826936"/>
            <a:ext cx="548640" cy="5486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1EDFD6-6C92-8C35-9203-50C84458FC1B}"/>
              </a:ext>
            </a:extLst>
          </p:cNvPr>
          <p:cNvSpPr txBox="1"/>
          <p:nvPr/>
        </p:nvSpPr>
        <p:spPr>
          <a:xfrm>
            <a:off x="10649527" y="1375576"/>
            <a:ext cx="1542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bg2">
                    <a:lumMod val="50000"/>
                  </a:schemeClr>
                </a:solidFill>
              </a:rPr>
              <a:t>Native vs. Custom Agents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374AF65-7845-1DD4-B4CD-77C69E530341}"/>
              </a:ext>
            </a:extLst>
          </p:cNvPr>
          <p:cNvGraphicFramePr>
            <a:graphicFrameLocks noGrp="1"/>
          </p:cNvGraphicFramePr>
          <p:nvPr/>
        </p:nvGraphicFramePr>
        <p:xfrm>
          <a:off x="644678" y="1088299"/>
          <a:ext cx="10004848" cy="5074585"/>
        </p:xfrm>
        <a:graphic>
          <a:graphicData uri="http://schemas.openxmlformats.org/drawingml/2006/table">
            <a:tbl>
              <a:tblPr firstRow="1" firstCol="1">
                <a:tableStyleId>{F2DE63D5-997A-4646-A377-4702673A728D}</a:tableStyleId>
              </a:tblPr>
              <a:tblGrid>
                <a:gridCol w="1876850">
                  <a:extLst>
                    <a:ext uri="{9D8B030D-6E8A-4147-A177-3AD203B41FA5}">
                      <a16:colId xmlns:a16="http://schemas.microsoft.com/office/drawing/2014/main" val="3045433021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98030580"/>
                    </a:ext>
                  </a:extLst>
                </a:gridCol>
                <a:gridCol w="3010586">
                  <a:extLst>
                    <a:ext uri="{9D8B030D-6E8A-4147-A177-3AD203B41FA5}">
                      <a16:colId xmlns:a16="http://schemas.microsoft.com/office/drawing/2014/main" val="1528343411"/>
                    </a:ext>
                  </a:extLst>
                </a:gridCol>
                <a:gridCol w="2501212">
                  <a:extLst>
                    <a:ext uri="{9D8B030D-6E8A-4147-A177-3AD203B41FA5}">
                      <a16:colId xmlns:a16="http://schemas.microsoft.com/office/drawing/2014/main" val="330310399"/>
                    </a:ext>
                  </a:extLst>
                </a:gridCol>
              </a:tblGrid>
              <a:tr h="664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Criteria</a:t>
                      </a:r>
                      <a:endParaRPr lang="en-US" sz="1200"/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/>
                        <a:t>Native Workday agent / feature</a:t>
                      </a:r>
                      <a:endParaRPr lang="en-US" sz="1200"/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/>
                        <a:t>Partner agent / app</a:t>
                      </a:r>
                      <a:endParaRPr lang="en-US" sz="1200"/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/>
                        <a:t>Custom agent (</a:t>
                      </a:r>
                      <a:r>
                        <a:rPr lang="en-US" sz="1200" b="1" err="1"/>
                        <a:t>Flowise</a:t>
                      </a:r>
                      <a:r>
                        <a:rPr lang="en-US" sz="1200" b="1"/>
                        <a:t> etc.)</a:t>
                      </a:r>
                      <a:endParaRPr lang="en-US" sz="1200"/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493578"/>
                  </a:ext>
                </a:extLst>
              </a:tr>
              <a:tr h="3253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Speed to value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Very fast, uses what you already have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Fast if product fits well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Slower, needs design and build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539337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Fit with standard Workday process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Best fit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Often good if vendor knows Workday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Good when process is special or crosses systems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330648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Need for unique process / IP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✖ Low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Medium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High, you can encode your own way of working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07556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Need for cross system orchestration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Limited, mostly inside Workday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Often focused on one domain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Strong, can call Workday, ticketing, LMS, other SaaS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380489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UX control (channel, brand, tone)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Within Workday patterns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Depends on vendor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Full control, you design the super agent experience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019625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Compliance and risk comfort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High, Workday controls and roadmap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Vendor controls, you need to assess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You must design and prove controls yourself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717194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Internal skills and ownership required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Lower, mainly configuration and adoption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Vendor plus some internal owner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Higher, you need product, tech and support capacity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793212"/>
                  </a:ext>
                </a:extLst>
              </a:tr>
              <a:tr h="6042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Cost profile over 3–5 years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✓ Included in Workday cost with Flex Credits, depends on usage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License plus services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~ Build cost plus run cost, higher but with more flexibility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837003"/>
                  </a:ext>
                </a:extLst>
              </a:tr>
              <a:tr h="6042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When it is usually best choice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“Standard” HR flows, simple Q&amp;A, basic manager support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Deep niche (LXP, knowledge, helpdesk, assessments)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Super agents, cross vendor journeys, high value unique use cases</a:t>
                      </a:r>
                    </a:p>
                  </a:txBody>
                  <a:tcPr marL="46482" marR="46482" marT="23241" marB="23241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24832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29249FA-D67A-E8A2-09BC-12073ECFA29B}"/>
              </a:ext>
            </a:extLst>
          </p:cNvPr>
          <p:cNvSpPr txBox="1"/>
          <p:nvPr/>
        </p:nvSpPr>
        <p:spPr>
          <a:xfrm>
            <a:off x="644678" y="6192558"/>
            <a:ext cx="28109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✓ best fit </a:t>
            </a:r>
          </a:p>
          <a:p>
            <a:r>
              <a:rPr lang="en-US" sz="1100"/>
              <a:t>~ possible, depends </a:t>
            </a:r>
          </a:p>
          <a:p>
            <a:r>
              <a:rPr lang="en-US" sz="1100"/>
              <a:t>✖ usually not suitable</a:t>
            </a:r>
          </a:p>
        </p:txBody>
      </p:sp>
    </p:spTree>
    <p:extLst>
      <p:ext uri="{BB962C8B-B14F-4D97-AF65-F5344CB8AC3E}">
        <p14:creationId xmlns:p14="http://schemas.microsoft.com/office/powerpoint/2010/main" val="1594054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1E0CE-3271-E70F-C34C-D272F30D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3751D-83F4-B575-8400-6F1E3368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8763" y="3259590"/>
            <a:ext cx="8222526" cy="816864"/>
          </a:xfrm>
          <a:solidFill>
            <a:schemeClr val="accent4"/>
          </a:solidFill>
        </p:spPr>
        <p:txBody>
          <a:bodyPr/>
          <a:lstStyle/>
          <a:p>
            <a:r>
              <a:rPr lang="en-US" dirty="0"/>
              <a:t>Trajectory &amp; Roadmap</a:t>
            </a:r>
          </a:p>
        </p:txBody>
      </p:sp>
    </p:spTree>
    <p:extLst>
      <p:ext uri="{BB962C8B-B14F-4D97-AF65-F5344CB8AC3E}">
        <p14:creationId xmlns:p14="http://schemas.microsoft.com/office/powerpoint/2010/main" val="71155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A895BB-32B8-55CF-A2A4-BEFD09F9C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7B2C3E-E199-7F16-452C-87B44F81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 Ready For Agents: Foundations For The Next 12–24 Months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F8A6A3-22F8-BC1F-9932-0BA6D2F72386}"/>
              </a:ext>
            </a:extLst>
          </p:cNvPr>
          <p:cNvSpPr txBox="1"/>
          <p:nvPr/>
        </p:nvSpPr>
        <p:spPr>
          <a:xfrm>
            <a:off x="1805095" y="1298632"/>
            <a:ext cx="819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/>
              <a:t>A roadmap is not only a list of agents. You first need some foundations in place.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C1D4313-93CF-95C8-A1F6-2AB10A6C4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718640"/>
              </p:ext>
            </p:extLst>
          </p:nvPr>
        </p:nvGraphicFramePr>
        <p:xfrm>
          <a:off x="398133" y="1898796"/>
          <a:ext cx="10085715" cy="4648199"/>
        </p:xfrm>
        <a:graphic>
          <a:graphicData uri="http://schemas.openxmlformats.org/drawingml/2006/table">
            <a:tbl>
              <a:tblPr firstRow="1"/>
              <a:tblGrid>
                <a:gridCol w="2841525">
                  <a:extLst>
                    <a:ext uri="{9D8B030D-6E8A-4147-A177-3AD203B41FA5}">
                      <a16:colId xmlns:a16="http://schemas.microsoft.com/office/drawing/2014/main" val="1005721179"/>
                    </a:ext>
                  </a:extLst>
                </a:gridCol>
                <a:gridCol w="4927600">
                  <a:extLst>
                    <a:ext uri="{9D8B030D-6E8A-4147-A177-3AD203B41FA5}">
                      <a16:colId xmlns:a16="http://schemas.microsoft.com/office/drawing/2014/main" val="3302597285"/>
                    </a:ext>
                  </a:extLst>
                </a:gridCol>
                <a:gridCol w="2316590">
                  <a:extLst>
                    <a:ext uri="{9D8B030D-6E8A-4147-A177-3AD203B41FA5}">
                      <a16:colId xmlns:a16="http://schemas.microsoft.com/office/drawing/2014/main" val="2500212875"/>
                    </a:ext>
                  </a:extLst>
                </a:gridCol>
              </a:tblGrid>
              <a:tr h="3508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</a:rPr>
                        <a:t>Foundation</a:t>
                      </a:r>
                      <a:endParaRPr lang="en-US" sz="1700">
                        <a:solidFill>
                          <a:schemeClr val="bg1"/>
                        </a:solidFill>
                      </a:endParaRP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</a:rPr>
                        <a:t>Key question</a:t>
                      </a:r>
                      <a:endParaRPr lang="en-US" sz="1700">
                        <a:solidFill>
                          <a:schemeClr val="bg1"/>
                        </a:solidFill>
                      </a:endParaRP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</a:rPr>
                        <a:t>Your status</a:t>
                      </a:r>
                      <a:endParaRPr lang="en-US" sz="1700">
                        <a:solidFill>
                          <a:schemeClr val="bg1"/>
                        </a:solidFill>
                      </a:endParaRP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944561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Skills &amp; capacity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Do we have people who can own and build agents?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942942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Governance &amp; AI policy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Do we have basic AI and EU AI Act rules agreed?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051033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Data &amp; integrations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Is our HR Data Quality and integration experience good enough to start?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320813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Platforms &amp; tools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Have we chosen our core AI platform and orchestrator?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636411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Stakeholders &amp; buy in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Are CHRO, CIO, HRIS, works council on board?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740781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Business case inputs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Do we know volumes, time spent and cost rates?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712084"/>
                  </a:ext>
                </a:extLst>
              </a:tr>
              <a:tr h="613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Pilot candidates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Do we have 2–3 low risk pilots to learn from?</a:t>
                      </a:r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700"/>
                    </a:p>
                  </a:txBody>
                  <a:tcPr marL="87702" marR="87702" marT="43851" marB="4385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25192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B79B11C-8C3E-B145-0588-2AE4993AC5CE}"/>
              </a:ext>
            </a:extLst>
          </p:cNvPr>
          <p:cNvSpPr/>
          <p:nvPr/>
        </p:nvSpPr>
        <p:spPr>
          <a:xfrm>
            <a:off x="11146444" y="826936"/>
            <a:ext cx="548640" cy="5486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7470EC-F9A8-7015-C366-D99BBE9A66BC}"/>
              </a:ext>
            </a:extLst>
          </p:cNvPr>
          <p:cNvSpPr txBox="1"/>
          <p:nvPr/>
        </p:nvSpPr>
        <p:spPr>
          <a:xfrm>
            <a:off x="10649527" y="1375576"/>
            <a:ext cx="1542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4"/>
                </a:solidFill>
              </a:rPr>
              <a:t>Trajectory &amp; Roadmap</a:t>
            </a:r>
          </a:p>
        </p:txBody>
      </p:sp>
    </p:spTree>
    <p:extLst>
      <p:ext uri="{BB962C8B-B14F-4D97-AF65-F5344CB8AC3E}">
        <p14:creationId xmlns:p14="http://schemas.microsoft.com/office/powerpoint/2010/main" val="1773449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8D1CE-DD50-A2DE-17BE-B0CD1FCE4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BC4569-C591-A206-833C-A44A880AC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7DCD48-F2F0-436C-978D-7C4D59D5E31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26800F-974B-4417-738A-38B520000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Agent Roadmap And Business Case On One Page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E707FD-93F0-AC0C-BA5C-FE7A24F88DFD}"/>
              </a:ext>
            </a:extLst>
          </p:cNvPr>
          <p:cNvSpPr/>
          <p:nvPr/>
        </p:nvSpPr>
        <p:spPr>
          <a:xfrm>
            <a:off x="11146444" y="826936"/>
            <a:ext cx="548640" cy="5486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EE06F-62D4-9CF3-708F-CD65A7A214A7}"/>
              </a:ext>
            </a:extLst>
          </p:cNvPr>
          <p:cNvSpPr txBox="1"/>
          <p:nvPr/>
        </p:nvSpPr>
        <p:spPr>
          <a:xfrm>
            <a:off x="10649527" y="1375576"/>
            <a:ext cx="1542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4"/>
                </a:solidFill>
              </a:rPr>
              <a:t>Trajectory &amp; Roadmap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0DCB797-C6B4-348A-24F9-E5ABF8C3B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402473"/>
              </p:ext>
            </p:extLst>
          </p:nvPr>
        </p:nvGraphicFramePr>
        <p:xfrm>
          <a:off x="279741" y="1779485"/>
          <a:ext cx="7474847" cy="4648199"/>
        </p:xfrm>
        <a:graphic>
          <a:graphicData uri="http://schemas.openxmlformats.org/drawingml/2006/table">
            <a:tbl>
              <a:tblPr/>
              <a:tblGrid>
                <a:gridCol w="934356">
                  <a:extLst>
                    <a:ext uri="{9D8B030D-6E8A-4147-A177-3AD203B41FA5}">
                      <a16:colId xmlns:a16="http://schemas.microsoft.com/office/drawing/2014/main" val="1757866938"/>
                    </a:ext>
                  </a:extLst>
                </a:gridCol>
                <a:gridCol w="934356">
                  <a:extLst>
                    <a:ext uri="{9D8B030D-6E8A-4147-A177-3AD203B41FA5}">
                      <a16:colId xmlns:a16="http://schemas.microsoft.com/office/drawing/2014/main" val="4291582372"/>
                    </a:ext>
                  </a:extLst>
                </a:gridCol>
                <a:gridCol w="934356">
                  <a:extLst>
                    <a:ext uri="{9D8B030D-6E8A-4147-A177-3AD203B41FA5}">
                      <a16:colId xmlns:a16="http://schemas.microsoft.com/office/drawing/2014/main" val="901979169"/>
                    </a:ext>
                  </a:extLst>
                </a:gridCol>
                <a:gridCol w="934356">
                  <a:extLst>
                    <a:ext uri="{9D8B030D-6E8A-4147-A177-3AD203B41FA5}">
                      <a16:colId xmlns:a16="http://schemas.microsoft.com/office/drawing/2014/main" val="3811831258"/>
                    </a:ext>
                  </a:extLst>
                </a:gridCol>
                <a:gridCol w="868090">
                  <a:extLst>
                    <a:ext uri="{9D8B030D-6E8A-4147-A177-3AD203B41FA5}">
                      <a16:colId xmlns:a16="http://schemas.microsoft.com/office/drawing/2014/main" val="647541076"/>
                    </a:ext>
                  </a:extLst>
                </a:gridCol>
                <a:gridCol w="1041330">
                  <a:extLst>
                    <a:ext uri="{9D8B030D-6E8A-4147-A177-3AD203B41FA5}">
                      <a16:colId xmlns:a16="http://schemas.microsoft.com/office/drawing/2014/main" val="876559928"/>
                    </a:ext>
                  </a:extLst>
                </a:gridCol>
                <a:gridCol w="1052147">
                  <a:extLst>
                    <a:ext uri="{9D8B030D-6E8A-4147-A177-3AD203B41FA5}">
                      <a16:colId xmlns:a16="http://schemas.microsoft.com/office/drawing/2014/main" val="715356310"/>
                    </a:ext>
                  </a:extLst>
                </a:gridCol>
                <a:gridCol w="775856">
                  <a:extLst>
                    <a:ext uri="{9D8B030D-6E8A-4147-A177-3AD203B41FA5}">
                      <a16:colId xmlns:a16="http://schemas.microsoft.com/office/drawing/2014/main" val="539047962"/>
                    </a:ext>
                  </a:extLst>
                </a:gridCol>
              </a:tblGrid>
              <a:tr h="1144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Use case / agent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Main persona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Annual volume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Time saved per event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Other benefits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Agent complexity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(L / M / H)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Rough annual value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Planned wave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18428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Manager Hiring Assistant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Hiring managers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8.000 </a:t>
                      </a:r>
                      <a:r>
                        <a:rPr lang="en-US" sz="1050" err="1"/>
                        <a:t>reqs</a:t>
                      </a:r>
                      <a:endParaRPr lang="en-US" sz="1050"/>
                    </a:p>
                    <a:p>
                      <a:pPr>
                        <a:buNone/>
                      </a:pPr>
                      <a:r>
                        <a:rPr lang="en-US" sz="1050"/>
                        <a:t>48.000 interviews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15 min per req</a:t>
                      </a:r>
                    </a:p>
                    <a:p>
                      <a:pPr>
                        <a:buNone/>
                      </a:pPr>
                      <a:r>
                        <a:rPr lang="en-US" sz="1050"/>
                        <a:t>12 min per interview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Better req quality, less rework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Medium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b="1"/>
                        <a:t>≈ $736k </a:t>
                      </a:r>
                    </a:p>
                    <a:p>
                      <a:pPr>
                        <a:buNone/>
                      </a:pPr>
                      <a:r>
                        <a:rPr lang="en-US" sz="800"/>
                        <a:t>(8.000 × 0,25h ×$60)</a:t>
                      </a:r>
                    </a:p>
                    <a:p>
                      <a:pPr>
                        <a:buNone/>
                      </a:pPr>
                      <a:r>
                        <a:rPr lang="en-US" sz="800"/>
                        <a:t>+</a:t>
                      </a:r>
                    </a:p>
                    <a:p>
                      <a:pPr>
                        <a:buNone/>
                      </a:pPr>
                      <a:r>
                        <a:rPr lang="en-US" sz="800"/>
                        <a:t>(48.000*0,2h*$60)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Now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862334"/>
                  </a:ext>
                </a:extLst>
              </a:tr>
              <a:tr h="1144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360 Feedback Agent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People managers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10.000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90 min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Better summaries, stronger conversations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Medium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b="1"/>
                        <a:t>≈ $612k </a:t>
                      </a:r>
                    </a:p>
                    <a:p>
                      <a:pPr>
                        <a:buNone/>
                      </a:pPr>
                      <a:r>
                        <a:rPr lang="en-US" sz="800"/>
                        <a:t>(10.000 × 1,5h × $40)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6–12m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465778"/>
                  </a:ext>
                </a:extLst>
              </a:tr>
              <a:tr h="1144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Grow / Goal Setting Agent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Employees, managers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25.000 goal cycles, 4 goals on average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12 min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Higher goal quality, fewer reminders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High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b="1"/>
                        <a:t>≈ $800k </a:t>
                      </a:r>
                    </a:p>
                    <a:p>
                      <a:pPr>
                        <a:buNone/>
                      </a:pPr>
                      <a:r>
                        <a:rPr lang="en-US" sz="800"/>
                        <a:t>(100.000 × 0,2h × $40, rounded)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6–12m</a:t>
                      </a:r>
                    </a:p>
                  </a:txBody>
                  <a:tcPr marL="71511" marR="71511" marT="35755" marB="35755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771304"/>
                  </a:ext>
                </a:extLst>
              </a:tr>
              <a:tr h="28604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/>
                    </a:p>
                  </a:txBody>
                  <a:tcPr marL="71511" marR="71511" marT="35755" marB="3575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668796"/>
                  </a:ext>
                </a:extLst>
              </a:tr>
            </a:tbl>
          </a:graphicData>
        </a:graphic>
      </p:graphicFrame>
      <p:pic>
        <p:nvPicPr>
          <p:cNvPr id="10" name="Picture 9" descr="A blue and green and white business case&#10;&#10;AI-generated content may be incorrect.">
            <a:extLst>
              <a:ext uri="{FF2B5EF4-FFF2-40B4-BE49-F238E27FC236}">
                <a16:creationId xmlns:a16="http://schemas.microsoft.com/office/drawing/2014/main" id="{65842857-0F8C-3648-416D-3F433B746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562" y="1898796"/>
            <a:ext cx="4292026" cy="429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32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EF072-4721-4DF1-D219-090721E07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1EAB3E-5D2F-2EF6-9C46-4A191E76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your next step in your agent journey?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6C6574-03CE-D07B-3E67-537978DCCB7E}"/>
              </a:ext>
            </a:extLst>
          </p:cNvPr>
          <p:cNvSpPr/>
          <p:nvPr/>
        </p:nvSpPr>
        <p:spPr>
          <a:xfrm>
            <a:off x="0" y="6224573"/>
            <a:ext cx="12192000" cy="6334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96C4A-7C48-F282-0398-ECBE3A8EDDC0}"/>
              </a:ext>
            </a:extLst>
          </p:cNvPr>
          <p:cNvSpPr txBox="1"/>
          <p:nvPr/>
        </p:nvSpPr>
        <p:spPr>
          <a:xfrm>
            <a:off x="135634" y="6341808"/>
            <a:ext cx="160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Contact 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C5A8FA-AED2-C4A8-2EF9-E76A7A15733F}"/>
              </a:ext>
            </a:extLst>
          </p:cNvPr>
          <p:cNvSpPr txBox="1"/>
          <p:nvPr/>
        </p:nvSpPr>
        <p:spPr>
          <a:xfrm>
            <a:off x="1691149" y="6224572"/>
            <a:ext cx="4477846" cy="6334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>
                <a:solidFill>
                  <a:schemeClr val="bg1"/>
                </a:solidFill>
              </a:rPr>
              <a:t>If you want to build your agent strategy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want to learn how to build agents inhouse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have an agent use case you want to work together on</a:t>
            </a:r>
          </a:p>
        </p:txBody>
      </p:sp>
      <p:pic>
        <p:nvPicPr>
          <p:cNvPr id="8" name="Picture 2" descr="Rick Leunisse">
            <a:extLst>
              <a:ext uri="{FF2B5EF4-FFF2-40B4-BE49-F238E27FC236}">
                <a16:creationId xmlns:a16="http://schemas.microsoft.com/office/drawing/2014/main" id="{DB346DF4-48B8-D0BE-38F3-932778A92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644" y="6286774"/>
            <a:ext cx="529872" cy="52987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att Komendołowicz">
            <a:extLst>
              <a:ext uri="{FF2B5EF4-FFF2-40B4-BE49-F238E27FC236}">
                <a16:creationId xmlns:a16="http://schemas.microsoft.com/office/drawing/2014/main" id="{C8D19CC1-7876-A17B-7AB6-48769C817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440" y="6286774"/>
            <a:ext cx="529959" cy="52995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81DC5E-E3A8-A298-3DFF-B9039585FBA4}"/>
              </a:ext>
            </a:extLst>
          </p:cNvPr>
          <p:cNvSpPr txBox="1"/>
          <p:nvPr/>
        </p:nvSpPr>
        <p:spPr>
          <a:xfrm>
            <a:off x="6619668" y="6224578"/>
            <a:ext cx="2278772" cy="63342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r>
              <a:rPr lang="en-GB" sz="1100">
                <a:solidFill>
                  <a:schemeClr val="bg1"/>
                </a:solidFill>
              </a:rPr>
              <a:t>Rick Leunisse</a:t>
            </a:r>
          </a:p>
          <a:p>
            <a:r>
              <a:rPr lang="en-GB" sz="1100">
                <a:solidFill>
                  <a:schemeClr val="bg1"/>
                </a:solidFill>
              </a:rPr>
              <a:t>rick.leunisse@incubane.com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C808A-5112-6E0B-CC2B-43D774179129}"/>
              </a:ext>
            </a:extLst>
          </p:cNvPr>
          <p:cNvSpPr txBox="1"/>
          <p:nvPr/>
        </p:nvSpPr>
        <p:spPr>
          <a:xfrm>
            <a:off x="9428399" y="6224572"/>
            <a:ext cx="2752853" cy="63342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r>
              <a:rPr lang="sv-SE" sz="1100">
                <a:solidFill>
                  <a:schemeClr val="bg1"/>
                </a:solidFill>
              </a:rPr>
              <a:t>Matt Komendolowicz</a:t>
            </a:r>
          </a:p>
          <a:p>
            <a:r>
              <a:rPr lang="sv-SE" sz="1100">
                <a:solidFill>
                  <a:schemeClr val="bg1"/>
                </a:solidFill>
              </a:rPr>
              <a:t>matt.komendolowicz@incubane.com </a:t>
            </a:r>
            <a:endParaRPr lang="en-GB" sz="11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9FC0AB-3229-5154-A1E7-B89D0DA8A05C}"/>
              </a:ext>
            </a:extLst>
          </p:cNvPr>
          <p:cNvSpPr txBox="1"/>
          <p:nvPr/>
        </p:nvSpPr>
        <p:spPr>
          <a:xfrm>
            <a:off x="2223833" y="1065570"/>
            <a:ext cx="3544381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Learn More on the Technology</a:t>
            </a: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of </a:t>
            </a:r>
            <a:r>
              <a:rPr lang="en-US" sz="1400" b="1" err="1">
                <a:solidFill>
                  <a:schemeClr val="bg1"/>
                </a:solidFill>
              </a:rPr>
              <a:t>Flowise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EBC2FF-1CD1-31AB-38AE-C973368980E4}"/>
              </a:ext>
            </a:extLst>
          </p:cNvPr>
          <p:cNvSpPr txBox="1"/>
          <p:nvPr/>
        </p:nvSpPr>
        <p:spPr>
          <a:xfrm>
            <a:off x="6872915" y="1037383"/>
            <a:ext cx="338116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Get into Action Mode and Meet</a:t>
            </a: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With 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DB86F-9191-A49C-397A-FFA96C7C0BA0}"/>
              </a:ext>
            </a:extLst>
          </p:cNvPr>
          <p:cNvSpPr txBox="1"/>
          <p:nvPr/>
        </p:nvSpPr>
        <p:spPr>
          <a:xfrm>
            <a:off x="48850" y="1671351"/>
            <a:ext cx="91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1"/>
                </a:solidFill>
              </a:rPr>
              <a:t>Why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9DEA63-DC55-274F-7FFE-BAADDF83EE33}"/>
              </a:ext>
            </a:extLst>
          </p:cNvPr>
          <p:cNvSpPr txBox="1"/>
          <p:nvPr/>
        </p:nvSpPr>
        <p:spPr>
          <a:xfrm>
            <a:off x="31309" y="3066963"/>
            <a:ext cx="91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1"/>
                </a:solidFill>
              </a:rPr>
              <a:t>What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7FA91E-CAE5-ED08-84AC-686C290A1CC6}"/>
              </a:ext>
            </a:extLst>
          </p:cNvPr>
          <p:cNvSpPr txBox="1"/>
          <p:nvPr/>
        </p:nvSpPr>
        <p:spPr>
          <a:xfrm>
            <a:off x="31309" y="2329106"/>
            <a:ext cx="102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1"/>
                </a:solidFill>
              </a:rPr>
              <a:t>When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6D98D0-61AC-B574-9D36-7BC44AA2F0ED}"/>
              </a:ext>
            </a:extLst>
          </p:cNvPr>
          <p:cNvSpPr txBox="1"/>
          <p:nvPr/>
        </p:nvSpPr>
        <p:spPr>
          <a:xfrm>
            <a:off x="2223833" y="1550298"/>
            <a:ext cx="35443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/>
              <a:t>If you want to get a full understanding of how to build with </a:t>
            </a:r>
            <a:r>
              <a:rPr lang="en-US" sz="1100" i="1" err="1"/>
              <a:t>Flowise</a:t>
            </a:r>
            <a:r>
              <a:rPr lang="en-US" sz="1100" i="1"/>
              <a:t>, understand the tech, how it fits in your overall landscape and how to build internal capability.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107538-7121-5E43-B6C0-4CBC3CF57B2C}"/>
              </a:ext>
            </a:extLst>
          </p:cNvPr>
          <p:cNvSpPr txBox="1"/>
          <p:nvPr/>
        </p:nvSpPr>
        <p:spPr>
          <a:xfrm>
            <a:off x="6872916" y="1508252"/>
            <a:ext cx="33779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/>
              <a:t>If you want to get started with a strategy, a business case, a pilot or deploy agents within your organization and see actual results.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6D88A9-3FFD-75B5-E7B0-4F58B99DCC40}"/>
              </a:ext>
            </a:extLst>
          </p:cNvPr>
          <p:cNvCxnSpPr>
            <a:cxnSpLocks/>
          </p:cNvCxnSpPr>
          <p:nvPr/>
        </p:nvCxnSpPr>
        <p:spPr>
          <a:xfrm>
            <a:off x="2223833" y="2381295"/>
            <a:ext cx="349639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C9982A-A5B8-C57B-6E17-4B43BFBC80DB}"/>
              </a:ext>
            </a:extLst>
          </p:cNvPr>
          <p:cNvCxnSpPr>
            <a:cxnSpLocks/>
          </p:cNvCxnSpPr>
          <p:nvPr/>
        </p:nvCxnSpPr>
        <p:spPr>
          <a:xfrm>
            <a:off x="6872916" y="2337718"/>
            <a:ext cx="338116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BC6C61D-7A0D-DA4A-F470-958DABAC4453}"/>
              </a:ext>
            </a:extLst>
          </p:cNvPr>
          <p:cNvSpPr txBox="1"/>
          <p:nvPr/>
        </p:nvSpPr>
        <p:spPr>
          <a:xfrm>
            <a:off x="2223833" y="2447706"/>
            <a:ext cx="3496394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/>
              <a:t>Wednesday Dec 10</a:t>
            </a:r>
            <a:r>
              <a:rPr lang="en-US" sz="1100" b="1" baseline="30000"/>
              <a:t>th</a:t>
            </a:r>
            <a:r>
              <a:rPr lang="en-US" sz="1100" b="1"/>
              <a:t> at 15:00 CET / 9:00 ET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6C556F-C39F-ECC3-5F0F-34E6E6AB4B4D}"/>
              </a:ext>
            </a:extLst>
          </p:cNvPr>
          <p:cNvSpPr txBox="1"/>
          <p:nvPr/>
        </p:nvSpPr>
        <p:spPr>
          <a:xfrm>
            <a:off x="6733042" y="2399915"/>
            <a:ext cx="3657668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/>
              <a:t>Book a meeting with us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04BF995-5715-19FC-639A-EFB182CC70A5}"/>
              </a:ext>
            </a:extLst>
          </p:cNvPr>
          <p:cNvSpPr txBox="1"/>
          <p:nvPr/>
        </p:nvSpPr>
        <p:spPr>
          <a:xfrm>
            <a:off x="48850" y="4795061"/>
            <a:ext cx="91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1"/>
                </a:solidFill>
              </a:rPr>
              <a:t>How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792141-86C8-2CAD-F981-065E34DAFFD4}"/>
              </a:ext>
            </a:extLst>
          </p:cNvPr>
          <p:cNvSpPr txBox="1"/>
          <p:nvPr/>
        </p:nvSpPr>
        <p:spPr>
          <a:xfrm>
            <a:off x="2181182" y="2837501"/>
            <a:ext cx="349639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You will learn: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What are the main capabilities of </a:t>
            </a:r>
            <a:r>
              <a:rPr lang="en-US" sz="1100" err="1"/>
              <a:t>Flowise</a:t>
            </a:r>
            <a:endParaRPr lang="en-US" sz="11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How does it interact with Workday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How does it work with your overall landscape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How do you build internal capability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6F3CBD-D578-214C-9C67-0731815DDDF6}"/>
              </a:ext>
            </a:extLst>
          </p:cNvPr>
          <p:cNvSpPr txBox="1"/>
          <p:nvPr/>
        </p:nvSpPr>
        <p:spPr>
          <a:xfrm>
            <a:off x="6840168" y="2856942"/>
            <a:ext cx="3453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We can discuss: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Your agent/AI use cases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Your overall strategy and business case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/>
              <a:t>More about Extend Pro, Agent System of Records or other innovation topics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C4376CB-D527-AC57-5143-0E53B0080CBB}"/>
              </a:ext>
            </a:extLst>
          </p:cNvPr>
          <p:cNvCxnSpPr>
            <a:cxnSpLocks/>
          </p:cNvCxnSpPr>
          <p:nvPr/>
        </p:nvCxnSpPr>
        <p:spPr>
          <a:xfrm>
            <a:off x="2223833" y="2804325"/>
            <a:ext cx="349639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E29B6E3-CBA8-CB43-0AA8-0C0EF3D13006}"/>
              </a:ext>
            </a:extLst>
          </p:cNvPr>
          <p:cNvCxnSpPr>
            <a:cxnSpLocks/>
          </p:cNvCxnSpPr>
          <p:nvPr/>
        </p:nvCxnSpPr>
        <p:spPr>
          <a:xfrm>
            <a:off x="6872916" y="2760748"/>
            <a:ext cx="338116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3E3546B-AD92-38E6-08C2-A24762CF4615}"/>
              </a:ext>
            </a:extLst>
          </p:cNvPr>
          <p:cNvCxnSpPr>
            <a:cxnSpLocks/>
          </p:cNvCxnSpPr>
          <p:nvPr/>
        </p:nvCxnSpPr>
        <p:spPr>
          <a:xfrm>
            <a:off x="2223833" y="3916182"/>
            <a:ext cx="349315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406DEED-0A36-1A82-80D0-F69DD0980A2B}"/>
              </a:ext>
            </a:extLst>
          </p:cNvPr>
          <p:cNvCxnSpPr>
            <a:cxnSpLocks/>
          </p:cNvCxnSpPr>
          <p:nvPr/>
        </p:nvCxnSpPr>
        <p:spPr>
          <a:xfrm>
            <a:off x="6872916" y="3872605"/>
            <a:ext cx="337792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84CD721-91B7-C3EB-60DE-D9910CAECA1E}"/>
              </a:ext>
            </a:extLst>
          </p:cNvPr>
          <p:cNvGrpSpPr>
            <a:grpSpLocks noChangeAspect="1"/>
          </p:cNvGrpSpPr>
          <p:nvPr/>
        </p:nvGrpSpPr>
        <p:grpSpPr>
          <a:xfrm>
            <a:off x="3153240" y="4192907"/>
            <a:ext cx="1560174" cy="1782480"/>
            <a:chOff x="1178961" y="4136124"/>
            <a:chExt cx="1692384" cy="193352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3B4E70DA-FB6F-CEBD-629C-468D74B3A689}"/>
                </a:ext>
              </a:extLst>
            </p:cNvPr>
            <p:cNvSpPr/>
            <p:nvPr/>
          </p:nvSpPr>
          <p:spPr>
            <a:xfrm>
              <a:off x="1178961" y="4136124"/>
              <a:ext cx="1692384" cy="193093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D652D30-D47C-67CB-E5D2-196CA67EEA80}"/>
                </a:ext>
              </a:extLst>
            </p:cNvPr>
            <p:cNvSpPr/>
            <p:nvPr/>
          </p:nvSpPr>
          <p:spPr>
            <a:xfrm>
              <a:off x="1178961" y="5629758"/>
              <a:ext cx="1692384" cy="439894"/>
            </a:xfrm>
            <a:custGeom>
              <a:avLst/>
              <a:gdLst>
                <a:gd name="connsiteX0" fmla="*/ 0 w 1692384"/>
                <a:gd name="connsiteY0" fmla="*/ 0 h 439894"/>
                <a:gd name="connsiteX1" fmla="*/ 1692384 w 1692384"/>
                <a:gd name="connsiteY1" fmla="*/ 0 h 439894"/>
                <a:gd name="connsiteX2" fmla="*/ 1692384 w 1692384"/>
                <a:gd name="connsiteY2" fmla="*/ 157824 h 439894"/>
                <a:gd name="connsiteX3" fmla="*/ 1410314 w 1692384"/>
                <a:gd name="connsiteY3" fmla="*/ 439894 h 439894"/>
                <a:gd name="connsiteX4" fmla="*/ 282070 w 1692384"/>
                <a:gd name="connsiteY4" fmla="*/ 439894 h 439894"/>
                <a:gd name="connsiteX5" fmla="*/ 0 w 1692384"/>
                <a:gd name="connsiteY5" fmla="*/ 157824 h 43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2384" h="439894">
                  <a:moveTo>
                    <a:pt x="0" y="0"/>
                  </a:moveTo>
                  <a:lnTo>
                    <a:pt x="1692384" y="0"/>
                  </a:lnTo>
                  <a:lnTo>
                    <a:pt x="1692384" y="157824"/>
                  </a:lnTo>
                  <a:cubicBezTo>
                    <a:pt x="1692384" y="313607"/>
                    <a:pt x="1566097" y="439894"/>
                    <a:pt x="1410314" y="439894"/>
                  </a:cubicBezTo>
                  <a:lnTo>
                    <a:pt x="282070" y="439894"/>
                  </a:lnTo>
                  <a:cubicBezTo>
                    <a:pt x="126287" y="439894"/>
                    <a:pt x="0" y="313607"/>
                    <a:pt x="0" y="157824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" rtlCol="0" anchor="ctr">
              <a:no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Scan to register</a:t>
              </a:r>
            </a:p>
            <a:p>
              <a:pPr algn="ctr"/>
              <a:endParaRPr lang="en-US" sz="120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E22EAA2-BCDB-E939-411E-7339C081A7F5}"/>
              </a:ext>
            </a:extLst>
          </p:cNvPr>
          <p:cNvGrpSpPr>
            <a:grpSpLocks noChangeAspect="1"/>
          </p:cNvGrpSpPr>
          <p:nvPr/>
        </p:nvGrpSpPr>
        <p:grpSpPr>
          <a:xfrm>
            <a:off x="7779048" y="4158324"/>
            <a:ext cx="1565656" cy="1780089"/>
            <a:chOff x="9660055" y="4164261"/>
            <a:chExt cx="1698330" cy="1930934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432988E9-B7A0-1DAB-0135-1FDBE49D64EA}"/>
                </a:ext>
              </a:extLst>
            </p:cNvPr>
            <p:cNvSpPr/>
            <p:nvPr/>
          </p:nvSpPr>
          <p:spPr>
            <a:xfrm>
              <a:off x="9660055" y="4164261"/>
              <a:ext cx="1692384" cy="193093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3610670-0ACB-179F-53E8-F41E9696E3E8}"/>
                </a:ext>
              </a:extLst>
            </p:cNvPr>
            <p:cNvSpPr/>
            <p:nvPr/>
          </p:nvSpPr>
          <p:spPr>
            <a:xfrm>
              <a:off x="9666001" y="5650648"/>
              <a:ext cx="1692384" cy="439894"/>
            </a:xfrm>
            <a:custGeom>
              <a:avLst/>
              <a:gdLst>
                <a:gd name="connsiteX0" fmla="*/ 0 w 1692384"/>
                <a:gd name="connsiteY0" fmla="*/ 0 h 439894"/>
                <a:gd name="connsiteX1" fmla="*/ 1692384 w 1692384"/>
                <a:gd name="connsiteY1" fmla="*/ 0 h 439894"/>
                <a:gd name="connsiteX2" fmla="*/ 1692384 w 1692384"/>
                <a:gd name="connsiteY2" fmla="*/ 157824 h 439894"/>
                <a:gd name="connsiteX3" fmla="*/ 1410314 w 1692384"/>
                <a:gd name="connsiteY3" fmla="*/ 439894 h 439894"/>
                <a:gd name="connsiteX4" fmla="*/ 282070 w 1692384"/>
                <a:gd name="connsiteY4" fmla="*/ 439894 h 439894"/>
                <a:gd name="connsiteX5" fmla="*/ 0 w 1692384"/>
                <a:gd name="connsiteY5" fmla="*/ 157824 h 439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2384" h="439894">
                  <a:moveTo>
                    <a:pt x="0" y="0"/>
                  </a:moveTo>
                  <a:lnTo>
                    <a:pt x="1692384" y="0"/>
                  </a:lnTo>
                  <a:lnTo>
                    <a:pt x="1692384" y="157824"/>
                  </a:lnTo>
                  <a:cubicBezTo>
                    <a:pt x="1692384" y="313607"/>
                    <a:pt x="1566097" y="439894"/>
                    <a:pt x="1410314" y="439894"/>
                  </a:cubicBezTo>
                  <a:lnTo>
                    <a:pt x="282070" y="439894"/>
                  </a:lnTo>
                  <a:cubicBezTo>
                    <a:pt x="126287" y="439894"/>
                    <a:pt x="0" y="313607"/>
                    <a:pt x="0" y="157824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180000" rIns="91440" bIns="45720" rtlCol="0" anchor="ctr">
              <a:no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Scan to book</a:t>
              </a:r>
            </a:p>
            <a:p>
              <a:pPr algn="ctr"/>
              <a:endParaRPr lang="en-US" sz="1200" b="1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 descr="A qr code with a cube in center&#10;&#10;AI-generated content may be incorrect.">
            <a:extLst>
              <a:ext uri="{FF2B5EF4-FFF2-40B4-BE49-F238E27FC236}">
                <a16:creationId xmlns:a16="http://schemas.microsoft.com/office/drawing/2014/main" id="{0051A21C-6FB8-42F5-9E20-1395F82D6B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68" y="4289285"/>
            <a:ext cx="1237621" cy="1237621"/>
          </a:xfrm>
          <a:prstGeom prst="rect">
            <a:avLst/>
          </a:prstGeom>
        </p:spPr>
      </p:pic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D68A412-4E6D-1468-0421-F77170A5F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40" y="4244417"/>
            <a:ext cx="1285618" cy="131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7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Incubane">
      <a:dk1>
        <a:srgbClr val="000000"/>
      </a:dk1>
      <a:lt1>
        <a:srgbClr val="FFFFFF"/>
      </a:lt1>
      <a:dk2>
        <a:srgbClr val="262626"/>
      </a:dk2>
      <a:lt2>
        <a:srgbClr val="DFE3E5"/>
      </a:lt2>
      <a:accent1>
        <a:srgbClr val="16A69D"/>
      </a:accent1>
      <a:accent2>
        <a:srgbClr val="EBC535"/>
      </a:accent2>
      <a:accent3>
        <a:srgbClr val="26355E"/>
      </a:accent3>
      <a:accent4>
        <a:srgbClr val="3F3F3F"/>
      </a:accent4>
      <a:accent5>
        <a:srgbClr val="F48D39"/>
      </a:accent5>
      <a:accent6>
        <a:srgbClr val="483A91"/>
      </a:accent6>
      <a:hlink>
        <a:srgbClr val="00A79D"/>
      </a:hlink>
      <a:folHlink>
        <a:srgbClr val="75FFF6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rtualResource Powerpoint Template" id="{2204D8BA-2936-9549-8F02-3702F911D234}" vid="{AEA7400A-3248-E649-B4BB-CB686655D6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df28b30b-0889-4b2b-91b2-06e7584becc5">XPCPCM5HQEEJ-1987786346-1703</_dlc_DocId>
    <_dlc_DocIdUrl xmlns="df28b30b-0889-4b2b-91b2-06e7584becc5">
      <Url>https://incubane.sharepoint.com/sites/IncubaneDocuments/_layouts/15/DocIdRedir.aspx?ID=XPCPCM5HQEEJ-1987786346-1703</Url>
      <Description>XPCPCM5HQEEJ-1987786346-1703</Description>
    </_dlc_DocIdUrl>
    <lcf76f155ced4ddcb4097134ff3c332f xmlns="fe9c3fb8-d002-4eb2-97c0-4d65bf525ceb">
      <Terms xmlns="http://schemas.microsoft.com/office/infopath/2007/PartnerControls"/>
    </lcf76f155ced4ddcb4097134ff3c332f>
    <TaxCatchAll xmlns="df28b30b-0889-4b2b-91b2-06e7584becc5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9E88EBC4F770469613ADF1E6EFAF57" ma:contentTypeVersion="13" ma:contentTypeDescription="Create a new document." ma:contentTypeScope="" ma:versionID="32f53a87eaa206217ddb2d61358574ca">
  <xsd:schema xmlns:xsd="http://www.w3.org/2001/XMLSchema" xmlns:xs="http://www.w3.org/2001/XMLSchema" xmlns:p="http://schemas.microsoft.com/office/2006/metadata/properties" xmlns:ns2="df28b30b-0889-4b2b-91b2-06e7584becc5" xmlns:ns3="fe9c3fb8-d002-4eb2-97c0-4d65bf525ceb" targetNamespace="http://schemas.microsoft.com/office/2006/metadata/properties" ma:root="true" ma:fieldsID="a02c7222ff3192425dbb090f2c8a2def" ns2:_="" ns3:_="">
    <xsd:import namespace="df28b30b-0889-4b2b-91b2-06e7584becc5"/>
    <xsd:import namespace="fe9c3fb8-d002-4eb2-97c0-4d65bf525ce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Billing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8b30b-0889-4b2b-91b2-06e7584becc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b60ae400-10a5-4f79-9dc0-ddf67cdeb300}" ma:internalName="TaxCatchAll" ma:showField="CatchAllData" ma:web="df28b30b-0889-4b2b-91b2-06e7584bec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c3fb8-d002-4eb2-97c0-4d65bf525c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33c58a3-5435-49b7-b85c-f9c2aa2b34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19F425-4249-492F-8C06-EFCA59303DB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63717B6-1B22-4858-8DF5-4E8D0F15AB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5D6244-4356-4F83-BFBC-FA4AD30309B0}">
  <ds:schemaRefs>
    <ds:schemaRef ds:uri="df28b30b-0889-4b2b-91b2-06e7584becc5"/>
    <ds:schemaRef ds:uri="fe9c3fb8-d002-4eb2-97c0-4d65bf525c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8760D5A0-CAB7-4796-9633-3CCFFA948859}">
  <ds:schemaRefs>
    <ds:schemaRef ds:uri="df28b30b-0889-4b2b-91b2-06e7584becc5"/>
    <ds:schemaRef ds:uri="fe9c3fb8-d002-4eb2-97c0-4d65bf525c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2422</Words>
  <Application>Microsoft Office PowerPoint</Application>
  <PresentationFormat>Widescreen</PresentationFormat>
  <Paragraphs>412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Archivo</vt:lpstr>
      <vt:lpstr>Arial</vt:lpstr>
      <vt:lpstr>Calibri</vt:lpstr>
      <vt:lpstr>Century Gothic</vt:lpstr>
      <vt:lpstr>Office Theme</vt:lpstr>
      <vt:lpstr>PowerPoint Presentation</vt:lpstr>
      <vt:lpstr>Agent Strategy Framework</vt:lpstr>
      <vt:lpstr>Agent Strategy Template</vt:lpstr>
      <vt:lpstr>Agent Strategy Template</vt:lpstr>
      <vt:lpstr>Agent Strategy Template</vt:lpstr>
      <vt:lpstr>Ambitions &amp; Outcomes</vt:lpstr>
      <vt:lpstr>Personas and pains: where should agents help first</vt:lpstr>
      <vt:lpstr>Governance &amp; Guardrails</vt:lpstr>
      <vt:lpstr>EU AI Act: Understand your risk class before you build</vt:lpstr>
      <vt:lpstr>Experience &amp; Platforms</vt:lpstr>
      <vt:lpstr>How you will build your agent tech stack</vt:lpstr>
      <vt:lpstr>Native vs. Custom Agents</vt:lpstr>
      <vt:lpstr>How you will build your agent tech stack</vt:lpstr>
      <vt:lpstr>Trajectory &amp; Roadmap</vt:lpstr>
      <vt:lpstr>Get Ready For Agents: Foundations For The Next 12–24 Months</vt:lpstr>
      <vt:lpstr>Your Agent Roadmap And Business Case On One Page</vt:lpstr>
      <vt:lpstr>What is your next step in your agent journey?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Cristene van Jaarsveld</dc:creator>
  <cp:keywords/>
  <dc:description/>
  <cp:lastModifiedBy>Rick Leunisse</cp:lastModifiedBy>
  <cp:revision>2</cp:revision>
  <dcterms:created xsi:type="dcterms:W3CDTF">2018-12-09T08:00:36Z</dcterms:created>
  <dcterms:modified xsi:type="dcterms:W3CDTF">2025-12-05T08:11:17Z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400</vt:r8>
  </property>
  <property fmtid="{D5CDD505-2E9C-101B-9397-08002B2CF9AE}" pid="3" name="MediaServiceImageTags">
    <vt:lpwstr/>
  </property>
  <property fmtid="{D5CDD505-2E9C-101B-9397-08002B2CF9AE}" pid="4" name="ContentTypeId">
    <vt:lpwstr>0x0101001B9E88EBC4F770469613ADF1E6EFAF57</vt:lpwstr>
  </property>
  <property fmtid="{D5CDD505-2E9C-101B-9397-08002B2CF9AE}" pid="5" name="_dlc_DocIdItemGuid">
    <vt:lpwstr>a7f33d2c-5351-4ac5-bf2f-266acfd2e3be</vt:lpwstr>
  </property>
</Properties>
</file>