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6"/>
  </p:notesMasterIdLst>
  <p:handoutMasterIdLst>
    <p:handoutMasterId r:id="rId17"/>
  </p:handoutMasterIdLst>
  <p:sldIdLst>
    <p:sldId id="2147482830" r:id="rId6"/>
    <p:sldId id="2147482846" r:id="rId7"/>
    <p:sldId id="2147482831" r:id="rId8"/>
    <p:sldId id="2147482832" r:id="rId9"/>
    <p:sldId id="2147482837" r:id="rId10"/>
    <p:sldId id="2147482827" r:id="rId11"/>
    <p:sldId id="2147482839" r:id="rId12"/>
    <p:sldId id="2147482848" r:id="rId13"/>
    <p:sldId id="2147482856" r:id="rId14"/>
    <p:sldId id="214748285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4"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688A59-602E-E929-C5D1-D7787B5709B3}" name="Brendan Kennedy" initials="BK" userId="Brendan Kennedy" providerId="None"/>
  <p188:author id="{C0A872AC-00F2-C964-1612-AAF6FC00675F}" name="Lauren Ernstzen" initials="LE" userId="S::lauren.ernstzen@virtualresource.org::4fa1e77d-ada0-4fad-9d71-92da828401aa" providerId="AD"/>
  <p188:author id="{D11095E1-95CC-7C4E-3004-25838F877B36}" name="Matt Komendolowicz" initials="" userId="S::matt.komendolowicz@incubane.com::bde22968-b2fb-45d3-a03a-ce7a2dbbf008" providerId="AD"/>
  <p188:author id="{7BEB99F1-ABD0-5934-1A2D-64D58D87B0B7}" name="Rick Leunisse" initials="RL" userId="S::rick.leunisse@incubane.com::b10153d1-aeff-414b-a0bd-5af6354abed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74" clrIdx="0"/>
  <p:cmAuthor id="2" name="sue Blaine" initial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355E"/>
    <a:srgbClr val="0262C3"/>
    <a:srgbClr val="FFFFFF"/>
    <a:srgbClr val="16A69D"/>
    <a:srgbClr val="0054B6"/>
    <a:srgbClr val="DFE3E5"/>
    <a:srgbClr val="D9D9D9"/>
    <a:srgbClr val="483A91"/>
    <a:srgbClr val="1F1F1F"/>
    <a:srgbClr val="EBC5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23CF74-E7CE-487D-B6DA-DBC7BD1C2593}" v="135" dt="2025-09-25T10:29:48.055"/>
  </p1510:revLst>
</p1510:revInfo>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2" d="100"/>
          <a:sy n="152" d="100"/>
        </p:scale>
        <p:origin x="604" y="104"/>
      </p:cViewPr>
      <p:guideLst>
        <p:guide orient="horz" pos="164"/>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8EB7FB6-8EBE-409F-9BA7-552D7F482C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3E83507-EEEF-45DC-98C8-B273FA25743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82A1AF-568A-4BCD-AA79-ED46D2C7A35B}" type="datetimeFigureOut">
              <a:rPr lang="en-GB" smtClean="0"/>
              <a:t>25/09/2025</a:t>
            </a:fld>
            <a:endParaRPr lang="en-GB"/>
          </a:p>
        </p:txBody>
      </p:sp>
      <p:sp>
        <p:nvSpPr>
          <p:cNvPr id="4" name="Footer Placeholder 3">
            <a:extLst>
              <a:ext uri="{FF2B5EF4-FFF2-40B4-BE49-F238E27FC236}">
                <a16:creationId xmlns:a16="http://schemas.microsoft.com/office/drawing/2014/main" id="{DE168E99-481D-491C-BCC0-45ADB150453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CC1D62A-9ADB-4B1B-80C0-6BFC5A3F92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3F230D-6440-4CB6-9B67-C1C6AFE48C18}" type="slidenum">
              <a:rPr lang="en-GB" smtClean="0"/>
              <a:t>‹#›</a:t>
            </a:fld>
            <a:endParaRPr lang="en-GB"/>
          </a:p>
        </p:txBody>
      </p:sp>
    </p:spTree>
    <p:extLst>
      <p:ext uri="{BB962C8B-B14F-4D97-AF65-F5344CB8AC3E}">
        <p14:creationId xmlns:p14="http://schemas.microsoft.com/office/powerpoint/2010/main" val="4375040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entury Gothic" panose="020B0502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entury Gothic" panose="020B0502020202020204" pitchFamily="34" charset="0"/>
              </a:defRPr>
            </a:lvl1pPr>
          </a:lstStyle>
          <a:p>
            <a:fld id="{4006C0C5-E47A-420D-ADF9-83FEF6C1286E}" type="datetimeFigureOut">
              <a:rPr lang="en-US" smtClean="0"/>
              <a:pPr/>
              <a:t>9/25/2025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entury Gothic" panose="020B0502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entury Gothic" panose="020B0502020202020204" pitchFamily="34" charset="0"/>
              </a:defRPr>
            </a:lvl1pPr>
          </a:lstStyle>
          <a:p>
            <a:fld id="{DA9BA364-B7F9-4793-B2ED-3E6523A682F1}" type="slidenum">
              <a:rPr lang="en-US" smtClean="0"/>
              <a:pPr/>
              <a:t>‹#›</a:t>
            </a:fld>
            <a:endParaRPr lang="en-US"/>
          </a:p>
        </p:txBody>
      </p:sp>
    </p:spTree>
    <p:extLst>
      <p:ext uri="{BB962C8B-B14F-4D97-AF65-F5344CB8AC3E}">
        <p14:creationId xmlns:p14="http://schemas.microsoft.com/office/powerpoint/2010/main" val="1711404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panose="020B0502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Examples _ common uses cases</a:t>
            </a:r>
          </a:p>
          <a:p>
            <a:r>
              <a:rPr lang="en-US"/>
              <a:t>Extend Pro</a:t>
            </a:r>
          </a:p>
          <a:p>
            <a:r>
              <a:rPr lang="en-US"/>
              <a:t>Call out webinar</a:t>
            </a:r>
          </a:p>
          <a:p>
            <a:r>
              <a:rPr lang="en-US"/>
              <a:t>How to sell to smaller organizations</a:t>
            </a:r>
          </a:p>
          <a:p>
            <a:r>
              <a:rPr lang="en-US"/>
              <a:t>Playbook</a:t>
            </a:r>
          </a:p>
          <a:p>
            <a:r>
              <a:rPr lang="en-US"/>
              <a:t>Marketing</a:t>
            </a:r>
          </a:p>
          <a:p>
            <a:endParaRPr lang="en-US"/>
          </a:p>
          <a:p>
            <a:r>
              <a:rPr lang="en-US"/>
              <a:t>One pager on our offer building out mockups</a:t>
            </a:r>
            <a:r>
              <a:rPr lang="nl-NL"/>
              <a:t>/discovery (what is the path)</a:t>
            </a:r>
            <a:endParaRPr lang="en-US"/>
          </a:p>
        </p:txBody>
      </p:sp>
      <p:sp>
        <p:nvSpPr>
          <p:cNvPr id="4" name="Slide Number Placeholder 3"/>
          <p:cNvSpPr>
            <a:spLocks noGrp="1"/>
          </p:cNvSpPr>
          <p:nvPr>
            <p:ph type="sldNum" sz="quarter" idx="5"/>
          </p:nvPr>
        </p:nvSpPr>
        <p:spPr/>
        <p:txBody>
          <a:bodyPr/>
          <a:lstStyle/>
          <a:p>
            <a:fld id="{DA9BA364-B7F9-4793-B2ED-3E6523A682F1}" type="slidenum">
              <a:rPr lang="en-US" smtClean="0"/>
              <a:pPr/>
              <a:t>6</a:t>
            </a:fld>
            <a:endParaRPr lang="en-US"/>
          </a:p>
        </p:txBody>
      </p:sp>
    </p:spTree>
    <p:extLst>
      <p:ext uri="{BB962C8B-B14F-4D97-AF65-F5344CB8AC3E}">
        <p14:creationId xmlns:p14="http://schemas.microsoft.com/office/powerpoint/2010/main" val="3796244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4.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3.jpeg"/><Relationship Id="rId1" Type="http://schemas.openxmlformats.org/officeDocument/2006/relationships/slideMaster" Target="../slideMasters/slideMaster1.xml"/><Relationship Id="rId4" Type="http://schemas.openxmlformats.org/officeDocument/2006/relationships/image" Target="../media/image2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1.xml"/><Relationship Id="rId5" Type="http://schemas.openxmlformats.org/officeDocument/2006/relationships/image" Target="../media/image28.png"/><Relationship Id="rId4" Type="http://schemas.openxmlformats.org/officeDocument/2006/relationships/image" Target="../media/image4.sv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00_Titles">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965200" y="920621"/>
            <a:ext cx="10261600" cy="5016758"/>
          </a:xfrm>
          <a:prstGeom prst="rect">
            <a:avLst/>
          </a:prstGeom>
          <a:noFill/>
        </p:spPr>
        <p:txBody>
          <a:bodyPr wrap="square" rtlCol="0">
            <a:spAutoFit/>
          </a:bodyPr>
          <a:lstStyle/>
          <a:p>
            <a:pPr algn="ctr"/>
            <a:r>
              <a:rPr lang="en-GB" sz="16000" b="1">
                <a:solidFill>
                  <a:schemeClr val="bg1"/>
                </a:solidFill>
              </a:rPr>
              <a:t>Pack Titles</a:t>
            </a:r>
          </a:p>
        </p:txBody>
      </p:sp>
    </p:spTree>
    <p:extLst>
      <p:ext uri="{BB962C8B-B14F-4D97-AF65-F5344CB8AC3E}">
        <p14:creationId xmlns:p14="http://schemas.microsoft.com/office/powerpoint/2010/main" val="578245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3_Title_01">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DBF2BB97-546E-2376-B065-038915E212E6}"/>
              </a:ext>
            </a:extLst>
          </p:cNvPr>
          <p:cNvSpPr>
            <a:spLocks/>
          </p:cNvSpPr>
          <p:nvPr userDrawn="1"/>
        </p:nvSpPr>
        <p:spPr bwMode="auto">
          <a:xfrm>
            <a:off x="8993188" y="2968625"/>
            <a:ext cx="3201988" cy="3889375"/>
          </a:xfrm>
          <a:custGeom>
            <a:avLst/>
            <a:gdLst>
              <a:gd name="T0" fmla="*/ 0 w 1009"/>
              <a:gd name="T1" fmla="*/ 1225 h 1225"/>
              <a:gd name="T2" fmla="*/ 1009 w 1009"/>
              <a:gd name="T3" fmla="*/ 1225 h 1225"/>
              <a:gd name="T4" fmla="*/ 1009 w 1009"/>
              <a:gd name="T5" fmla="*/ 0 h 1225"/>
              <a:gd name="T6" fmla="*/ 14 w 1009"/>
              <a:gd name="T7" fmla="*/ 1209 h 1225"/>
              <a:gd name="T8" fmla="*/ 0 w 1009"/>
              <a:gd name="T9" fmla="*/ 1225 h 1225"/>
            </a:gdLst>
            <a:ahLst/>
            <a:cxnLst>
              <a:cxn ang="0">
                <a:pos x="T0" y="T1"/>
              </a:cxn>
              <a:cxn ang="0">
                <a:pos x="T2" y="T3"/>
              </a:cxn>
              <a:cxn ang="0">
                <a:pos x="T4" y="T5"/>
              </a:cxn>
              <a:cxn ang="0">
                <a:pos x="T6" y="T7"/>
              </a:cxn>
              <a:cxn ang="0">
                <a:pos x="T8" y="T9"/>
              </a:cxn>
            </a:cxnLst>
            <a:rect l="0" t="0" r="r" b="b"/>
            <a:pathLst>
              <a:path w="1009" h="1225">
                <a:moveTo>
                  <a:pt x="0" y="1225"/>
                </a:moveTo>
                <a:cubicBezTo>
                  <a:pt x="1009" y="1225"/>
                  <a:pt x="1009" y="1225"/>
                  <a:pt x="1009" y="1225"/>
                </a:cubicBezTo>
                <a:cubicBezTo>
                  <a:pt x="1009" y="0"/>
                  <a:pt x="1009" y="0"/>
                  <a:pt x="1009" y="0"/>
                </a:cubicBezTo>
                <a:cubicBezTo>
                  <a:pt x="14" y="1209"/>
                  <a:pt x="14" y="1209"/>
                  <a:pt x="14" y="1209"/>
                </a:cubicBezTo>
                <a:cubicBezTo>
                  <a:pt x="9" y="1214"/>
                  <a:pt x="5" y="1220"/>
                  <a:pt x="0" y="122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4" name="Freeform 6">
            <a:extLst>
              <a:ext uri="{FF2B5EF4-FFF2-40B4-BE49-F238E27FC236}">
                <a16:creationId xmlns:a16="http://schemas.microsoft.com/office/drawing/2014/main" id="{AC128E38-FE6B-CE00-E2C5-9F09C5A7D564}"/>
              </a:ext>
            </a:extLst>
          </p:cNvPr>
          <p:cNvSpPr>
            <a:spLocks/>
          </p:cNvSpPr>
          <p:nvPr userDrawn="1"/>
        </p:nvSpPr>
        <p:spPr bwMode="auto">
          <a:xfrm>
            <a:off x="4978400" y="0"/>
            <a:ext cx="4176713" cy="6858000"/>
          </a:xfrm>
          <a:custGeom>
            <a:avLst/>
            <a:gdLst>
              <a:gd name="T0" fmla="*/ 248 w 1316"/>
              <a:gd name="T1" fmla="*/ 1297 h 2160"/>
              <a:gd name="T2" fmla="*/ 1316 w 1316"/>
              <a:gd name="T3" fmla="*/ 0 h 2160"/>
              <a:gd name="T4" fmla="*/ 1262 w 1316"/>
              <a:gd name="T5" fmla="*/ 0 h 2160"/>
              <a:gd name="T6" fmla="*/ 217 w 1316"/>
              <a:gd name="T7" fmla="*/ 1270 h 2160"/>
              <a:gd name="T8" fmla="*/ 231 w 1316"/>
              <a:gd name="T9" fmla="*/ 2160 h 2160"/>
              <a:gd name="T10" fmla="*/ 289 w 1316"/>
              <a:gd name="T11" fmla="*/ 2160 h 2160"/>
              <a:gd name="T12" fmla="*/ 248 w 1316"/>
              <a:gd name="T13" fmla="*/ 1297 h 2160"/>
            </a:gdLst>
            <a:ahLst/>
            <a:cxnLst>
              <a:cxn ang="0">
                <a:pos x="T0" y="T1"/>
              </a:cxn>
              <a:cxn ang="0">
                <a:pos x="T2" y="T3"/>
              </a:cxn>
              <a:cxn ang="0">
                <a:pos x="T4" y="T5"/>
              </a:cxn>
              <a:cxn ang="0">
                <a:pos x="T6" y="T7"/>
              </a:cxn>
              <a:cxn ang="0">
                <a:pos x="T8" y="T9"/>
              </a:cxn>
              <a:cxn ang="0">
                <a:pos x="T10" y="T11"/>
              </a:cxn>
              <a:cxn ang="0">
                <a:pos x="T12" y="T13"/>
              </a:cxn>
            </a:cxnLst>
            <a:rect l="0" t="0" r="r" b="b"/>
            <a:pathLst>
              <a:path w="1316" h="2160">
                <a:moveTo>
                  <a:pt x="248" y="1297"/>
                </a:moveTo>
                <a:cubicBezTo>
                  <a:pt x="1316" y="0"/>
                  <a:pt x="1316" y="0"/>
                  <a:pt x="1316" y="0"/>
                </a:cubicBezTo>
                <a:cubicBezTo>
                  <a:pt x="1262" y="0"/>
                  <a:pt x="1262" y="0"/>
                  <a:pt x="1262" y="0"/>
                </a:cubicBezTo>
                <a:cubicBezTo>
                  <a:pt x="217" y="1270"/>
                  <a:pt x="217" y="1270"/>
                  <a:pt x="217" y="1270"/>
                </a:cubicBezTo>
                <a:cubicBezTo>
                  <a:pt x="0" y="1534"/>
                  <a:pt x="12" y="1911"/>
                  <a:pt x="231" y="2160"/>
                </a:cubicBezTo>
                <a:cubicBezTo>
                  <a:pt x="289" y="2160"/>
                  <a:pt x="289" y="2160"/>
                  <a:pt x="289" y="2160"/>
                </a:cubicBezTo>
                <a:cubicBezTo>
                  <a:pt x="58" y="1928"/>
                  <a:pt x="36" y="1555"/>
                  <a:pt x="248" y="1297"/>
                </a:cubicBezTo>
                <a:close/>
              </a:path>
            </a:pathLst>
          </a:custGeom>
          <a:solidFill>
            <a:schemeClr val="bg1"/>
          </a:solidFill>
          <a:ln>
            <a:noFill/>
          </a:ln>
          <a:effectLst>
            <a:outerShdw blurRad="317500" sx="102000" sy="102000" algn="ctr" rotWithShape="0">
              <a:schemeClr val="tx1">
                <a:alpha val="15000"/>
              </a:schemeClr>
            </a:outerShdw>
          </a:effec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8" name="Freeform 7">
            <a:extLst>
              <a:ext uri="{FF2B5EF4-FFF2-40B4-BE49-F238E27FC236}">
                <a16:creationId xmlns:a16="http://schemas.microsoft.com/office/drawing/2014/main" id="{8B5729F8-3456-9B44-D534-4BC2F1FEFA8F}"/>
              </a:ext>
            </a:extLst>
          </p:cNvPr>
          <p:cNvSpPr>
            <a:spLocks/>
          </p:cNvSpPr>
          <p:nvPr userDrawn="1"/>
        </p:nvSpPr>
        <p:spPr bwMode="auto">
          <a:xfrm>
            <a:off x="8789988" y="2733675"/>
            <a:ext cx="3405188" cy="4124325"/>
          </a:xfrm>
          <a:custGeom>
            <a:avLst/>
            <a:gdLst>
              <a:gd name="T0" fmla="*/ 40 w 1073"/>
              <a:gd name="T1" fmla="*/ 1254 h 1299"/>
              <a:gd name="T2" fmla="*/ 0 w 1073"/>
              <a:gd name="T3" fmla="*/ 1299 h 1299"/>
              <a:gd name="T4" fmla="*/ 64 w 1073"/>
              <a:gd name="T5" fmla="*/ 1299 h 1299"/>
              <a:gd name="T6" fmla="*/ 78 w 1073"/>
              <a:gd name="T7" fmla="*/ 1283 h 1299"/>
              <a:gd name="T8" fmla="*/ 1073 w 1073"/>
              <a:gd name="T9" fmla="*/ 74 h 1299"/>
              <a:gd name="T10" fmla="*/ 1073 w 1073"/>
              <a:gd name="T11" fmla="*/ 0 h 1299"/>
              <a:gd name="T12" fmla="*/ 40 w 1073"/>
              <a:gd name="T13" fmla="*/ 1254 h 1299"/>
            </a:gdLst>
            <a:ahLst/>
            <a:cxnLst>
              <a:cxn ang="0">
                <a:pos x="T0" y="T1"/>
              </a:cxn>
              <a:cxn ang="0">
                <a:pos x="T2" y="T3"/>
              </a:cxn>
              <a:cxn ang="0">
                <a:pos x="T4" y="T5"/>
              </a:cxn>
              <a:cxn ang="0">
                <a:pos x="T6" y="T7"/>
              </a:cxn>
              <a:cxn ang="0">
                <a:pos x="T8" y="T9"/>
              </a:cxn>
              <a:cxn ang="0">
                <a:pos x="T10" y="T11"/>
              </a:cxn>
              <a:cxn ang="0">
                <a:pos x="T12" y="T13"/>
              </a:cxn>
            </a:cxnLst>
            <a:rect l="0" t="0" r="r" b="b"/>
            <a:pathLst>
              <a:path w="1073" h="1299">
                <a:moveTo>
                  <a:pt x="40" y="1254"/>
                </a:moveTo>
                <a:cubicBezTo>
                  <a:pt x="28" y="1270"/>
                  <a:pt x="14" y="1285"/>
                  <a:pt x="0" y="1299"/>
                </a:cubicBezTo>
                <a:cubicBezTo>
                  <a:pt x="64" y="1299"/>
                  <a:pt x="64" y="1299"/>
                  <a:pt x="64" y="1299"/>
                </a:cubicBezTo>
                <a:cubicBezTo>
                  <a:pt x="69" y="1294"/>
                  <a:pt x="73" y="1288"/>
                  <a:pt x="78" y="1283"/>
                </a:cubicBezTo>
                <a:cubicBezTo>
                  <a:pt x="1073" y="74"/>
                  <a:pt x="1073" y="74"/>
                  <a:pt x="1073" y="74"/>
                </a:cubicBezTo>
                <a:cubicBezTo>
                  <a:pt x="1073" y="0"/>
                  <a:pt x="1073" y="0"/>
                  <a:pt x="1073" y="0"/>
                </a:cubicBezTo>
                <a:lnTo>
                  <a:pt x="40" y="12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0" name="Freeform 8">
            <a:extLst>
              <a:ext uri="{FF2B5EF4-FFF2-40B4-BE49-F238E27FC236}">
                <a16:creationId xmlns:a16="http://schemas.microsoft.com/office/drawing/2014/main" id="{A6A60091-9A11-243A-4690-E47848C89BE1}"/>
              </a:ext>
            </a:extLst>
          </p:cNvPr>
          <p:cNvSpPr>
            <a:spLocks/>
          </p:cNvSpPr>
          <p:nvPr userDrawn="1"/>
        </p:nvSpPr>
        <p:spPr bwMode="auto">
          <a:xfrm>
            <a:off x="5092700" y="0"/>
            <a:ext cx="7102475" cy="6858000"/>
          </a:xfrm>
          <a:custGeom>
            <a:avLst/>
            <a:gdLst>
              <a:gd name="T0" fmla="*/ 253 w 2238"/>
              <a:gd name="T1" fmla="*/ 2160 h 2160"/>
              <a:gd name="T2" fmla="*/ 1165 w 2238"/>
              <a:gd name="T3" fmla="*/ 2160 h 2160"/>
              <a:gd name="T4" fmla="*/ 1205 w 2238"/>
              <a:gd name="T5" fmla="*/ 2115 h 2160"/>
              <a:gd name="T6" fmla="*/ 2238 w 2238"/>
              <a:gd name="T7" fmla="*/ 861 h 2160"/>
              <a:gd name="T8" fmla="*/ 2238 w 2238"/>
              <a:gd name="T9" fmla="*/ 0 h 2160"/>
              <a:gd name="T10" fmla="*/ 1280 w 2238"/>
              <a:gd name="T11" fmla="*/ 0 h 2160"/>
              <a:gd name="T12" fmla="*/ 212 w 2238"/>
              <a:gd name="T13" fmla="*/ 1297 h 2160"/>
              <a:gd name="T14" fmla="*/ 253 w 2238"/>
              <a:gd name="T15" fmla="*/ 2160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8" h="2160">
                <a:moveTo>
                  <a:pt x="253" y="2160"/>
                </a:moveTo>
                <a:cubicBezTo>
                  <a:pt x="1165" y="2160"/>
                  <a:pt x="1165" y="2160"/>
                  <a:pt x="1165" y="2160"/>
                </a:cubicBezTo>
                <a:cubicBezTo>
                  <a:pt x="1179" y="2146"/>
                  <a:pt x="1193" y="2131"/>
                  <a:pt x="1205" y="2115"/>
                </a:cubicBezTo>
                <a:cubicBezTo>
                  <a:pt x="2238" y="861"/>
                  <a:pt x="2238" y="861"/>
                  <a:pt x="2238" y="861"/>
                </a:cubicBezTo>
                <a:cubicBezTo>
                  <a:pt x="2238" y="0"/>
                  <a:pt x="2238" y="0"/>
                  <a:pt x="2238" y="0"/>
                </a:cubicBezTo>
                <a:cubicBezTo>
                  <a:pt x="1280" y="0"/>
                  <a:pt x="1280" y="0"/>
                  <a:pt x="1280" y="0"/>
                </a:cubicBezTo>
                <a:cubicBezTo>
                  <a:pt x="212" y="1297"/>
                  <a:pt x="212" y="1297"/>
                  <a:pt x="212" y="1297"/>
                </a:cubicBezTo>
                <a:cubicBezTo>
                  <a:pt x="0" y="1555"/>
                  <a:pt x="22" y="1928"/>
                  <a:pt x="253" y="216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2" name="Freeform 9">
            <a:extLst>
              <a:ext uri="{FF2B5EF4-FFF2-40B4-BE49-F238E27FC236}">
                <a16:creationId xmlns:a16="http://schemas.microsoft.com/office/drawing/2014/main" id="{FB2E4C60-59AB-1E4B-B118-588C1F019064}"/>
              </a:ext>
            </a:extLst>
          </p:cNvPr>
          <p:cNvSpPr>
            <a:spLocks/>
          </p:cNvSpPr>
          <p:nvPr userDrawn="1"/>
        </p:nvSpPr>
        <p:spPr bwMode="auto">
          <a:xfrm>
            <a:off x="5603875" y="0"/>
            <a:ext cx="2928938" cy="3146425"/>
          </a:xfrm>
          <a:custGeom>
            <a:avLst/>
            <a:gdLst>
              <a:gd name="T0" fmla="*/ 43 w 923"/>
              <a:gd name="T1" fmla="*/ 961 h 991"/>
              <a:gd name="T2" fmla="*/ 164 w 923"/>
              <a:gd name="T3" fmla="*/ 949 h 991"/>
              <a:gd name="T4" fmla="*/ 923 w 923"/>
              <a:gd name="T5" fmla="*/ 0 h 991"/>
              <a:gd name="T6" fmla="*/ 701 w 923"/>
              <a:gd name="T7" fmla="*/ 0 h 991"/>
              <a:gd name="T8" fmla="*/ 31 w 923"/>
              <a:gd name="T9" fmla="*/ 839 h 991"/>
              <a:gd name="T10" fmla="*/ 43 w 923"/>
              <a:gd name="T11" fmla="*/ 961 h 991"/>
            </a:gdLst>
            <a:ahLst/>
            <a:cxnLst>
              <a:cxn ang="0">
                <a:pos x="T0" y="T1"/>
              </a:cxn>
              <a:cxn ang="0">
                <a:pos x="T2" y="T3"/>
              </a:cxn>
              <a:cxn ang="0">
                <a:pos x="T4" y="T5"/>
              </a:cxn>
              <a:cxn ang="0">
                <a:pos x="T6" y="T7"/>
              </a:cxn>
              <a:cxn ang="0">
                <a:pos x="T8" y="T9"/>
              </a:cxn>
              <a:cxn ang="0">
                <a:pos x="T10" y="T11"/>
              </a:cxn>
            </a:cxnLst>
            <a:rect l="0" t="0" r="r" b="b"/>
            <a:pathLst>
              <a:path w="923" h="991">
                <a:moveTo>
                  <a:pt x="43" y="961"/>
                </a:moveTo>
                <a:cubicBezTo>
                  <a:pt x="80" y="991"/>
                  <a:pt x="134" y="986"/>
                  <a:pt x="164" y="949"/>
                </a:cubicBezTo>
                <a:cubicBezTo>
                  <a:pt x="923" y="0"/>
                  <a:pt x="923" y="0"/>
                  <a:pt x="923" y="0"/>
                </a:cubicBezTo>
                <a:cubicBezTo>
                  <a:pt x="701" y="0"/>
                  <a:pt x="701" y="0"/>
                  <a:pt x="701" y="0"/>
                </a:cubicBezTo>
                <a:cubicBezTo>
                  <a:pt x="31" y="839"/>
                  <a:pt x="31" y="839"/>
                  <a:pt x="31" y="839"/>
                </a:cubicBezTo>
                <a:cubicBezTo>
                  <a:pt x="0" y="876"/>
                  <a:pt x="6" y="930"/>
                  <a:pt x="43" y="961"/>
                </a:cubicBezTo>
                <a:close/>
              </a:path>
            </a:pathLst>
          </a:custGeom>
          <a:gradFill>
            <a:gsLst>
              <a:gs pos="20000">
                <a:schemeClr val="bg1">
                  <a:alpha val="0"/>
                </a:schemeClr>
              </a:gs>
              <a:gs pos="100000">
                <a:schemeClr val="accent2">
                  <a:alpha val="80000"/>
                </a:schemeClr>
              </a:gs>
            </a:gsLst>
            <a:lin ang="18900000" scaled="1"/>
          </a:gra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3" name="Freeform 10">
            <a:extLst>
              <a:ext uri="{FF2B5EF4-FFF2-40B4-BE49-F238E27FC236}">
                <a16:creationId xmlns:a16="http://schemas.microsoft.com/office/drawing/2014/main" id="{43E59692-4B39-8972-EBB2-80B40749396F}"/>
              </a:ext>
            </a:extLst>
          </p:cNvPr>
          <p:cNvSpPr>
            <a:spLocks/>
          </p:cNvSpPr>
          <p:nvPr userDrawn="1"/>
        </p:nvSpPr>
        <p:spPr bwMode="auto">
          <a:xfrm>
            <a:off x="5346700" y="0"/>
            <a:ext cx="1998663" cy="1393825"/>
          </a:xfrm>
          <a:custGeom>
            <a:avLst/>
            <a:gdLst>
              <a:gd name="T0" fmla="*/ 93 w 630"/>
              <a:gd name="T1" fmla="*/ 371 h 439"/>
              <a:gd name="T2" fmla="*/ 363 w 630"/>
              <a:gd name="T3" fmla="*/ 345 h 439"/>
              <a:gd name="T4" fmla="*/ 630 w 630"/>
              <a:gd name="T5" fmla="*/ 0 h 439"/>
              <a:gd name="T6" fmla="*/ 146 w 630"/>
              <a:gd name="T7" fmla="*/ 0 h 439"/>
              <a:gd name="T8" fmla="*/ 67 w 630"/>
              <a:gd name="T9" fmla="*/ 102 h 439"/>
              <a:gd name="T10" fmla="*/ 93 w 630"/>
              <a:gd name="T11" fmla="*/ 371 h 439"/>
            </a:gdLst>
            <a:ahLst/>
            <a:cxnLst>
              <a:cxn ang="0">
                <a:pos x="T0" y="T1"/>
              </a:cxn>
              <a:cxn ang="0">
                <a:pos x="T2" y="T3"/>
              </a:cxn>
              <a:cxn ang="0">
                <a:pos x="T4" y="T5"/>
              </a:cxn>
              <a:cxn ang="0">
                <a:pos x="T6" y="T7"/>
              </a:cxn>
              <a:cxn ang="0">
                <a:pos x="T8" y="T9"/>
              </a:cxn>
              <a:cxn ang="0">
                <a:pos x="T10" y="T11"/>
              </a:cxn>
            </a:cxnLst>
            <a:rect l="0" t="0" r="r" b="b"/>
            <a:pathLst>
              <a:path w="630" h="439">
                <a:moveTo>
                  <a:pt x="93" y="371"/>
                </a:moveTo>
                <a:cubicBezTo>
                  <a:pt x="175" y="439"/>
                  <a:pt x="296" y="427"/>
                  <a:pt x="363" y="345"/>
                </a:cubicBezTo>
                <a:cubicBezTo>
                  <a:pt x="630" y="0"/>
                  <a:pt x="630" y="0"/>
                  <a:pt x="630" y="0"/>
                </a:cubicBezTo>
                <a:cubicBezTo>
                  <a:pt x="146" y="0"/>
                  <a:pt x="146" y="0"/>
                  <a:pt x="146" y="0"/>
                </a:cubicBezTo>
                <a:cubicBezTo>
                  <a:pt x="67" y="102"/>
                  <a:pt x="67" y="102"/>
                  <a:pt x="67" y="102"/>
                </a:cubicBezTo>
                <a:cubicBezTo>
                  <a:pt x="0" y="183"/>
                  <a:pt x="12" y="304"/>
                  <a:pt x="93" y="3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grpSp>
        <p:nvGrpSpPr>
          <p:cNvPr id="17" name="Group 16">
            <a:extLst>
              <a:ext uri="{FF2B5EF4-FFF2-40B4-BE49-F238E27FC236}">
                <a16:creationId xmlns:a16="http://schemas.microsoft.com/office/drawing/2014/main" id="{CF3E33AC-C2A4-2453-4861-06F41525F5CF}"/>
              </a:ext>
            </a:extLst>
          </p:cNvPr>
          <p:cNvGrpSpPr/>
          <p:nvPr userDrawn="1"/>
        </p:nvGrpSpPr>
        <p:grpSpPr>
          <a:xfrm>
            <a:off x="779624" y="3296818"/>
            <a:ext cx="838200" cy="109793"/>
            <a:chOff x="571500" y="930335"/>
            <a:chExt cx="838200" cy="120483"/>
          </a:xfrm>
        </p:grpSpPr>
        <p:sp>
          <p:nvSpPr>
            <p:cNvPr id="18" name="Oval 17">
              <a:extLst>
                <a:ext uri="{FF2B5EF4-FFF2-40B4-BE49-F238E27FC236}">
                  <a16:creationId xmlns:a16="http://schemas.microsoft.com/office/drawing/2014/main" id="{4672F34E-4989-E680-20F1-EA622D010775}"/>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9" name="Oval 18">
              <a:extLst>
                <a:ext uri="{FF2B5EF4-FFF2-40B4-BE49-F238E27FC236}">
                  <a16:creationId xmlns:a16="http://schemas.microsoft.com/office/drawing/2014/main" id="{E8A4A11C-2E10-72C7-E854-84B098654A80}"/>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0" name="Oval 19">
              <a:extLst>
                <a:ext uri="{FF2B5EF4-FFF2-40B4-BE49-F238E27FC236}">
                  <a16:creationId xmlns:a16="http://schemas.microsoft.com/office/drawing/2014/main" id="{B2DE206A-622F-EA46-C4DF-886AA2833B6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1" name="Oval 20">
              <a:extLst>
                <a:ext uri="{FF2B5EF4-FFF2-40B4-BE49-F238E27FC236}">
                  <a16:creationId xmlns:a16="http://schemas.microsoft.com/office/drawing/2014/main" id="{A3AFE959-47DD-428A-A000-D67B419BADA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2" name="Oval 21">
              <a:extLst>
                <a:ext uri="{FF2B5EF4-FFF2-40B4-BE49-F238E27FC236}">
                  <a16:creationId xmlns:a16="http://schemas.microsoft.com/office/drawing/2014/main" id="{07CA2062-4019-7511-37EC-886567F5C1DB}"/>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23" name="Graphic 22">
            <a:extLst>
              <a:ext uri="{FF2B5EF4-FFF2-40B4-BE49-F238E27FC236}">
                <a16:creationId xmlns:a16="http://schemas.microsoft.com/office/drawing/2014/main" id="{41DE2E4A-2735-FCE2-F802-ADE4A74725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7164" y="1644144"/>
            <a:ext cx="5073003" cy="1515714"/>
          </a:xfrm>
          <a:prstGeom prst="rect">
            <a:avLst/>
          </a:prstGeom>
        </p:spPr>
      </p:pic>
      <p:pic>
        <p:nvPicPr>
          <p:cNvPr id="24" name="Graphic 23">
            <a:extLst>
              <a:ext uri="{FF2B5EF4-FFF2-40B4-BE49-F238E27FC236}">
                <a16:creationId xmlns:a16="http://schemas.microsoft.com/office/drawing/2014/main" id="{B472AB25-CD8E-91AD-81B1-7772E0E465A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166922" y="5869380"/>
            <a:ext cx="806512" cy="806512"/>
          </a:xfrm>
          <a:prstGeom prst="rect">
            <a:avLst/>
          </a:prstGeom>
        </p:spPr>
      </p:pic>
      <p:sp>
        <p:nvSpPr>
          <p:cNvPr id="28" name="Text Placeholder 26">
            <a:extLst>
              <a:ext uri="{FF2B5EF4-FFF2-40B4-BE49-F238E27FC236}">
                <a16:creationId xmlns:a16="http://schemas.microsoft.com/office/drawing/2014/main" id="{DEB4D3B2-80D6-2CE3-A8BA-D0E309F69ABE}"/>
              </a:ext>
            </a:extLst>
          </p:cNvPr>
          <p:cNvSpPr>
            <a:spLocks noGrp="1"/>
          </p:cNvSpPr>
          <p:nvPr>
            <p:ph type="body" sz="quarter" idx="11" hasCustomPrompt="1"/>
          </p:nvPr>
        </p:nvSpPr>
        <p:spPr>
          <a:xfrm>
            <a:off x="634567" y="3560610"/>
            <a:ext cx="4712133" cy="1118620"/>
          </a:xfrm>
        </p:spPr>
        <p:txBody>
          <a:bodyPr anchor="t">
            <a:noAutofit/>
          </a:bodyPr>
          <a:lstStyle>
            <a:lvl1pPr marL="0" indent="0">
              <a:buNone/>
              <a:defRPr sz="2400">
                <a:solidFill>
                  <a:schemeClr val="bg2">
                    <a:lumMod val="50000"/>
                  </a:schemeClr>
                </a:solidFill>
              </a:defRPr>
            </a:lvl1pPr>
            <a:lvl2pPr marL="457200" indent="0">
              <a:buNone/>
              <a:defRPr sz="1400"/>
            </a:lvl2pPr>
            <a:lvl3pPr marL="914400" indent="0">
              <a:buNone/>
              <a:defRPr sz="1200"/>
            </a:lvl3pPr>
            <a:lvl4pPr marL="1371600" indent="0">
              <a:buNone/>
              <a:defRPr sz="1100"/>
            </a:lvl4pPr>
            <a:lvl5pPr marL="1828800" indent="0">
              <a:buNone/>
              <a:defRPr sz="1100"/>
            </a:lvl5pPr>
          </a:lstStyle>
          <a:p>
            <a:pPr lvl="0"/>
            <a:r>
              <a:rPr lang="en-US"/>
              <a:t>Click to edit slogan</a:t>
            </a:r>
            <a:endParaRPr lang="en-GB"/>
          </a:p>
        </p:txBody>
      </p:sp>
      <p:sp>
        <p:nvSpPr>
          <p:cNvPr id="31" name="Text Placeholder 30">
            <a:extLst>
              <a:ext uri="{FF2B5EF4-FFF2-40B4-BE49-F238E27FC236}">
                <a16:creationId xmlns:a16="http://schemas.microsoft.com/office/drawing/2014/main" id="{E76DE10A-8EC2-E4DC-9FE2-13F12C16AE7B}"/>
              </a:ext>
            </a:extLst>
          </p:cNvPr>
          <p:cNvSpPr>
            <a:spLocks noGrp="1"/>
          </p:cNvSpPr>
          <p:nvPr>
            <p:ph type="body" sz="quarter" idx="12" hasCustomPrompt="1"/>
          </p:nvPr>
        </p:nvSpPr>
        <p:spPr>
          <a:xfrm>
            <a:off x="587164" y="5695549"/>
            <a:ext cx="3947891" cy="347662"/>
          </a:xfrm>
          <a:prstGeom prst="roundRect">
            <a:avLst>
              <a:gd name="adj" fmla="val 50000"/>
            </a:avLst>
          </a:prstGeom>
          <a:ln>
            <a:solidFill>
              <a:schemeClr val="accent2"/>
            </a:solidFill>
          </a:ln>
        </p:spPr>
        <p:txBody>
          <a:bodyPr anchor="ctr">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a:t>
            </a:r>
            <a:endParaRPr lang="en-GB"/>
          </a:p>
        </p:txBody>
      </p:sp>
      <p:sp>
        <p:nvSpPr>
          <p:cNvPr id="3" name="Picture Placeholder 25">
            <a:extLst>
              <a:ext uri="{FF2B5EF4-FFF2-40B4-BE49-F238E27FC236}">
                <a16:creationId xmlns:a16="http://schemas.microsoft.com/office/drawing/2014/main" id="{B42C0998-56EC-FA9F-2B82-6F789C92B2CF}"/>
              </a:ext>
            </a:extLst>
          </p:cNvPr>
          <p:cNvSpPr>
            <a:spLocks noGrp="1" noChangeAspect="1"/>
          </p:cNvSpPr>
          <p:nvPr>
            <p:ph type="pic" sz="quarter" idx="13"/>
          </p:nvPr>
        </p:nvSpPr>
        <p:spPr>
          <a:xfrm>
            <a:off x="5282354" y="-1244910"/>
            <a:ext cx="8911163" cy="864038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lstStyle>
            <a:lvl1pPr marL="0" indent="0" algn="ctr">
              <a:buNone/>
              <a:defRPr/>
            </a:lvl1pPr>
          </a:lstStyle>
          <a:p>
            <a:r>
              <a:rPr lang="en-US"/>
              <a:t>Click icon</a:t>
            </a:r>
          </a:p>
          <a:p>
            <a:r>
              <a:rPr lang="en-US"/>
              <a:t>Below to</a:t>
            </a:r>
          </a:p>
          <a:p>
            <a:r>
              <a:rPr lang="en-US"/>
              <a:t>Add image</a:t>
            </a:r>
          </a:p>
          <a:p>
            <a:endParaRPr lang="en-US"/>
          </a:p>
        </p:txBody>
      </p:sp>
    </p:spTree>
    <p:extLst>
      <p:ext uri="{BB962C8B-B14F-4D97-AF65-F5344CB8AC3E}">
        <p14:creationId xmlns:p14="http://schemas.microsoft.com/office/powerpoint/2010/main" val="2152974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2_Title_01">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DBF2BB97-546E-2376-B065-038915E212E6}"/>
              </a:ext>
            </a:extLst>
          </p:cNvPr>
          <p:cNvSpPr>
            <a:spLocks/>
          </p:cNvSpPr>
          <p:nvPr userDrawn="1"/>
        </p:nvSpPr>
        <p:spPr bwMode="auto">
          <a:xfrm>
            <a:off x="8993188" y="2968625"/>
            <a:ext cx="3201988" cy="3889375"/>
          </a:xfrm>
          <a:custGeom>
            <a:avLst/>
            <a:gdLst>
              <a:gd name="T0" fmla="*/ 0 w 1009"/>
              <a:gd name="T1" fmla="*/ 1225 h 1225"/>
              <a:gd name="T2" fmla="*/ 1009 w 1009"/>
              <a:gd name="T3" fmla="*/ 1225 h 1225"/>
              <a:gd name="T4" fmla="*/ 1009 w 1009"/>
              <a:gd name="T5" fmla="*/ 0 h 1225"/>
              <a:gd name="T6" fmla="*/ 14 w 1009"/>
              <a:gd name="T7" fmla="*/ 1209 h 1225"/>
              <a:gd name="T8" fmla="*/ 0 w 1009"/>
              <a:gd name="T9" fmla="*/ 1225 h 1225"/>
            </a:gdLst>
            <a:ahLst/>
            <a:cxnLst>
              <a:cxn ang="0">
                <a:pos x="T0" y="T1"/>
              </a:cxn>
              <a:cxn ang="0">
                <a:pos x="T2" y="T3"/>
              </a:cxn>
              <a:cxn ang="0">
                <a:pos x="T4" y="T5"/>
              </a:cxn>
              <a:cxn ang="0">
                <a:pos x="T6" y="T7"/>
              </a:cxn>
              <a:cxn ang="0">
                <a:pos x="T8" y="T9"/>
              </a:cxn>
            </a:cxnLst>
            <a:rect l="0" t="0" r="r" b="b"/>
            <a:pathLst>
              <a:path w="1009" h="1225">
                <a:moveTo>
                  <a:pt x="0" y="1225"/>
                </a:moveTo>
                <a:cubicBezTo>
                  <a:pt x="1009" y="1225"/>
                  <a:pt x="1009" y="1225"/>
                  <a:pt x="1009" y="1225"/>
                </a:cubicBezTo>
                <a:cubicBezTo>
                  <a:pt x="1009" y="0"/>
                  <a:pt x="1009" y="0"/>
                  <a:pt x="1009" y="0"/>
                </a:cubicBezTo>
                <a:cubicBezTo>
                  <a:pt x="14" y="1209"/>
                  <a:pt x="14" y="1209"/>
                  <a:pt x="14" y="1209"/>
                </a:cubicBezTo>
                <a:cubicBezTo>
                  <a:pt x="9" y="1214"/>
                  <a:pt x="5" y="1220"/>
                  <a:pt x="0" y="122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4" name="Freeform 6">
            <a:extLst>
              <a:ext uri="{FF2B5EF4-FFF2-40B4-BE49-F238E27FC236}">
                <a16:creationId xmlns:a16="http://schemas.microsoft.com/office/drawing/2014/main" id="{AC128E38-FE6B-CE00-E2C5-9F09C5A7D564}"/>
              </a:ext>
            </a:extLst>
          </p:cNvPr>
          <p:cNvSpPr>
            <a:spLocks/>
          </p:cNvSpPr>
          <p:nvPr userDrawn="1"/>
        </p:nvSpPr>
        <p:spPr bwMode="auto">
          <a:xfrm>
            <a:off x="4978400" y="0"/>
            <a:ext cx="4176713" cy="6858000"/>
          </a:xfrm>
          <a:custGeom>
            <a:avLst/>
            <a:gdLst>
              <a:gd name="T0" fmla="*/ 248 w 1316"/>
              <a:gd name="T1" fmla="*/ 1297 h 2160"/>
              <a:gd name="T2" fmla="*/ 1316 w 1316"/>
              <a:gd name="T3" fmla="*/ 0 h 2160"/>
              <a:gd name="T4" fmla="*/ 1262 w 1316"/>
              <a:gd name="T5" fmla="*/ 0 h 2160"/>
              <a:gd name="T6" fmla="*/ 217 w 1316"/>
              <a:gd name="T7" fmla="*/ 1270 h 2160"/>
              <a:gd name="T8" fmla="*/ 231 w 1316"/>
              <a:gd name="T9" fmla="*/ 2160 h 2160"/>
              <a:gd name="T10" fmla="*/ 289 w 1316"/>
              <a:gd name="T11" fmla="*/ 2160 h 2160"/>
              <a:gd name="T12" fmla="*/ 248 w 1316"/>
              <a:gd name="T13" fmla="*/ 1297 h 2160"/>
            </a:gdLst>
            <a:ahLst/>
            <a:cxnLst>
              <a:cxn ang="0">
                <a:pos x="T0" y="T1"/>
              </a:cxn>
              <a:cxn ang="0">
                <a:pos x="T2" y="T3"/>
              </a:cxn>
              <a:cxn ang="0">
                <a:pos x="T4" y="T5"/>
              </a:cxn>
              <a:cxn ang="0">
                <a:pos x="T6" y="T7"/>
              </a:cxn>
              <a:cxn ang="0">
                <a:pos x="T8" y="T9"/>
              </a:cxn>
              <a:cxn ang="0">
                <a:pos x="T10" y="T11"/>
              </a:cxn>
              <a:cxn ang="0">
                <a:pos x="T12" y="T13"/>
              </a:cxn>
            </a:cxnLst>
            <a:rect l="0" t="0" r="r" b="b"/>
            <a:pathLst>
              <a:path w="1316" h="2160">
                <a:moveTo>
                  <a:pt x="248" y="1297"/>
                </a:moveTo>
                <a:cubicBezTo>
                  <a:pt x="1316" y="0"/>
                  <a:pt x="1316" y="0"/>
                  <a:pt x="1316" y="0"/>
                </a:cubicBezTo>
                <a:cubicBezTo>
                  <a:pt x="1262" y="0"/>
                  <a:pt x="1262" y="0"/>
                  <a:pt x="1262" y="0"/>
                </a:cubicBezTo>
                <a:cubicBezTo>
                  <a:pt x="217" y="1270"/>
                  <a:pt x="217" y="1270"/>
                  <a:pt x="217" y="1270"/>
                </a:cubicBezTo>
                <a:cubicBezTo>
                  <a:pt x="0" y="1534"/>
                  <a:pt x="12" y="1911"/>
                  <a:pt x="231" y="2160"/>
                </a:cubicBezTo>
                <a:cubicBezTo>
                  <a:pt x="289" y="2160"/>
                  <a:pt x="289" y="2160"/>
                  <a:pt x="289" y="2160"/>
                </a:cubicBezTo>
                <a:cubicBezTo>
                  <a:pt x="58" y="1928"/>
                  <a:pt x="36" y="1555"/>
                  <a:pt x="248" y="1297"/>
                </a:cubicBezTo>
                <a:close/>
              </a:path>
            </a:pathLst>
          </a:custGeom>
          <a:solidFill>
            <a:schemeClr val="bg1"/>
          </a:solidFill>
          <a:ln>
            <a:noFill/>
          </a:ln>
          <a:effectLst>
            <a:outerShdw blurRad="317500" sx="102000" sy="102000" algn="ctr" rotWithShape="0">
              <a:schemeClr val="tx1">
                <a:alpha val="15000"/>
              </a:schemeClr>
            </a:outerShdw>
          </a:effec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8" name="Freeform 7">
            <a:extLst>
              <a:ext uri="{FF2B5EF4-FFF2-40B4-BE49-F238E27FC236}">
                <a16:creationId xmlns:a16="http://schemas.microsoft.com/office/drawing/2014/main" id="{8B5729F8-3456-9B44-D534-4BC2F1FEFA8F}"/>
              </a:ext>
            </a:extLst>
          </p:cNvPr>
          <p:cNvSpPr>
            <a:spLocks/>
          </p:cNvSpPr>
          <p:nvPr userDrawn="1"/>
        </p:nvSpPr>
        <p:spPr bwMode="auto">
          <a:xfrm>
            <a:off x="8789988" y="2733675"/>
            <a:ext cx="3405188" cy="4124325"/>
          </a:xfrm>
          <a:custGeom>
            <a:avLst/>
            <a:gdLst>
              <a:gd name="T0" fmla="*/ 40 w 1073"/>
              <a:gd name="T1" fmla="*/ 1254 h 1299"/>
              <a:gd name="T2" fmla="*/ 0 w 1073"/>
              <a:gd name="T3" fmla="*/ 1299 h 1299"/>
              <a:gd name="T4" fmla="*/ 64 w 1073"/>
              <a:gd name="T5" fmla="*/ 1299 h 1299"/>
              <a:gd name="T6" fmla="*/ 78 w 1073"/>
              <a:gd name="T7" fmla="*/ 1283 h 1299"/>
              <a:gd name="T8" fmla="*/ 1073 w 1073"/>
              <a:gd name="T9" fmla="*/ 74 h 1299"/>
              <a:gd name="T10" fmla="*/ 1073 w 1073"/>
              <a:gd name="T11" fmla="*/ 0 h 1299"/>
              <a:gd name="T12" fmla="*/ 40 w 1073"/>
              <a:gd name="T13" fmla="*/ 1254 h 1299"/>
            </a:gdLst>
            <a:ahLst/>
            <a:cxnLst>
              <a:cxn ang="0">
                <a:pos x="T0" y="T1"/>
              </a:cxn>
              <a:cxn ang="0">
                <a:pos x="T2" y="T3"/>
              </a:cxn>
              <a:cxn ang="0">
                <a:pos x="T4" y="T5"/>
              </a:cxn>
              <a:cxn ang="0">
                <a:pos x="T6" y="T7"/>
              </a:cxn>
              <a:cxn ang="0">
                <a:pos x="T8" y="T9"/>
              </a:cxn>
              <a:cxn ang="0">
                <a:pos x="T10" y="T11"/>
              </a:cxn>
              <a:cxn ang="0">
                <a:pos x="T12" y="T13"/>
              </a:cxn>
            </a:cxnLst>
            <a:rect l="0" t="0" r="r" b="b"/>
            <a:pathLst>
              <a:path w="1073" h="1299">
                <a:moveTo>
                  <a:pt x="40" y="1254"/>
                </a:moveTo>
                <a:cubicBezTo>
                  <a:pt x="28" y="1270"/>
                  <a:pt x="14" y="1285"/>
                  <a:pt x="0" y="1299"/>
                </a:cubicBezTo>
                <a:cubicBezTo>
                  <a:pt x="64" y="1299"/>
                  <a:pt x="64" y="1299"/>
                  <a:pt x="64" y="1299"/>
                </a:cubicBezTo>
                <a:cubicBezTo>
                  <a:pt x="69" y="1294"/>
                  <a:pt x="73" y="1288"/>
                  <a:pt x="78" y="1283"/>
                </a:cubicBezTo>
                <a:cubicBezTo>
                  <a:pt x="1073" y="74"/>
                  <a:pt x="1073" y="74"/>
                  <a:pt x="1073" y="74"/>
                </a:cubicBezTo>
                <a:cubicBezTo>
                  <a:pt x="1073" y="0"/>
                  <a:pt x="1073" y="0"/>
                  <a:pt x="1073" y="0"/>
                </a:cubicBezTo>
                <a:lnTo>
                  <a:pt x="40" y="12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0" name="Freeform 8">
            <a:extLst>
              <a:ext uri="{FF2B5EF4-FFF2-40B4-BE49-F238E27FC236}">
                <a16:creationId xmlns:a16="http://schemas.microsoft.com/office/drawing/2014/main" id="{A6A60091-9A11-243A-4690-E47848C89BE1}"/>
              </a:ext>
            </a:extLst>
          </p:cNvPr>
          <p:cNvSpPr>
            <a:spLocks/>
          </p:cNvSpPr>
          <p:nvPr userDrawn="1"/>
        </p:nvSpPr>
        <p:spPr bwMode="auto">
          <a:xfrm>
            <a:off x="5092700" y="0"/>
            <a:ext cx="7102475" cy="6858000"/>
          </a:xfrm>
          <a:custGeom>
            <a:avLst/>
            <a:gdLst>
              <a:gd name="T0" fmla="*/ 253 w 2238"/>
              <a:gd name="T1" fmla="*/ 2160 h 2160"/>
              <a:gd name="T2" fmla="*/ 1165 w 2238"/>
              <a:gd name="T3" fmla="*/ 2160 h 2160"/>
              <a:gd name="T4" fmla="*/ 1205 w 2238"/>
              <a:gd name="T5" fmla="*/ 2115 h 2160"/>
              <a:gd name="T6" fmla="*/ 2238 w 2238"/>
              <a:gd name="T7" fmla="*/ 861 h 2160"/>
              <a:gd name="T8" fmla="*/ 2238 w 2238"/>
              <a:gd name="T9" fmla="*/ 0 h 2160"/>
              <a:gd name="T10" fmla="*/ 1280 w 2238"/>
              <a:gd name="T11" fmla="*/ 0 h 2160"/>
              <a:gd name="T12" fmla="*/ 212 w 2238"/>
              <a:gd name="T13" fmla="*/ 1297 h 2160"/>
              <a:gd name="T14" fmla="*/ 253 w 2238"/>
              <a:gd name="T15" fmla="*/ 2160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8" h="2160">
                <a:moveTo>
                  <a:pt x="253" y="2160"/>
                </a:moveTo>
                <a:cubicBezTo>
                  <a:pt x="1165" y="2160"/>
                  <a:pt x="1165" y="2160"/>
                  <a:pt x="1165" y="2160"/>
                </a:cubicBezTo>
                <a:cubicBezTo>
                  <a:pt x="1179" y="2146"/>
                  <a:pt x="1193" y="2131"/>
                  <a:pt x="1205" y="2115"/>
                </a:cubicBezTo>
                <a:cubicBezTo>
                  <a:pt x="2238" y="861"/>
                  <a:pt x="2238" y="861"/>
                  <a:pt x="2238" y="861"/>
                </a:cubicBezTo>
                <a:cubicBezTo>
                  <a:pt x="2238" y="0"/>
                  <a:pt x="2238" y="0"/>
                  <a:pt x="2238" y="0"/>
                </a:cubicBezTo>
                <a:cubicBezTo>
                  <a:pt x="1280" y="0"/>
                  <a:pt x="1280" y="0"/>
                  <a:pt x="1280" y="0"/>
                </a:cubicBezTo>
                <a:cubicBezTo>
                  <a:pt x="212" y="1297"/>
                  <a:pt x="212" y="1297"/>
                  <a:pt x="212" y="1297"/>
                </a:cubicBezTo>
                <a:cubicBezTo>
                  <a:pt x="0" y="1555"/>
                  <a:pt x="22" y="1928"/>
                  <a:pt x="253" y="216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2" name="Freeform 9">
            <a:extLst>
              <a:ext uri="{FF2B5EF4-FFF2-40B4-BE49-F238E27FC236}">
                <a16:creationId xmlns:a16="http://schemas.microsoft.com/office/drawing/2014/main" id="{FB2E4C60-59AB-1E4B-B118-588C1F019064}"/>
              </a:ext>
            </a:extLst>
          </p:cNvPr>
          <p:cNvSpPr>
            <a:spLocks/>
          </p:cNvSpPr>
          <p:nvPr userDrawn="1"/>
        </p:nvSpPr>
        <p:spPr bwMode="auto">
          <a:xfrm>
            <a:off x="5603875" y="0"/>
            <a:ext cx="2928938" cy="3146425"/>
          </a:xfrm>
          <a:custGeom>
            <a:avLst/>
            <a:gdLst>
              <a:gd name="T0" fmla="*/ 43 w 923"/>
              <a:gd name="T1" fmla="*/ 961 h 991"/>
              <a:gd name="T2" fmla="*/ 164 w 923"/>
              <a:gd name="T3" fmla="*/ 949 h 991"/>
              <a:gd name="T4" fmla="*/ 923 w 923"/>
              <a:gd name="T5" fmla="*/ 0 h 991"/>
              <a:gd name="T6" fmla="*/ 701 w 923"/>
              <a:gd name="T7" fmla="*/ 0 h 991"/>
              <a:gd name="T8" fmla="*/ 31 w 923"/>
              <a:gd name="T9" fmla="*/ 839 h 991"/>
              <a:gd name="T10" fmla="*/ 43 w 923"/>
              <a:gd name="T11" fmla="*/ 961 h 991"/>
            </a:gdLst>
            <a:ahLst/>
            <a:cxnLst>
              <a:cxn ang="0">
                <a:pos x="T0" y="T1"/>
              </a:cxn>
              <a:cxn ang="0">
                <a:pos x="T2" y="T3"/>
              </a:cxn>
              <a:cxn ang="0">
                <a:pos x="T4" y="T5"/>
              </a:cxn>
              <a:cxn ang="0">
                <a:pos x="T6" y="T7"/>
              </a:cxn>
              <a:cxn ang="0">
                <a:pos x="T8" y="T9"/>
              </a:cxn>
              <a:cxn ang="0">
                <a:pos x="T10" y="T11"/>
              </a:cxn>
            </a:cxnLst>
            <a:rect l="0" t="0" r="r" b="b"/>
            <a:pathLst>
              <a:path w="923" h="991">
                <a:moveTo>
                  <a:pt x="43" y="961"/>
                </a:moveTo>
                <a:cubicBezTo>
                  <a:pt x="80" y="991"/>
                  <a:pt x="134" y="986"/>
                  <a:pt x="164" y="949"/>
                </a:cubicBezTo>
                <a:cubicBezTo>
                  <a:pt x="923" y="0"/>
                  <a:pt x="923" y="0"/>
                  <a:pt x="923" y="0"/>
                </a:cubicBezTo>
                <a:cubicBezTo>
                  <a:pt x="701" y="0"/>
                  <a:pt x="701" y="0"/>
                  <a:pt x="701" y="0"/>
                </a:cubicBezTo>
                <a:cubicBezTo>
                  <a:pt x="31" y="839"/>
                  <a:pt x="31" y="839"/>
                  <a:pt x="31" y="839"/>
                </a:cubicBezTo>
                <a:cubicBezTo>
                  <a:pt x="0" y="876"/>
                  <a:pt x="6" y="930"/>
                  <a:pt x="43" y="961"/>
                </a:cubicBezTo>
                <a:close/>
              </a:path>
            </a:pathLst>
          </a:custGeom>
          <a:gradFill>
            <a:gsLst>
              <a:gs pos="20000">
                <a:schemeClr val="bg1">
                  <a:alpha val="0"/>
                </a:schemeClr>
              </a:gs>
              <a:gs pos="100000">
                <a:schemeClr val="accent2">
                  <a:alpha val="80000"/>
                </a:schemeClr>
              </a:gs>
            </a:gsLst>
            <a:lin ang="18900000" scaled="1"/>
          </a:gra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3" name="Freeform 10">
            <a:extLst>
              <a:ext uri="{FF2B5EF4-FFF2-40B4-BE49-F238E27FC236}">
                <a16:creationId xmlns:a16="http://schemas.microsoft.com/office/drawing/2014/main" id="{43E59692-4B39-8972-EBB2-80B40749396F}"/>
              </a:ext>
            </a:extLst>
          </p:cNvPr>
          <p:cNvSpPr>
            <a:spLocks/>
          </p:cNvSpPr>
          <p:nvPr userDrawn="1"/>
        </p:nvSpPr>
        <p:spPr bwMode="auto">
          <a:xfrm>
            <a:off x="5346700" y="0"/>
            <a:ext cx="1998663" cy="1393825"/>
          </a:xfrm>
          <a:custGeom>
            <a:avLst/>
            <a:gdLst>
              <a:gd name="T0" fmla="*/ 93 w 630"/>
              <a:gd name="T1" fmla="*/ 371 h 439"/>
              <a:gd name="T2" fmla="*/ 363 w 630"/>
              <a:gd name="T3" fmla="*/ 345 h 439"/>
              <a:gd name="T4" fmla="*/ 630 w 630"/>
              <a:gd name="T5" fmla="*/ 0 h 439"/>
              <a:gd name="T6" fmla="*/ 146 w 630"/>
              <a:gd name="T7" fmla="*/ 0 h 439"/>
              <a:gd name="T8" fmla="*/ 67 w 630"/>
              <a:gd name="T9" fmla="*/ 102 h 439"/>
              <a:gd name="T10" fmla="*/ 93 w 630"/>
              <a:gd name="T11" fmla="*/ 371 h 439"/>
            </a:gdLst>
            <a:ahLst/>
            <a:cxnLst>
              <a:cxn ang="0">
                <a:pos x="T0" y="T1"/>
              </a:cxn>
              <a:cxn ang="0">
                <a:pos x="T2" y="T3"/>
              </a:cxn>
              <a:cxn ang="0">
                <a:pos x="T4" y="T5"/>
              </a:cxn>
              <a:cxn ang="0">
                <a:pos x="T6" y="T7"/>
              </a:cxn>
              <a:cxn ang="0">
                <a:pos x="T8" y="T9"/>
              </a:cxn>
              <a:cxn ang="0">
                <a:pos x="T10" y="T11"/>
              </a:cxn>
            </a:cxnLst>
            <a:rect l="0" t="0" r="r" b="b"/>
            <a:pathLst>
              <a:path w="630" h="439">
                <a:moveTo>
                  <a:pt x="93" y="371"/>
                </a:moveTo>
                <a:cubicBezTo>
                  <a:pt x="175" y="439"/>
                  <a:pt x="296" y="427"/>
                  <a:pt x="363" y="345"/>
                </a:cubicBezTo>
                <a:cubicBezTo>
                  <a:pt x="630" y="0"/>
                  <a:pt x="630" y="0"/>
                  <a:pt x="630" y="0"/>
                </a:cubicBezTo>
                <a:cubicBezTo>
                  <a:pt x="146" y="0"/>
                  <a:pt x="146" y="0"/>
                  <a:pt x="146" y="0"/>
                </a:cubicBezTo>
                <a:cubicBezTo>
                  <a:pt x="67" y="102"/>
                  <a:pt x="67" y="102"/>
                  <a:pt x="67" y="102"/>
                </a:cubicBezTo>
                <a:cubicBezTo>
                  <a:pt x="0" y="183"/>
                  <a:pt x="12" y="304"/>
                  <a:pt x="93" y="3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grpSp>
        <p:nvGrpSpPr>
          <p:cNvPr id="17" name="Group 16">
            <a:extLst>
              <a:ext uri="{FF2B5EF4-FFF2-40B4-BE49-F238E27FC236}">
                <a16:creationId xmlns:a16="http://schemas.microsoft.com/office/drawing/2014/main" id="{CF3E33AC-C2A4-2453-4861-06F41525F5CF}"/>
              </a:ext>
            </a:extLst>
          </p:cNvPr>
          <p:cNvGrpSpPr/>
          <p:nvPr userDrawn="1"/>
        </p:nvGrpSpPr>
        <p:grpSpPr>
          <a:xfrm>
            <a:off x="779624" y="3296818"/>
            <a:ext cx="838200" cy="109793"/>
            <a:chOff x="571500" y="930335"/>
            <a:chExt cx="838200" cy="120483"/>
          </a:xfrm>
        </p:grpSpPr>
        <p:sp>
          <p:nvSpPr>
            <p:cNvPr id="18" name="Oval 17">
              <a:extLst>
                <a:ext uri="{FF2B5EF4-FFF2-40B4-BE49-F238E27FC236}">
                  <a16:creationId xmlns:a16="http://schemas.microsoft.com/office/drawing/2014/main" id="{4672F34E-4989-E680-20F1-EA622D010775}"/>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9" name="Oval 18">
              <a:extLst>
                <a:ext uri="{FF2B5EF4-FFF2-40B4-BE49-F238E27FC236}">
                  <a16:creationId xmlns:a16="http://schemas.microsoft.com/office/drawing/2014/main" id="{E8A4A11C-2E10-72C7-E854-84B098654A80}"/>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0" name="Oval 19">
              <a:extLst>
                <a:ext uri="{FF2B5EF4-FFF2-40B4-BE49-F238E27FC236}">
                  <a16:creationId xmlns:a16="http://schemas.microsoft.com/office/drawing/2014/main" id="{B2DE206A-622F-EA46-C4DF-886AA2833B6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1" name="Oval 20">
              <a:extLst>
                <a:ext uri="{FF2B5EF4-FFF2-40B4-BE49-F238E27FC236}">
                  <a16:creationId xmlns:a16="http://schemas.microsoft.com/office/drawing/2014/main" id="{A3AFE959-47DD-428A-A000-D67B419BADA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2" name="Oval 21">
              <a:extLst>
                <a:ext uri="{FF2B5EF4-FFF2-40B4-BE49-F238E27FC236}">
                  <a16:creationId xmlns:a16="http://schemas.microsoft.com/office/drawing/2014/main" id="{07CA2062-4019-7511-37EC-886567F5C1DB}"/>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23" name="Graphic 22">
            <a:extLst>
              <a:ext uri="{FF2B5EF4-FFF2-40B4-BE49-F238E27FC236}">
                <a16:creationId xmlns:a16="http://schemas.microsoft.com/office/drawing/2014/main" id="{41DE2E4A-2735-FCE2-F802-ADE4A74725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7164" y="1644144"/>
            <a:ext cx="5073003" cy="1515714"/>
          </a:xfrm>
          <a:prstGeom prst="rect">
            <a:avLst/>
          </a:prstGeom>
        </p:spPr>
      </p:pic>
      <p:pic>
        <p:nvPicPr>
          <p:cNvPr id="24" name="Graphic 23">
            <a:extLst>
              <a:ext uri="{FF2B5EF4-FFF2-40B4-BE49-F238E27FC236}">
                <a16:creationId xmlns:a16="http://schemas.microsoft.com/office/drawing/2014/main" id="{B472AB25-CD8E-91AD-81B1-7772E0E465A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166922" y="5869380"/>
            <a:ext cx="806512" cy="806512"/>
          </a:xfrm>
          <a:prstGeom prst="rect">
            <a:avLst/>
          </a:prstGeom>
        </p:spPr>
      </p:pic>
      <p:sp>
        <p:nvSpPr>
          <p:cNvPr id="25" name="Graphic 3">
            <a:extLst>
              <a:ext uri="{FF2B5EF4-FFF2-40B4-BE49-F238E27FC236}">
                <a16:creationId xmlns:a16="http://schemas.microsoft.com/office/drawing/2014/main" id="{07DCBD79-1D8C-46C0-3093-DA9F636D7F35}"/>
              </a:ext>
            </a:extLst>
          </p:cNvPr>
          <p:cNvSpPr>
            <a:spLocks noChangeAspect="1"/>
          </p:cNvSpPr>
          <p:nvPr userDrawn="1"/>
        </p:nvSpPr>
        <p:spPr>
          <a:xfrm>
            <a:off x="5300684" y="-1272619"/>
            <a:ext cx="9063800" cy="8757502"/>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6" cstate="print">
              <a:extLst>
                <a:ext uri="{28A0092B-C50C-407E-A947-70E740481C1C}">
                  <a14:useLocalDpi xmlns:a14="http://schemas.microsoft.com/office/drawing/2010/main"/>
                </a:ext>
              </a:extLst>
            </a:blip>
            <a:srcRect/>
            <a:stretch>
              <a:fillRect t="14532"/>
            </a:stretch>
          </a:blipFill>
          <a:ln w="2858" cap="flat">
            <a:noFill/>
            <a:prstDash val="solid"/>
            <a:miter/>
          </a:ln>
        </p:spPr>
        <p:txBody>
          <a:bodyPr rtlCol="0" anchor="ctr"/>
          <a:lstStyle/>
          <a:p>
            <a:endParaRPr lang="en-GB"/>
          </a:p>
        </p:txBody>
      </p:sp>
      <p:sp>
        <p:nvSpPr>
          <p:cNvPr id="28" name="Text Placeholder 26">
            <a:extLst>
              <a:ext uri="{FF2B5EF4-FFF2-40B4-BE49-F238E27FC236}">
                <a16:creationId xmlns:a16="http://schemas.microsoft.com/office/drawing/2014/main" id="{DEB4D3B2-80D6-2CE3-A8BA-D0E309F69ABE}"/>
              </a:ext>
            </a:extLst>
          </p:cNvPr>
          <p:cNvSpPr>
            <a:spLocks noGrp="1"/>
          </p:cNvSpPr>
          <p:nvPr>
            <p:ph type="body" sz="quarter" idx="11" hasCustomPrompt="1"/>
          </p:nvPr>
        </p:nvSpPr>
        <p:spPr>
          <a:xfrm>
            <a:off x="634567" y="3560610"/>
            <a:ext cx="4712133" cy="1118620"/>
          </a:xfrm>
        </p:spPr>
        <p:txBody>
          <a:bodyPr anchor="t">
            <a:noAutofit/>
          </a:bodyPr>
          <a:lstStyle>
            <a:lvl1pPr marL="0" indent="0">
              <a:buNone/>
              <a:defRPr sz="2400">
                <a:solidFill>
                  <a:schemeClr val="bg2">
                    <a:lumMod val="50000"/>
                  </a:schemeClr>
                </a:solidFill>
              </a:defRPr>
            </a:lvl1pPr>
            <a:lvl2pPr marL="457200" indent="0">
              <a:buNone/>
              <a:defRPr sz="1400"/>
            </a:lvl2pPr>
            <a:lvl3pPr marL="914400" indent="0">
              <a:buNone/>
              <a:defRPr sz="1200"/>
            </a:lvl3pPr>
            <a:lvl4pPr marL="1371600" indent="0">
              <a:buNone/>
              <a:defRPr sz="1100"/>
            </a:lvl4pPr>
            <a:lvl5pPr marL="1828800" indent="0">
              <a:buNone/>
              <a:defRPr sz="1100"/>
            </a:lvl5pPr>
          </a:lstStyle>
          <a:p>
            <a:pPr lvl="0"/>
            <a:r>
              <a:rPr lang="en-US"/>
              <a:t>Click to edit slogan</a:t>
            </a:r>
            <a:endParaRPr lang="en-GB"/>
          </a:p>
        </p:txBody>
      </p:sp>
      <p:sp>
        <p:nvSpPr>
          <p:cNvPr id="31" name="Text Placeholder 30">
            <a:extLst>
              <a:ext uri="{FF2B5EF4-FFF2-40B4-BE49-F238E27FC236}">
                <a16:creationId xmlns:a16="http://schemas.microsoft.com/office/drawing/2014/main" id="{E76DE10A-8EC2-E4DC-9FE2-13F12C16AE7B}"/>
              </a:ext>
            </a:extLst>
          </p:cNvPr>
          <p:cNvSpPr>
            <a:spLocks noGrp="1"/>
          </p:cNvSpPr>
          <p:nvPr>
            <p:ph type="body" sz="quarter" idx="12" hasCustomPrompt="1"/>
          </p:nvPr>
        </p:nvSpPr>
        <p:spPr>
          <a:xfrm>
            <a:off x="587164" y="5695549"/>
            <a:ext cx="3947891" cy="347662"/>
          </a:xfrm>
          <a:prstGeom prst="roundRect">
            <a:avLst>
              <a:gd name="adj" fmla="val 50000"/>
            </a:avLst>
          </a:prstGeom>
          <a:ln>
            <a:solidFill>
              <a:schemeClr val="accent2"/>
            </a:solidFill>
          </a:ln>
        </p:spPr>
        <p:txBody>
          <a:bodyPr anchor="ctr">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a:t>
            </a:r>
            <a:endParaRPr lang="en-GB"/>
          </a:p>
        </p:txBody>
      </p:sp>
    </p:spTree>
    <p:extLst>
      <p:ext uri="{BB962C8B-B14F-4D97-AF65-F5344CB8AC3E}">
        <p14:creationId xmlns:p14="http://schemas.microsoft.com/office/powerpoint/2010/main" val="2468689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Tree>
    <p:extLst>
      <p:ext uri="{BB962C8B-B14F-4D97-AF65-F5344CB8AC3E}">
        <p14:creationId xmlns:p14="http://schemas.microsoft.com/office/powerpoint/2010/main" val="2709645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2" name="Graphic 1">
            <a:extLst>
              <a:ext uri="{FF2B5EF4-FFF2-40B4-BE49-F238E27FC236}">
                <a16:creationId xmlns:a16="http://schemas.microsoft.com/office/drawing/2014/main" id="{1E8058BC-55E8-609E-CD69-FD1022C1C6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Text Placeholder 6">
            <a:extLst>
              <a:ext uri="{FF2B5EF4-FFF2-40B4-BE49-F238E27FC236}">
                <a16:creationId xmlns:a16="http://schemas.microsoft.com/office/drawing/2014/main" id="{1F2F4E94-2076-8A37-BB22-A3F5B4C40F62}"/>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Tree>
    <p:extLst>
      <p:ext uri="{BB962C8B-B14F-4D97-AF65-F5344CB8AC3E}">
        <p14:creationId xmlns:p14="http://schemas.microsoft.com/office/powerpoint/2010/main" val="2542528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3217348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6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2"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28638" y="1452911"/>
            <a:ext cx="3750624" cy="1120613"/>
          </a:xfrm>
          <a:prstGeom prst="rect">
            <a:avLst/>
          </a:prstGeom>
        </p:spPr>
      </p:pic>
    </p:spTree>
    <p:extLst>
      <p:ext uri="{BB962C8B-B14F-4D97-AF65-F5344CB8AC3E}">
        <p14:creationId xmlns:p14="http://schemas.microsoft.com/office/powerpoint/2010/main" val="31979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7D729D84-494E-6D40-76BC-8DC3E61A865F}"/>
              </a:ext>
            </a:extLst>
          </p:cNvPr>
          <p:cNvSpPr/>
          <p:nvPr/>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21077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7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Proposal for “PIP Manager” – Ready for Review &amp; Discussion</a:t>
            </a: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2" name="Graphic 9">
            <a:extLst>
              <a:ext uri="{FF2B5EF4-FFF2-40B4-BE49-F238E27FC236}">
                <a16:creationId xmlns:a16="http://schemas.microsoft.com/office/drawing/2014/main" id="{EBB9E15C-FBFB-6080-3539-25FF23298E34}"/>
              </a:ext>
            </a:extLst>
          </p:cNvPr>
          <p:cNvSpPr/>
          <p:nvPr userDrawn="1"/>
        </p:nvSpPr>
        <p:spPr>
          <a:xfrm>
            <a:off x="4279262" y="-6361"/>
            <a:ext cx="8041075"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a:extLst>
                <a:ext uri="{28A0092B-C50C-407E-A947-70E740481C1C}">
                  <a14:useLocalDpi xmlns:a14="http://schemas.microsoft.com/office/drawing/2010/main" val="0"/>
                </a:ext>
              </a:extLst>
            </a:blip>
            <a:stretch>
              <a:fillRect r="-25740"/>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dirty="0"/>
          </a:p>
        </p:txBody>
      </p:sp>
    </p:spTree>
    <p:extLst>
      <p:ext uri="{BB962C8B-B14F-4D97-AF65-F5344CB8AC3E}">
        <p14:creationId xmlns:p14="http://schemas.microsoft.com/office/powerpoint/2010/main" val="3426279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1156786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8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4" name="Graphic 9">
            <a:extLst>
              <a:ext uri="{FF2B5EF4-FFF2-40B4-BE49-F238E27FC236}">
                <a16:creationId xmlns:a16="http://schemas.microsoft.com/office/drawing/2014/main" id="{361E4608-2C15-9017-6A17-0F2BBBFABD7E}"/>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4097491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5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1016270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9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2" name="Graphic 9">
            <a:extLst>
              <a:ext uri="{FF2B5EF4-FFF2-40B4-BE49-F238E27FC236}">
                <a16:creationId xmlns:a16="http://schemas.microsoft.com/office/drawing/2014/main" id="{D627D731-3CB3-3865-94A7-DFE599B40152}"/>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2759412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6" name="Graphic 9">
            <a:extLst>
              <a:ext uri="{FF2B5EF4-FFF2-40B4-BE49-F238E27FC236}">
                <a16:creationId xmlns:a16="http://schemas.microsoft.com/office/drawing/2014/main" id="{23E0276F-C291-1C52-F521-8845FDFAF20F}"/>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BEBA8EAE-BF5A-486C-A8C5-ECC9F3942E4B}">
                  <a14:imgProps xmlns:a14="http://schemas.microsoft.com/office/drawing/2010/main">
                    <a14:imgLayer r:embed="rId5">
                      <a14:imgEffect>
                        <a14:brightnessContrast bright="16000"/>
                      </a14:imgEffect>
                    </a14:imgLayer>
                  </a14:imgProps>
                </a:ex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7481181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0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Graphic 9">
            <a:extLst>
              <a:ext uri="{FF2B5EF4-FFF2-40B4-BE49-F238E27FC236}">
                <a16:creationId xmlns:a16="http://schemas.microsoft.com/office/drawing/2014/main" id="{EC3DF3F4-2735-4A2C-834C-24C68EBAD3A1}"/>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2037347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s">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965200" y="920621"/>
            <a:ext cx="10261600" cy="5016758"/>
          </a:xfrm>
          <a:prstGeom prst="rect">
            <a:avLst/>
          </a:prstGeom>
          <a:noFill/>
        </p:spPr>
        <p:txBody>
          <a:bodyPr wrap="square" rtlCol="0">
            <a:spAutoFit/>
          </a:bodyPr>
          <a:lstStyle/>
          <a:p>
            <a:pPr algn="ctr"/>
            <a:r>
              <a:rPr lang="en-GB" sz="16000" b="1">
                <a:solidFill>
                  <a:schemeClr val="bg1"/>
                </a:solidFill>
              </a:rPr>
              <a:t>Chapter Titles</a:t>
            </a:r>
          </a:p>
        </p:txBody>
      </p:sp>
    </p:spTree>
    <p:extLst>
      <p:ext uri="{BB962C8B-B14F-4D97-AF65-F5344CB8AC3E}">
        <p14:creationId xmlns:p14="http://schemas.microsoft.com/office/powerpoint/2010/main" val="299199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19" name="Rectangle 18">
            <a:extLst>
              <a:ext uri="{FF2B5EF4-FFF2-40B4-BE49-F238E27FC236}">
                <a16:creationId xmlns:a16="http://schemas.microsoft.com/office/drawing/2014/main" id="{054D12DD-F800-804E-BADB-60B7F1868742}"/>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Picture Placeholder 25">
            <a:extLst>
              <a:ext uri="{FF2B5EF4-FFF2-40B4-BE49-F238E27FC236}">
                <a16:creationId xmlns:a16="http://schemas.microsoft.com/office/drawing/2014/main" id="{38B3C55C-5CDB-F248-8B78-CA4DEED723E4}"/>
              </a:ext>
            </a:extLst>
          </p:cNvPr>
          <p:cNvSpPr>
            <a:spLocks noGrp="1"/>
          </p:cNvSpPr>
          <p:nvPr>
            <p:ph type="pic" sz="quarter" idx="12"/>
          </p:nvPr>
        </p:nvSpPr>
        <p:spPr>
          <a:xfrm>
            <a:off x="5369607" y="-12192"/>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None/>
              <a:defRPr/>
            </a:lvl1pPr>
          </a:lstStyle>
          <a:p>
            <a:r>
              <a:rPr lang="en-US"/>
              <a:t>Click icon</a:t>
            </a:r>
          </a:p>
          <a:p>
            <a:r>
              <a:rPr lang="en-US"/>
              <a:t>Below to</a:t>
            </a:r>
          </a:p>
          <a:p>
            <a:r>
              <a:rPr lang="en-US"/>
              <a:t>Add image</a:t>
            </a:r>
          </a:p>
          <a:p>
            <a:endParaRPr lang="en-US"/>
          </a:p>
        </p:txBody>
      </p:sp>
      <p:pic>
        <p:nvPicPr>
          <p:cNvPr id="4" name="Graphic 3">
            <a:extLst>
              <a:ext uri="{FF2B5EF4-FFF2-40B4-BE49-F238E27FC236}">
                <a16:creationId xmlns:a16="http://schemas.microsoft.com/office/drawing/2014/main" id="{D585C5C8-3482-80D7-B08E-0D82E85E8F3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348" y="125618"/>
            <a:ext cx="2371580" cy="708582"/>
          </a:xfrm>
          <a:prstGeom prst="rect">
            <a:avLst/>
          </a:prstGeom>
        </p:spPr>
      </p:pic>
      <p:sp>
        <p:nvSpPr>
          <p:cNvPr id="5" name="Text Placeholder 6">
            <a:extLst>
              <a:ext uri="{FF2B5EF4-FFF2-40B4-BE49-F238E27FC236}">
                <a16:creationId xmlns:a16="http://schemas.microsoft.com/office/drawing/2014/main" id="{3BE9E827-8ABF-7A0F-AD4D-FD01AFDD7927}"/>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15780564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t="27"/>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7" name="Text Placeholder 6">
            <a:extLst>
              <a:ext uri="{FF2B5EF4-FFF2-40B4-BE49-F238E27FC236}">
                <a16:creationId xmlns:a16="http://schemas.microsoft.com/office/drawing/2014/main" id="{80252106-F878-3AEE-AA32-84F61C773208}"/>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1498293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2" name="Text Placeholder 6">
            <a:extLst>
              <a:ext uri="{FF2B5EF4-FFF2-40B4-BE49-F238E27FC236}">
                <a16:creationId xmlns:a16="http://schemas.microsoft.com/office/drawing/2014/main" id="{40C33DF3-0BE3-C04E-2600-E46BBD477E98}"/>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17977652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b="4"/>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2" name="Text Placeholder 6">
            <a:extLst>
              <a:ext uri="{FF2B5EF4-FFF2-40B4-BE49-F238E27FC236}">
                <a16:creationId xmlns:a16="http://schemas.microsoft.com/office/drawing/2014/main" id="{C02507B4-B280-4280-6D11-B15844CA7C1E}"/>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4843864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2" name="Text Placeholder 6">
            <a:extLst>
              <a:ext uri="{FF2B5EF4-FFF2-40B4-BE49-F238E27FC236}">
                <a16:creationId xmlns:a16="http://schemas.microsoft.com/office/drawing/2014/main" id="{0F412A6F-7D62-9DC0-7189-8B343EBB94DF}"/>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280319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_05">
    <p:spTree>
      <p:nvGrpSpPr>
        <p:cNvPr id="1" name=""/>
        <p:cNvGrpSpPr/>
        <p:nvPr/>
      </p:nvGrpSpPr>
      <p:grpSpPr>
        <a:xfrm>
          <a:off x="0" y="0"/>
          <a:ext cx="0" cy="0"/>
          <a:chOff x="0" y="0"/>
          <a:chExt cx="0" cy="0"/>
        </a:xfrm>
      </p:grpSpPr>
      <p:sp>
        <p:nvSpPr>
          <p:cNvPr id="19" name="Picture Placeholder 25">
            <a:extLst>
              <a:ext uri="{FF2B5EF4-FFF2-40B4-BE49-F238E27FC236}">
                <a16:creationId xmlns:a16="http://schemas.microsoft.com/office/drawing/2014/main" id="{37FCFC08-6E0E-C14A-A78E-897AE32308FA}"/>
              </a:ext>
            </a:extLst>
          </p:cNvPr>
          <p:cNvSpPr>
            <a:spLocks noGrp="1"/>
          </p:cNvSpPr>
          <p:nvPr>
            <p:ph type="pic" sz="quarter" idx="13"/>
          </p:nvPr>
        </p:nvSpPr>
        <p:spPr>
          <a:xfrm>
            <a:off x="1395462" y="-1"/>
            <a:ext cx="7219027" cy="6286857"/>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 name="connsiteX0" fmla="*/ 364084 w 6504769"/>
              <a:gd name="connsiteY0" fmla="*/ 3915645 h 6318938"/>
              <a:gd name="connsiteX1" fmla="*/ 3513702 w 6504769"/>
              <a:gd name="connsiteY1" fmla="*/ 0 h 6318938"/>
              <a:gd name="connsiteX2" fmla="*/ 6504769 w 6504769"/>
              <a:gd name="connsiteY2" fmla="*/ 12192 h 6318938"/>
              <a:gd name="connsiteX3" fmla="*/ 2843142 w 6504769"/>
              <a:gd name="connsiteY3" fmla="*/ 5638799 h 6318938"/>
              <a:gd name="connsiteX4" fmla="*/ 364084 w 6504769"/>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803"/>
              <a:gd name="connsiteY0" fmla="*/ 3915645 h 6281757"/>
              <a:gd name="connsiteX1" fmla="*/ 3491160 w 7054803"/>
              <a:gd name="connsiteY1" fmla="*/ 0 h 6281757"/>
              <a:gd name="connsiteX2" fmla="*/ 7054786 w 7054803"/>
              <a:gd name="connsiteY2" fmla="*/ 10 h 6281757"/>
              <a:gd name="connsiteX3" fmla="*/ 2820600 w 7054803"/>
              <a:gd name="connsiteY3" fmla="*/ 5638799 h 6281757"/>
              <a:gd name="connsiteX4" fmla="*/ 341542 w 7054803"/>
              <a:gd name="connsiteY4" fmla="*/ 3915645 h 6281757"/>
              <a:gd name="connsiteX0" fmla="*/ 341542 w 7213170"/>
              <a:gd name="connsiteY0" fmla="*/ 3915645 h 6281757"/>
              <a:gd name="connsiteX1" fmla="*/ 3491160 w 7213170"/>
              <a:gd name="connsiteY1" fmla="*/ 0 h 6281757"/>
              <a:gd name="connsiteX2" fmla="*/ 7213153 w 7213170"/>
              <a:gd name="connsiteY2" fmla="*/ 10 h 6281757"/>
              <a:gd name="connsiteX3" fmla="*/ 2820600 w 7213170"/>
              <a:gd name="connsiteY3" fmla="*/ 5638799 h 6281757"/>
              <a:gd name="connsiteX4" fmla="*/ 341542 w 7213170"/>
              <a:gd name="connsiteY4" fmla="*/ 3915645 h 6281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3170" h="6281757">
                <a:moveTo>
                  <a:pt x="341542" y="3915645"/>
                </a:moveTo>
                <a:lnTo>
                  <a:pt x="3491160" y="0"/>
                </a:lnTo>
                <a:lnTo>
                  <a:pt x="7213153" y="10"/>
                </a:lnTo>
                <a:cubicBezTo>
                  <a:pt x="7223216" y="1788"/>
                  <a:pt x="2808568" y="5658240"/>
                  <a:pt x="2820600" y="5638799"/>
                </a:cubicBezTo>
                <a:cubicBezTo>
                  <a:pt x="1307956" y="7260405"/>
                  <a:pt x="-841082" y="5489071"/>
                  <a:pt x="341542" y="3915645"/>
                </a:cubicBezTo>
                <a:close/>
              </a:path>
            </a:pathLst>
          </a:custGeom>
        </p:spPr>
        <p:txBody>
          <a:bodyPr/>
          <a:lstStyle>
            <a:lvl1pPr marL="0" indent="0" algn="ctr">
              <a:buFontTx/>
              <a:buNone/>
              <a:defRPr/>
            </a:lvl1pPr>
          </a:lstStyle>
          <a:p>
            <a:endParaRPr lang="en-US"/>
          </a:p>
          <a:p>
            <a:endParaRPr lang="en-US"/>
          </a:p>
          <a:p>
            <a:r>
              <a:rPr lang="en-US"/>
              <a:t>Click icon</a:t>
            </a:r>
          </a:p>
          <a:p>
            <a:r>
              <a:rPr lang="en-US"/>
              <a:t>below to</a:t>
            </a:r>
          </a:p>
          <a:p>
            <a:r>
              <a:rPr lang="en-US"/>
              <a:t>add image</a:t>
            </a:r>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17" name="Group 16">
            <a:extLst>
              <a:ext uri="{FF2B5EF4-FFF2-40B4-BE49-F238E27FC236}">
                <a16:creationId xmlns:a16="http://schemas.microsoft.com/office/drawing/2014/main" id="{9E1B16AF-0E8A-FCDA-15C0-0893ABF1A991}"/>
              </a:ext>
            </a:extLst>
          </p:cNvPr>
          <p:cNvGrpSpPr/>
          <p:nvPr userDrawn="1"/>
        </p:nvGrpSpPr>
        <p:grpSpPr>
          <a:xfrm rot="21182987">
            <a:off x="564753" y="-375732"/>
            <a:ext cx="4699229" cy="2254911"/>
            <a:chOff x="-521858" y="-813749"/>
            <a:chExt cx="3717094" cy="1586550"/>
          </a:xfrm>
        </p:grpSpPr>
        <p:sp>
          <p:nvSpPr>
            <p:cNvPr id="20" name="Rounded Rectangle 24">
              <a:extLst>
                <a:ext uri="{FF2B5EF4-FFF2-40B4-BE49-F238E27FC236}">
                  <a16:creationId xmlns:a16="http://schemas.microsoft.com/office/drawing/2014/main" id="{C955E0D3-387A-BE75-C467-EFA1D9D581FE}"/>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5">
              <a:extLst>
                <a:ext uri="{FF2B5EF4-FFF2-40B4-BE49-F238E27FC236}">
                  <a16:creationId xmlns:a16="http://schemas.microsoft.com/office/drawing/2014/main" id="{570F106D-E6A2-3B6D-64E9-59FF854E196D}"/>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6953DD8-4134-D56A-1801-FCB4BDE17966}"/>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Graphic 22">
            <a:extLst>
              <a:ext uri="{FF2B5EF4-FFF2-40B4-BE49-F238E27FC236}">
                <a16:creationId xmlns:a16="http://schemas.microsoft.com/office/drawing/2014/main" id="{D58E78D5-28BB-83A0-E66C-106FCD558E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57801" y="3724429"/>
            <a:ext cx="2672163" cy="798390"/>
          </a:xfrm>
          <a:prstGeom prst="rect">
            <a:avLst/>
          </a:prstGeom>
        </p:spPr>
      </p:pic>
      <p:sp>
        <p:nvSpPr>
          <p:cNvPr id="24" name="Text Placeholder 6">
            <a:extLst>
              <a:ext uri="{FF2B5EF4-FFF2-40B4-BE49-F238E27FC236}">
                <a16:creationId xmlns:a16="http://schemas.microsoft.com/office/drawing/2014/main" id="{6A0B3C88-04A5-EE46-C072-B8EF1EF0547A}"/>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33630734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4_Title_05">
    <p:spTree>
      <p:nvGrpSpPr>
        <p:cNvPr id="1" name=""/>
        <p:cNvGrpSpPr/>
        <p:nvPr/>
      </p:nvGrpSpPr>
      <p:grpSpPr>
        <a:xfrm>
          <a:off x="0" y="0"/>
          <a:ext cx="0" cy="0"/>
          <a:chOff x="0" y="0"/>
          <a:chExt cx="0" cy="0"/>
        </a:xfrm>
      </p:grpSpPr>
      <p:sp>
        <p:nvSpPr>
          <p:cNvPr id="2" name="Graphic 2">
            <a:extLst>
              <a:ext uri="{FF2B5EF4-FFF2-40B4-BE49-F238E27FC236}">
                <a16:creationId xmlns:a16="http://schemas.microsoft.com/office/drawing/2014/main" id="{6AA60C4F-0FD1-A2AA-00F9-780C3392ADFA}"/>
              </a:ext>
            </a:extLst>
          </p:cNvPr>
          <p:cNvSpPr/>
          <p:nvPr userDrawn="1"/>
        </p:nvSpPr>
        <p:spPr>
          <a:xfrm>
            <a:off x="1475092" y="0"/>
            <a:ext cx="7337821" cy="6272121"/>
          </a:xfrm>
          <a:custGeom>
            <a:avLst/>
            <a:gdLst>
              <a:gd name="connsiteX0" fmla="*/ 3352131 w 7337821"/>
              <a:gd name="connsiteY0" fmla="*/ 0 h 6272121"/>
              <a:gd name="connsiteX1" fmla="*/ 3339924 w 7337821"/>
              <a:gd name="connsiteY1" fmla="*/ 0 h 6272121"/>
              <a:gd name="connsiteX2" fmla="*/ 351571 w 7337821"/>
              <a:gd name="connsiteY2" fmla="*/ 3717129 h 6272121"/>
              <a:gd name="connsiteX3" fmla="*/ 357675 w 7337821"/>
              <a:gd name="connsiteY3" fmla="*/ 3722012 h 6272121"/>
              <a:gd name="connsiteX4" fmla="*/ 0 w 7337821"/>
              <a:gd name="connsiteY4" fmla="*/ 4714468 h 6272121"/>
              <a:gd name="connsiteX5" fmla="*/ 1557654 w 7337821"/>
              <a:gd name="connsiteY5" fmla="*/ 6272122 h 6272121"/>
              <a:gd name="connsiteX6" fmla="*/ 2866279 w 7337821"/>
              <a:gd name="connsiteY6" fmla="*/ 5559214 h 6272121"/>
              <a:gd name="connsiteX7" fmla="*/ 3034740 w 7337821"/>
              <a:gd name="connsiteY7" fmla="*/ 5349248 h 6272121"/>
              <a:gd name="connsiteX8" fmla="*/ 3035961 w 7337821"/>
              <a:gd name="connsiteY8" fmla="*/ 5349248 h 6272121"/>
              <a:gd name="connsiteX9" fmla="*/ 7337822 w 7337821"/>
              <a:gd name="connsiteY9" fmla="*/ 0 h 6272121"/>
              <a:gd name="connsiteX10" fmla="*/ 3350910 w 7337821"/>
              <a:gd name="connsiteY10" fmla="*/ 0 h 627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37821" h="6272121">
                <a:moveTo>
                  <a:pt x="3352131" y="0"/>
                </a:moveTo>
                <a:lnTo>
                  <a:pt x="3339924" y="0"/>
                </a:lnTo>
                <a:lnTo>
                  <a:pt x="351571" y="3717129"/>
                </a:lnTo>
                <a:lnTo>
                  <a:pt x="357675" y="3722012"/>
                </a:lnTo>
                <a:cubicBezTo>
                  <a:pt x="134281" y="3991794"/>
                  <a:pt x="0" y="4337261"/>
                  <a:pt x="0" y="4714468"/>
                </a:cubicBezTo>
                <a:cubicBezTo>
                  <a:pt x="0" y="5573863"/>
                  <a:pt x="697038" y="6272122"/>
                  <a:pt x="1557654" y="6272122"/>
                </a:cubicBezTo>
                <a:cubicBezTo>
                  <a:pt x="2418271" y="6272122"/>
                  <a:pt x="2485411" y="6030417"/>
                  <a:pt x="2866279" y="5559214"/>
                </a:cubicBezTo>
                <a:lnTo>
                  <a:pt x="3034740" y="5349248"/>
                </a:lnTo>
                <a:lnTo>
                  <a:pt x="3035961" y="5349248"/>
                </a:lnTo>
                <a:cubicBezTo>
                  <a:pt x="3035961" y="5350469"/>
                  <a:pt x="7337822" y="0"/>
                  <a:pt x="7337822" y="0"/>
                </a:cubicBezTo>
                <a:lnTo>
                  <a:pt x="3350910" y="0"/>
                </a:lnTo>
                <a:close/>
              </a:path>
            </a:pathLst>
          </a:custGeom>
          <a:blipFill>
            <a:blip r:embed="rId2" cstate="print">
              <a:extLst>
                <a:ext uri="{28A0092B-C50C-407E-A947-70E740481C1C}">
                  <a14:useLocalDpi xmlns:a14="http://schemas.microsoft.com/office/drawing/2010/main"/>
                </a:ext>
              </a:extLst>
            </a:blip>
            <a:srcRect/>
            <a:stretch>
              <a:fillRect/>
            </a:stretch>
          </a:blipFill>
          <a:ln w="12203" cap="flat">
            <a:noFill/>
            <a:prstDash val="solid"/>
            <a:miter/>
          </a:ln>
        </p:spPr>
        <p:txBody>
          <a:bodyPr rtlCol="0" anchor="ctr"/>
          <a:lstStyle/>
          <a:p>
            <a:endParaRPr lang="en-GB"/>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6" name="Group 5">
            <a:extLst>
              <a:ext uri="{FF2B5EF4-FFF2-40B4-BE49-F238E27FC236}">
                <a16:creationId xmlns:a16="http://schemas.microsoft.com/office/drawing/2014/main" id="{2B5C05C2-C03B-19E4-F6C7-A52E96EB0138}"/>
              </a:ext>
            </a:extLst>
          </p:cNvPr>
          <p:cNvGrpSpPr/>
          <p:nvPr userDrawn="1"/>
        </p:nvGrpSpPr>
        <p:grpSpPr>
          <a:xfrm rot="21182987">
            <a:off x="564753" y="-375732"/>
            <a:ext cx="4699229" cy="2254911"/>
            <a:chOff x="-521858" y="-813749"/>
            <a:chExt cx="3717094" cy="1586550"/>
          </a:xfrm>
        </p:grpSpPr>
        <p:sp>
          <p:nvSpPr>
            <p:cNvPr id="9" name="Rounded Rectangle 24">
              <a:extLst>
                <a:ext uri="{FF2B5EF4-FFF2-40B4-BE49-F238E27FC236}">
                  <a16:creationId xmlns:a16="http://schemas.microsoft.com/office/drawing/2014/main" id="{DF75E24F-9DAD-C916-C278-C14640283FA7}"/>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5">
              <a:extLst>
                <a:ext uri="{FF2B5EF4-FFF2-40B4-BE49-F238E27FC236}">
                  <a16:creationId xmlns:a16="http://schemas.microsoft.com/office/drawing/2014/main" id="{F96A8108-5693-4468-8552-4DACC234EBA6}"/>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9BBD996D-577A-6B50-6253-37EF82DD013B}"/>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Graphic 13">
            <a:extLst>
              <a:ext uri="{FF2B5EF4-FFF2-40B4-BE49-F238E27FC236}">
                <a16:creationId xmlns:a16="http://schemas.microsoft.com/office/drawing/2014/main" id="{23EBF723-43D1-8A73-7A2B-215E4829147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57801" y="3724429"/>
            <a:ext cx="2672163" cy="798390"/>
          </a:xfrm>
          <a:prstGeom prst="rect">
            <a:avLst/>
          </a:prstGeom>
        </p:spPr>
      </p:pic>
      <p:sp>
        <p:nvSpPr>
          <p:cNvPr id="15" name="Text Placeholder 6">
            <a:extLst>
              <a:ext uri="{FF2B5EF4-FFF2-40B4-BE49-F238E27FC236}">
                <a16:creationId xmlns:a16="http://schemas.microsoft.com/office/drawing/2014/main" id="{942E3703-068B-788D-BAF4-54A194FB8702}"/>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6137464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_05">
    <p:spTree>
      <p:nvGrpSpPr>
        <p:cNvPr id="1" name=""/>
        <p:cNvGrpSpPr/>
        <p:nvPr/>
      </p:nvGrpSpPr>
      <p:grpSpPr>
        <a:xfrm>
          <a:off x="0" y="0"/>
          <a:ext cx="0" cy="0"/>
          <a:chOff x="0" y="0"/>
          <a:chExt cx="0" cy="0"/>
        </a:xfrm>
      </p:grpSpPr>
      <p:sp>
        <p:nvSpPr>
          <p:cNvPr id="19" name="Picture Placeholder 25">
            <a:extLst>
              <a:ext uri="{FF2B5EF4-FFF2-40B4-BE49-F238E27FC236}">
                <a16:creationId xmlns:a16="http://schemas.microsoft.com/office/drawing/2014/main" id="{37FCFC08-6E0E-C14A-A78E-897AE32308FA}"/>
              </a:ext>
            </a:extLst>
          </p:cNvPr>
          <p:cNvSpPr>
            <a:spLocks noGrp="1"/>
          </p:cNvSpPr>
          <p:nvPr>
            <p:ph type="pic" sz="quarter" idx="13"/>
          </p:nvPr>
        </p:nvSpPr>
        <p:spPr>
          <a:xfrm>
            <a:off x="1395462" y="-1"/>
            <a:ext cx="7219027" cy="6286857"/>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 name="connsiteX0" fmla="*/ 364084 w 6504769"/>
              <a:gd name="connsiteY0" fmla="*/ 3915645 h 6318938"/>
              <a:gd name="connsiteX1" fmla="*/ 3513702 w 6504769"/>
              <a:gd name="connsiteY1" fmla="*/ 0 h 6318938"/>
              <a:gd name="connsiteX2" fmla="*/ 6504769 w 6504769"/>
              <a:gd name="connsiteY2" fmla="*/ 12192 h 6318938"/>
              <a:gd name="connsiteX3" fmla="*/ 2843142 w 6504769"/>
              <a:gd name="connsiteY3" fmla="*/ 5638799 h 6318938"/>
              <a:gd name="connsiteX4" fmla="*/ 364084 w 6504769"/>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803"/>
              <a:gd name="connsiteY0" fmla="*/ 3915645 h 6281757"/>
              <a:gd name="connsiteX1" fmla="*/ 3491160 w 7054803"/>
              <a:gd name="connsiteY1" fmla="*/ 0 h 6281757"/>
              <a:gd name="connsiteX2" fmla="*/ 7054786 w 7054803"/>
              <a:gd name="connsiteY2" fmla="*/ 10 h 6281757"/>
              <a:gd name="connsiteX3" fmla="*/ 2820600 w 7054803"/>
              <a:gd name="connsiteY3" fmla="*/ 5638799 h 6281757"/>
              <a:gd name="connsiteX4" fmla="*/ 341542 w 7054803"/>
              <a:gd name="connsiteY4" fmla="*/ 3915645 h 6281757"/>
              <a:gd name="connsiteX0" fmla="*/ 341542 w 7213170"/>
              <a:gd name="connsiteY0" fmla="*/ 3915645 h 6281757"/>
              <a:gd name="connsiteX1" fmla="*/ 3491160 w 7213170"/>
              <a:gd name="connsiteY1" fmla="*/ 0 h 6281757"/>
              <a:gd name="connsiteX2" fmla="*/ 7213153 w 7213170"/>
              <a:gd name="connsiteY2" fmla="*/ 10 h 6281757"/>
              <a:gd name="connsiteX3" fmla="*/ 2820600 w 7213170"/>
              <a:gd name="connsiteY3" fmla="*/ 5638799 h 6281757"/>
              <a:gd name="connsiteX4" fmla="*/ 341542 w 7213170"/>
              <a:gd name="connsiteY4" fmla="*/ 3915645 h 6281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3170" h="6281757">
                <a:moveTo>
                  <a:pt x="341542" y="3915645"/>
                </a:moveTo>
                <a:lnTo>
                  <a:pt x="3491160" y="0"/>
                </a:lnTo>
                <a:lnTo>
                  <a:pt x="7213153" y="10"/>
                </a:lnTo>
                <a:cubicBezTo>
                  <a:pt x="7223216" y="1788"/>
                  <a:pt x="2808568" y="5658240"/>
                  <a:pt x="2820600" y="5638799"/>
                </a:cubicBezTo>
                <a:cubicBezTo>
                  <a:pt x="1307956" y="7260405"/>
                  <a:pt x="-841082" y="5489071"/>
                  <a:pt x="341542" y="3915645"/>
                </a:cubicBezTo>
                <a:close/>
              </a:path>
            </a:pathLst>
          </a:custGeom>
        </p:spPr>
        <p:txBody>
          <a:bodyPr/>
          <a:lstStyle>
            <a:lvl1pPr marL="0" indent="0" algn="ctr">
              <a:buFontTx/>
              <a:buNone/>
              <a:defRPr/>
            </a:lvl1pPr>
          </a:lstStyle>
          <a:p>
            <a:endParaRPr lang="en-US"/>
          </a:p>
          <a:p>
            <a:endParaRPr lang="en-US"/>
          </a:p>
          <a:p>
            <a:r>
              <a:rPr lang="en-US"/>
              <a:t>Click icon</a:t>
            </a:r>
          </a:p>
          <a:p>
            <a:r>
              <a:rPr lang="en-US"/>
              <a:t>below to</a:t>
            </a:r>
          </a:p>
          <a:p>
            <a:r>
              <a:rPr lang="en-US"/>
              <a:t>add image</a:t>
            </a:r>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17" name="Group 16">
            <a:extLst>
              <a:ext uri="{FF2B5EF4-FFF2-40B4-BE49-F238E27FC236}">
                <a16:creationId xmlns:a16="http://schemas.microsoft.com/office/drawing/2014/main" id="{9E1B16AF-0E8A-FCDA-15C0-0893ABF1A991}"/>
              </a:ext>
            </a:extLst>
          </p:cNvPr>
          <p:cNvGrpSpPr/>
          <p:nvPr userDrawn="1"/>
        </p:nvGrpSpPr>
        <p:grpSpPr>
          <a:xfrm rot="21182987">
            <a:off x="564753" y="-375732"/>
            <a:ext cx="4699229" cy="2254911"/>
            <a:chOff x="-521858" y="-813749"/>
            <a:chExt cx="3717094" cy="1586550"/>
          </a:xfrm>
        </p:grpSpPr>
        <p:sp>
          <p:nvSpPr>
            <p:cNvPr id="20" name="Rounded Rectangle 24">
              <a:extLst>
                <a:ext uri="{FF2B5EF4-FFF2-40B4-BE49-F238E27FC236}">
                  <a16:creationId xmlns:a16="http://schemas.microsoft.com/office/drawing/2014/main" id="{C955E0D3-387A-BE75-C467-EFA1D9D581FE}"/>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5">
              <a:extLst>
                <a:ext uri="{FF2B5EF4-FFF2-40B4-BE49-F238E27FC236}">
                  <a16:creationId xmlns:a16="http://schemas.microsoft.com/office/drawing/2014/main" id="{570F106D-E6A2-3B6D-64E9-59FF854E196D}"/>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6953DD8-4134-D56A-1801-FCB4BDE17966}"/>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descr="A white text on a black background&#10;&#10;AI-generated content may be incorrect.">
            <a:extLst>
              <a:ext uri="{FF2B5EF4-FFF2-40B4-BE49-F238E27FC236}">
                <a16:creationId xmlns:a16="http://schemas.microsoft.com/office/drawing/2014/main" id="{D3A942C9-F3F4-14CB-9977-C6664A5E398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187330" y="3735001"/>
            <a:ext cx="2625583" cy="785049"/>
          </a:xfrm>
          <a:prstGeom prst="rect">
            <a:avLst/>
          </a:prstGeom>
        </p:spPr>
      </p:pic>
      <p:sp>
        <p:nvSpPr>
          <p:cNvPr id="3" name="Text Placeholder 6">
            <a:extLst>
              <a:ext uri="{FF2B5EF4-FFF2-40B4-BE49-F238E27FC236}">
                <a16:creationId xmlns:a16="http://schemas.microsoft.com/office/drawing/2014/main" id="{08339116-F001-4509-7228-1B8E0F889027}"/>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15252103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5_Title_05">
    <p:spTree>
      <p:nvGrpSpPr>
        <p:cNvPr id="1" name=""/>
        <p:cNvGrpSpPr/>
        <p:nvPr/>
      </p:nvGrpSpPr>
      <p:grpSpPr>
        <a:xfrm>
          <a:off x="0" y="0"/>
          <a:ext cx="0" cy="0"/>
          <a:chOff x="0" y="0"/>
          <a:chExt cx="0" cy="0"/>
        </a:xfrm>
      </p:grpSpPr>
      <p:sp>
        <p:nvSpPr>
          <p:cNvPr id="2" name="Graphic 2">
            <a:extLst>
              <a:ext uri="{FF2B5EF4-FFF2-40B4-BE49-F238E27FC236}">
                <a16:creationId xmlns:a16="http://schemas.microsoft.com/office/drawing/2014/main" id="{6AA60C4F-0FD1-A2AA-00F9-780C3392ADFA}"/>
              </a:ext>
            </a:extLst>
          </p:cNvPr>
          <p:cNvSpPr/>
          <p:nvPr userDrawn="1"/>
        </p:nvSpPr>
        <p:spPr>
          <a:xfrm>
            <a:off x="1475092" y="0"/>
            <a:ext cx="7337821" cy="6272121"/>
          </a:xfrm>
          <a:custGeom>
            <a:avLst/>
            <a:gdLst>
              <a:gd name="connsiteX0" fmla="*/ 3352131 w 7337821"/>
              <a:gd name="connsiteY0" fmla="*/ 0 h 6272121"/>
              <a:gd name="connsiteX1" fmla="*/ 3339924 w 7337821"/>
              <a:gd name="connsiteY1" fmla="*/ 0 h 6272121"/>
              <a:gd name="connsiteX2" fmla="*/ 351571 w 7337821"/>
              <a:gd name="connsiteY2" fmla="*/ 3717129 h 6272121"/>
              <a:gd name="connsiteX3" fmla="*/ 357675 w 7337821"/>
              <a:gd name="connsiteY3" fmla="*/ 3722012 h 6272121"/>
              <a:gd name="connsiteX4" fmla="*/ 0 w 7337821"/>
              <a:gd name="connsiteY4" fmla="*/ 4714468 h 6272121"/>
              <a:gd name="connsiteX5" fmla="*/ 1557654 w 7337821"/>
              <a:gd name="connsiteY5" fmla="*/ 6272122 h 6272121"/>
              <a:gd name="connsiteX6" fmla="*/ 2866279 w 7337821"/>
              <a:gd name="connsiteY6" fmla="*/ 5559214 h 6272121"/>
              <a:gd name="connsiteX7" fmla="*/ 3034740 w 7337821"/>
              <a:gd name="connsiteY7" fmla="*/ 5349248 h 6272121"/>
              <a:gd name="connsiteX8" fmla="*/ 3035961 w 7337821"/>
              <a:gd name="connsiteY8" fmla="*/ 5349248 h 6272121"/>
              <a:gd name="connsiteX9" fmla="*/ 7337822 w 7337821"/>
              <a:gd name="connsiteY9" fmla="*/ 0 h 6272121"/>
              <a:gd name="connsiteX10" fmla="*/ 3350910 w 7337821"/>
              <a:gd name="connsiteY10" fmla="*/ 0 h 627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37821" h="6272121">
                <a:moveTo>
                  <a:pt x="3352131" y="0"/>
                </a:moveTo>
                <a:lnTo>
                  <a:pt x="3339924" y="0"/>
                </a:lnTo>
                <a:lnTo>
                  <a:pt x="351571" y="3717129"/>
                </a:lnTo>
                <a:lnTo>
                  <a:pt x="357675" y="3722012"/>
                </a:lnTo>
                <a:cubicBezTo>
                  <a:pt x="134281" y="3991794"/>
                  <a:pt x="0" y="4337261"/>
                  <a:pt x="0" y="4714468"/>
                </a:cubicBezTo>
                <a:cubicBezTo>
                  <a:pt x="0" y="5573863"/>
                  <a:pt x="697038" y="6272122"/>
                  <a:pt x="1557654" y="6272122"/>
                </a:cubicBezTo>
                <a:cubicBezTo>
                  <a:pt x="2418271" y="6272122"/>
                  <a:pt x="2485411" y="6030417"/>
                  <a:pt x="2866279" y="5559214"/>
                </a:cubicBezTo>
                <a:lnTo>
                  <a:pt x="3034740" y="5349248"/>
                </a:lnTo>
                <a:lnTo>
                  <a:pt x="3035961" y="5349248"/>
                </a:lnTo>
                <a:cubicBezTo>
                  <a:pt x="3035961" y="5350469"/>
                  <a:pt x="7337822" y="0"/>
                  <a:pt x="7337822" y="0"/>
                </a:cubicBezTo>
                <a:lnTo>
                  <a:pt x="3350910" y="0"/>
                </a:lnTo>
                <a:close/>
              </a:path>
            </a:pathLst>
          </a:custGeom>
          <a:blipFill>
            <a:blip r:embed="rId2" cstate="print">
              <a:extLst>
                <a:ext uri="{28A0092B-C50C-407E-A947-70E740481C1C}">
                  <a14:useLocalDpi xmlns:a14="http://schemas.microsoft.com/office/drawing/2010/main"/>
                </a:ext>
              </a:extLst>
            </a:blip>
            <a:srcRect/>
            <a:stretch>
              <a:fillRect/>
            </a:stretch>
          </a:blipFill>
          <a:ln w="12203" cap="flat">
            <a:noFill/>
            <a:prstDash val="solid"/>
            <a:miter/>
          </a:ln>
        </p:spPr>
        <p:txBody>
          <a:bodyPr rtlCol="0" anchor="ctr"/>
          <a:lstStyle/>
          <a:p>
            <a:endParaRPr lang="en-GB"/>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pic>
        <p:nvPicPr>
          <p:cNvPr id="3" name="Picture 2" descr="A white text on a black background&#10;&#10;AI-generated content may be incorrect.">
            <a:extLst>
              <a:ext uri="{FF2B5EF4-FFF2-40B4-BE49-F238E27FC236}">
                <a16:creationId xmlns:a16="http://schemas.microsoft.com/office/drawing/2014/main" id="{476C06C4-4F1B-5810-1670-E3726D23D183}"/>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187330" y="3735001"/>
            <a:ext cx="2625583" cy="785049"/>
          </a:xfrm>
          <a:prstGeom prst="rect">
            <a:avLst/>
          </a:prstGeom>
        </p:spPr>
      </p:pic>
      <p:grpSp>
        <p:nvGrpSpPr>
          <p:cNvPr id="6" name="Group 5">
            <a:extLst>
              <a:ext uri="{FF2B5EF4-FFF2-40B4-BE49-F238E27FC236}">
                <a16:creationId xmlns:a16="http://schemas.microsoft.com/office/drawing/2014/main" id="{2B5C05C2-C03B-19E4-F6C7-A52E96EB0138}"/>
              </a:ext>
            </a:extLst>
          </p:cNvPr>
          <p:cNvGrpSpPr/>
          <p:nvPr userDrawn="1"/>
        </p:nvGrpSpPr>
        <p:grpSpPr>
          <a:xfrm rot="21182987">
            <a:off x="564753" y="-375732"/>
            <a:ext cx="4699229" cy="2254911"/>
            <a:chOff x="-521858" y="-813749"/>
            <a:chExt cx="3717094" cy="1586550"/>
          </a:xfrm>
        </p:grpSpPr>
        <p:sp>
          <p:nvSpPr>
            <p:cNvPr id="9" name="Rounded Rectangle 24">
              <a:extLst>
                <a:ext uri="{FF2B5EF4-FFF2-40B4-BE49-F238E27FC236}">
                  <a16:creationId xmlns:a16="http://schemas.microsoft.com/office/drawing/2014/main" id="{DF75E24F-9DAD-C916-C278-C14640283FA7}"/>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5">
              <a:extLst>
                <a:ext uri="{FF2B5EF4-FFF2-40B4-BE49-F238E27FC236}">
                  <a16:creationId xmlns:a16="http://schemas.microsoft.com/office/drawing/2014/main" id="{F96A8108-5693-4468-8552-4DACC234EBA6}"/>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9BBD996D-577A-6B50-6253-37EF82DD013B}"/>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 Placeholder 6">
            <a:extLst>
              <a:ext uri="{FF2B5EF4-FFF2-40B4-BE49-F238E27FC236}">
                <a16:creationId xmlns:a16="http://schemas.microsoft.com/office/drawing/2014/main" id="{67C02A67-6FB3-96A0-A1B6-DC21ECC5F756}"/>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13815803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03_Heading_Content">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867508" y="920621"/>
            <a:ext cx="10261600" cy="5016758"/>
          </a:xfrm>
          <a:prstGeom prst="rect">
            <a:avLst/>
          </a:prstGeom>
          <a:noFill/>
        </p:spPr>
        <p:txBody>
          <a:bodyPr wrap="square" rtlCol="0">
            <a:spAutoFit/>
          </a:bodyPr>
          <a:lstStyle/>
          <a:p>
            <a:pPr algn="ctr"/>
            <a:r>
              <a:rPr lang="en-GB" sz="16000" b="1">
                <a:solidFill>
                  <a:schemeClr val="bg1"/>
                </a:solidFill>
              </a:rPr>
              <a:t>Heading/</a:t>
            </a:r>
          </a:p>
          <a:p>
            <a:pPr algn="ctr"/>
            <a:r>
              <a:rPr lang="en-GB" sz="16000" b="1">
                <a:solidFill>
                  <a:schemeClr val="bg1"/>
                </a:solidFill>
              </a:rPr>
              <a:t>content</a:t>
            </a:r>
          </a:p>
        </p:txBody>
      </p:sp>
    </p:spTree>
    <p:extLst>
      <p:ext uri="{BB962C8B-B14F-4D97-AF65-F5344CB8AC3E}">
        <p14:creationId xmlns:p14="http://schemas.microsoft.com/office/powerpoint/2010/main" val="34446787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_01">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3E07558-B527-4BDD-8E47-77A6ECCCD1D1}"/>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Tree>
    <p:extLst>
      <p:ext uri="{BB962C8B-B14F-4D97-AF65-F5344CB8AC3E}">
        <p14:creationId xmlns:p14="http://schemas.microsoft.com/office/powerpoint/2010/main" val="40405575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_02b">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3E07558-B527-4BDD-8E47-77A6ECCCD1D1}"/>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
        <p:nvSpPr>
          <p:cNvPr id="2" name="Rectangle 1">
            <a:extLst>
              <a:ext uri="{FF2B5EF4-FFF2-40B4-BE49-F238E27FC236}">
                <a16:creationId xmlns:a16="http://schemas.microsoft.com/office/drawing/2014/main" id="{CFE92C82-AE63-6044-9D10-6840BC04A42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1">
            <a:extLst>
              <a:ext uri="{FF2B5EF4-FFF2-40B4-BE49-F238E27FC236}">
                <a16:creationId xmlns:a16="http://schemas.microsoft.com/office/drawing/2014/main" id="{44F77E66-2845-754F-5C6A-F2E159C1980C}"/>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6" name="Graphic 5">
            <a:extLst>
              <a:ext uri="{FF2B5EF4-FFF2-40B4-BE49-F238E27FC236}">
                <a16:creationId xmlns:a16="http://schemas.microsoft.com/office/drawing/2014/main" id="{BA5903F0-1C3B-9F46-BC37-4499C06ADAB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7" name="Group 6">
            <a:extLst>
              <a:ext uri="{FF2B5EF4-FFF2-40B4-BE49-F238E27FC236}">
                <a16:creationId xmlns:a16="http://schemas.microsoft.com/office/drawing/2014/main" id="{B1352688-B2BD-D076-AB4F-D2F4D9229292}"/>
              </a:ext>
            </a:extLst>
          </p:cNvPr>
          <p:cNvGrpSpPr/>
          <p:nvPr userDrawn="1"/>
        </p:nvGrpSpPr>
        <p:grpSpPr>
          <a:xfrm>
            <a:off x="242995" y="837761"/>
            <a:ext cx="838200" cy="109793"/>
            <a:chOff x="571500" y="930335"/>
            <a:chExt cx="838200" cy="120483"/>
          </a:xfrm>
        </p:grpSpPr>
        <p:sp>
          <p:nvSpPr>
            <p:cNvPr id="8" name="Oval 7">
              <a:extLst>
                <a:ext uri="{FF2B5EF4-FFF2-40B4-BE49-F238E27FC236}">
                  <a16:creationId xmlns:a16="http://schemas.microsoft.com/office/drawing/2014/main" id="{7A734AF0-E090-DE1C-F735-C40E39B33060}"/>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486867EE-01AB-FA33-EB95-B057F1F4ED0B}"/>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227F511F-08B4-3AE5-8060-2F05B774A706}"/>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8" name="Oval 17">
              <a:extLst>
                <a:ext uri="{FF2B5EF4-FFF2-40B4-BE49-F238E27FC236}">
                  <a16:creationId xmlns:a16="http://schemas.microsoft.com/office/drawing/2014/main" id="{8F9D893C-A24D-7CFC-4A6B-1792BBFC16F4}"/>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9" name="Oval 18">
              <a:extLst>
                <a:ext uri="{FF2B5EF4-FFF2-40B4-BE49-F238E27FC236}">
                  <a16:creationId xmlns:a16="http://schemas.microsoft.com/office/drawing/2014/main" id="{7356E362-EBC0-E827-DF2E-4D2DAFD7668D}"/>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201126868"/>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1305107"/>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733406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693829"/>
            <a:ext cx="5938710" cy="6164171"/>
          </a:xfrm>
          <a:prstGeom prst="rect">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176337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04945" y="1358298"/>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6253290" y="1411490"/>
            <a:ext cx="5329109"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grpSp>
        <p:nvGrpSpPr>
          <p:cNvPr id="6" name="Group 5">
            <a:extLst>
              <a:ext uri="{FF2B5EF4-FFF2-40B4-BE49-F238E27FC236}">
                <a16:creationId xmlns:a16="http://schemas.microsoft.com/office/drawing/2014/main" id="{85B58B1A-F029-AFCE-42AF-B8CC7FE126F5}"/>
              </a:ext>
            </a:extLst>
          </p:cNvPr>
          <p:cNvGrpSpPr/>
          <p:nvPr userDrawn="1"/>
        </p:nvGrpSpPr>
        <p:grpSpPr>
          <a:xfrm>
            <a:off x="242995" y="837761"/>
            <a:ext cx="838200" cy="109793"/>
            <a:chOff x="571500" y="930335"/>
            <a:chExt cx="838200" cy="120483"/>
          </a:xfrm>
        </p:grpSpPr>
        <p:sp>
          <p:nvSpPr>
            <p:cNvPr id="11" name="Oval 10">
              <a:extLst>
                <a:ext uri="{FF2B5EF4-FFF2-40B4-BE49-F238E27FC236}">
                  <a16:creationId xmlns:a16="http://schemas.microsoft.com/office/drawing/2014/main" id="{1CE52470-FE4B-B09A-1529-C53BD4F2B154}"/>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2" name="Oval 11">
              <a:extLst>
                <a:ext uri="{FF2B5EF4-FFF2-40B4-BE49-F238E27FC236}">
                  <a16:creationId xmlns:a16="http://schemas.microsoft.com/office/drawing/2014/main" id="{872063B2-9527-0997-2FFD-5022CE98F7B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5" name="Oval 14">
              <a:extLst>
                <a:ext uri="{FF2B5EF4-FFF2-40B4-BE49-F238E27FC236}">
                  <a16:creationId xmlns:a16="http://schemas.microsoft.com/office/drawing/2014/main" id="{75147330-1E3A-7606-C50A-E3EDBDE3285B}"/>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7" name="Oval 16">
              <a:extLst>
                <a:ext uri="{FF2B5EF4-FFF2-40B4-BE49-F238E27FC236}">
                  <a16:creationId xmlns:a16="http://schemas.microsoft.com/office/drawing/2014/main" id="{BCC90353-0BA4-C067-C410-332FA6162CCC}"/>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8" name="Oval 17">
              <a:extLst>
                <a:ext uri="{FF2B5EF4-FFF2-40B4-BE49-F238E27FC236}">
                  <a16:creationId xmlns:a16="http://schemas.microsoft.com/office/drawing/2014/main" id="{E5CF34F0-A4C7-8D61-940B-1279E83A787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147646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pecial_06">
    <p:spTree>
      <p:nvGrpSpPr>
        <p:cNvPr id="1" name=""/>
        <p:cNvGrpSpPr/>
        <p:nvPr/>
      </p:nvGrpSpPr>
      <p:grpSpPr>
        <a:xfrm>
          <a:off x="0" y="0"/>
          <a:ext cx="0" cy="0"/>
          <a:chOff x="0" y="0"/>
          <a:chExt cx="0" cy="0"/>
        </a:xfrm>
      </p:grpSpPr>
      <p:sp>
        <p:nvSpPr>
          <p:cNvPr id="10" name="Picture Placeholder 7"/>
          <p:cNvSpPr>
            <a:spLocks noGrp="1"/>
          </p:cNvSpPr>
          <p:nvPr>
            <p:ph type="pic" sz="quarter" idx="14" hasCustomPrompt="1"/>
          </p:nvPr>
        </p:nvSpPr>
        <p:spPr>
          <a:xfrm>
            <a:off x="8852794"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2" name="Picture Placeholder 7"/>
          <p:cNvSpPr>
            <a:spLocks noGrp="1"/>
          </p:cNvSpPr>
          <p:nvPr>
            <p:ph type="pic" sz="quarter" idx="15" hasCustomPrompt="1"/>
          </p:nvPr>
        </p:nvSpPr>
        <p:spPr>
          <a:xfrm>
            <a:off x="6367758"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3" name="Picture Placeholder 7"/>
          <p:cNvSpPr>
            <a:spLocks noGrp="1"/>
          </p:cNvSpPr>
          <p:nvPr>
            <p:ph type="pic" sz="quarter" idx="16" hasCustomPrompt="1"/>
          </p:nvPr>
        </p:nvSpPr>
        <p:spPr>
          <a:xfrm>
            <a:off x="6367758"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9" name="Picture Placeholder 7"/>
          <p:cNvSpPr>
            <a:spLocks noGrp="1"/>
          </p:cNvSpPr>
          <p:nvPr>
            <p:ph type="pic" sz="quarter" idx="13" hasCustomPrompt="1"/>
          </p:nvPr>
        </p:nvSpPr>
        <p:spPr>
          <a:xfrm>
            <a:off x="8852794"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7" name="Text Placeholder 6">
            <a:extLst>
              <a:ext uri="{FF2B5EF4-FFF2-40B4-BE49-F238E27FC236}">
                <a16:creationId xmlns:a16="http://schemas.microsoft.com/office/drawing/2014/main" id="{EAFF275A-3B32-6646-BFFA-2ECBA7D7F306}"/>
              </a:ext>
            </a:extLst>
          </p:cNvPr>
          <p:cNvSpPr>
            <a:spLocks noGrp="1"/>
          </p:cNvSpPr>
          <p:nvPr>
            <p:ph type="body" sz="quarter" idx="20" hasCustomPrompt="1"/>
          </p:nvPr>
        </p:nvSpPr>
        <p:spPr>
          <a:xfrm>
            <a:off x="736430" y="1572175"/>
            <a:ext cx="5359570" cy="4779594"/>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5">
            <a:extLst>
              <a:ext uri="{FF2B5EF4-FFF2-40B4-BE49-F238E27FC236}">
                <a16:creationId xmlns:a16="http://schemas.microsoft.com/office/drawing/2014/main" id="{7E693727-245D-4400-93E8-1CD002C4003C}"/>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6" name="Rectangle 15">
            <a:extLst>
              <a:ext uri="{FF2B5EF4-FFF2-40B4-BE49-F238E27FC236}">
                <a16:creationId xmlns:a16="http://schemas.microsoft.com/office/drawing/2014/main" id="{D1CED151-A53D-1F71-A38C-F2D6C8083659}"/>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itle 1">
            <a:extLst>
              <a:ext uri="{FF2B5EF4-FFF2-40B4-BE49-F238E27FC236}">
                <a16:creationId xmlns:a16="http://schemas.microsoft.com/office/drawing/2014/main" id="{4E5A19FB-B42F-13F4-AA36-CCD5CFA034F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18" name="Graphic 17">
            <a:extLst>
              <a:ext uri="{FF2B5EF4-FFF2-40B4-BE49-F238E27FC236}">
                <a16:creationId xmlns:a16="http://schemas.microsoft.com/office/drawing/2014/main" id="{D142B954-E20F-55EC-5F62-CDE524121E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19" name="Group 18">
            <a:extLst>
              <a:ext uri="{FF2B5EF4-FFF2-40B4-BE49-F238E27FC236}">
                <a16:creationId xmlns:a16="http://schemas.microsoft.com/office/drawing/2014/main" id="{7ABBA8AB-0CB4-F4A0-F1D6-CA045EB178B2}"/>
              </a:ext>
            </a:extLst>
          </p:cNvPr>
          <p:cNvGrpSpPr/>
          <p:nvPr userDrawn="1"/>
        </p:nvGrpSpPr>
        <p:grpSpPr>
          <a:xfrm>
            <a:off x="242995" y="837761"/>
            <a:ext cx="838200" cy="109793"/>
            <a:chOff x="571500" y="930335"/>
            <a:chExt cx="838200" cy="120483"/>
          </a:xfrm>
        </p:grpSpPr>
        <p:sp>
          <p:nvSpPr>
            <p:cNvPr id="20" name="Oval 19">
              <a:extLst>
                <a:ext uri="{FF2B5EF4-FFF2-40B4-BE49-F238E27FC236}">
                  <a16:creationId xmlns:a16="http://schemas.microsoft.com/office/drawing/2014/main" id="{80828365-C416-86FC-BEA7-89E7CA7CBEDB}"/>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1" name="Oval 20">
              <a:extLst>
                <a:ext uri="{FF2B5EF4-FFF2-40B4-BE49-F238E27FC236}">
                  <a16:creationId xmlns:a16="http://schemas.microsoft.com/office/drawing/2014/main" id="{35646296-2191-7ED3-0D34-CFB8D76FAB6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2" name="Oval 21">
              <a:extLst>
                <a:ext uri="{FF2B5EF4-FFF2-40B4-BE49-F238E27FC236}">
                  <a16:creationId xmlns:a16="http://schemas.microsoft.com/office/drawing/2014/main" id="{57BE9A52-1E9E-DC2E-6731-C583C5A27ACC}"/>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96EC8B9C-E461-2036-B03B-2444F0D405E2}"/>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6299EAB2-F1E2-AFFE-1EE0-56D5D5409B6B}"/>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4335723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ing_Content_05">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63FA8211-55BB-3F16-B316-4BD66FF0557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rot="21360064">
            <a:off x="6310378" y="2320973"/>
            <a:ext cx="5567056" cy="6011509"/>
          </a:xfrm>
          <a:custGeom>
            <a:avLst/>
            <a:gdLst>
              <a:gd name="connsiteX0" fmla="*/ 5567056 w 5567056"/>
              <a:gd name="connsiteY0" fmla="*/ 0 h 6011509"/>
              <a:gd name="connsiteX1" fmla="*/ 5567056 w 5567056"/>
              <a:gd name="connsiteY1" fmla="*/ 6011509 h 6011509"/>
              <a:gd name="connsiteX2" fmla="*/ 0 w 5567056"/>
              <a:gd name="connsiteY2" fmla="*/ 6011509 h 6011509"/>
              <a:gd name="connsiteX3" fmla="*/ 0 w 5567056"/>
              <a:gd name="connsiteY3" fmla="*/ 5664422 h 6011509"/>
              <a:gd name="connsiteX4" fmla="*/ 4136865 w 5567056"/>
              <a:gd name="connsiteY4" fmla="*/ 5953622 h 6011509"/>
              <a:gd name="connsiteX5" fmla="*/ 4228573 w 5567056"/>
              <a:gd name="connsiteY5" fmla="*/ 4641785 h 6011509"/>
              <a:gd name="connsiteX6" fmla="*/ 0 w 5567056"/>
              <a:gd name="connsiteY6" fmla="*/ 4346173 h 6011509"/>
              <a:gd name="connsiteX7" fmla="*/ 0 w 5567056"/>
              <a:gd name="connsiteY7" fmla="*/ 0 h 601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67056" h="6011509">
                <a:moveTo>
                  <a:pt x="5567056" y="0"/>
                </a:moveTo>
                <a:lnTo>
                  <a:pt x="5567056" y="6011509"/>
                </a:lnTo>
                <a:lnTo>
                  <a:pt x="0" y="6011509"/>
                </a:lnTo>
                <a:lnTo>
                  <a:pt x="0" y="5664422"/>
                </a:lnTo>
                <a:lnTo>
                  <a:pt x="4136865" y="5953622"/>
                </a:lnTo>
                <a:lnTo>
                  <a:pt x="4228573" y="4641785"/>
                </a:lnTo>
                <a:lnTo>
                  <a:pt x="0" y="4346173"/>
                </a:lnTo>
                <a:lnTo>
                  <a:pt x="0" y="0"/>
                </a:lnTo>
                <a:close/>
              </a:path>
            </a:pathLst>
          </a:custGeom>
        </p:spPr>
      </p:pic>
      <p:sp>
        <p:nvSpPr>
          <p:cNvPr id="3" name="Rectangle 2">
            <a:extLst>
              <a:ext uri="{FF2B5EF4-FFF2-40B4-BE49-F238E27FC236}">
                <a16:creationId xmlns:a16="http://schemas.microsoft.com/office/drawing/2014/main" id="{F181728D-3892-5D42-A9D7-687B5C69EC51}"/>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9" name="Content Placeholder 8">
            <a:extLst>
              <a:ext uri="{FF2B5EF4-FFF2-40B4-BE49-F238E27FC236}">
                <a16:creationId xmlns:a16="http://schemas.microsoft.com/office/drawing/2014/main" id="{5AC52D7A-EF38-3C43-860E-E4FB1900D07B}"/>
              </a:ext>
            </a:extLst>
          </p:cNvPr>
          <p:cNvSpPr>
            <a:spLocks noGrp="1"/>
          </p:cNvSpPr>
          <p:nvPr>
            <p:ph sz="quarter" idx="11" hasCustomPrompt="1"/>
          </p:nvPr>
        </p:nvSpPr>
        <p:spPr>
          <a:xfrm>
            <a:off x="531676" y="1976650"/>
            <a:ext cx="6089523" cy="3108387"/>
          </a:xfrm>
        </p:spPr>
        <p:txBody>
          <a:bodyPr>
            <a:normAutofit/>
          </a:bodyPr>
          <a:lstStyle>
            <a:lvl1pPr marL="514350" indent="-514350">
              <a:buFont typeface="Century Gothic" panose="020B0502020202020204" pitchFamily="34" charset="0"/>
              <a:buChar char="●"/>
              <a:defRPr sz="2400" b="0" i="0"/>
            </a:lvl1pPr>
            <a:lvl2pPr>
              <a:defRPr sz="2000" b="0" i="0"/>
            </a:lvl2pPr>
            <a:lvl3pPr>
              <a:defRPr sz="1800" b="0" i="0"/>
            </a:lvl3pPr>
            <a:lvl4pPr>
              <a:defRPr sz="1600" b="0" i="0"/>
            </a:lvl4pPr>
            <a:lvl5pPr>
              <a:defRPr sz="1600"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5">
            <a:extLst>
              <a:ext uri="{FF2B5EF4-FFF2-40B4-BE49-F238E27FC236}">
                <a16:creationId xmlns:a16="http://schemas.microsoft.com/office/drawing/2014/main" id="{A63551CA-556B-41CC-B934-CDD1E67C0136}"/>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
        <p:nvSpPr>
          <p:cNvPr id="19" name="Picture Placeholder 25">
            <a:extLst>
              <a:ext uri="{FF2B5EF4-FFF2-40B4-BE49-F238E27FC236}">
                <a16:creationId xmlns:a16="http://schemas.microsoft.com/office/drawing/2014/main" id="{37734D4A-19CA-4199-BC77-59DC6E051F9E}"/>
              </a:ext>
            </a:extLst>
          </p:cNvPr>
          <p:cNvSpPr>
            <a:spLocks noGrp="1"/>
          </p:cNvSpPr>
          <p:nvPr>
            <p:ph type="pic" sz="quarter" idx="13"/>
          </p:nvPr>
        </p:nvSpPr>
        <p:spPr>
          <a:xfrm>
            <a:off x="5357454" y="0"/>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FontTx/>
              <a:buNone/>
              <a:defRPr/>
            </a:lvl1pPr>
          </a:lstStyle>
          <a:p>
            <a:r>
              <a:rPr lang="en-US"/>
              <a:t>Click icon</a:t>
            </a:r>
          </a:p>
          <a:p>
            <a:r>
              <a:rPr lang="en-US"/>
              <a:t>Below to</a:t>
            </a:r>
          </a:p>
          <a:p>
            <a:r>
              <a:rPr lang="en-US"/>
              <a:t>Add image</a:t>
            </a:r>
          </a:p>
        </p:txBody>
      </p:sp>
      <p:sp>
        <p:nvSpPr>
          <p:cNvPr id="4" name="Rectangle 3">
            <a:extLst>
              <a:ext uri="{FF2B5EF4-FFF2-40B4-BE49-F238E27FC236}">
                <a16:creationId xmlns:a16="http://schemas.microsoft.com/office/drawing/2014/main" id="{5D4E5319-CEDE-CB13-62FF-9ED06D724C86}"/>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28A08194-A1CF-58C7-8452-9E29423CEB26}"/>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6" name="Graphic 5">
            <a:extLst>
              <a:ext uri="{FF2B5EF4-FFF2-40B4-BE49-F238E27FC236}">
                <a16:creationId xmlns:a16="http://schemas.microsoft.com/office/drawing/2014/main" id="{F1E510E2-DF14-0D68-D29A-5A578A262C2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9" name="Group 28">
            <a:extLst>
              <a:ext uri="{FF2B5EF4-FFF2-40B4-BE49-F238E27FC236}">
                <a16:creationId xmlns:a16="http://schemas.microsoft.com/office/drawing/2014/main" id="{C11D9C7E-9DF5-9B20-524F-81850ECF7E29}"/>
              </a:ext>
            </a:extLst>
          </p:cNvPr>
          <p:cNvGrpSpPr>
            <a:grpSpLocks noChangeAspect="1"/>
          </p:cNvGrpSpPr>
          <p:nvPr userDrawn="1"/>
        </p:nvGrpSpPr>
        <p:grpSpPr>
          <a:xfrm>
            <a:off x="9668145" y="4725797"/>
            <a:ext cx="1568637" cy="2468996"/>
            <a:chOff x="9668145" y="4725797"/>
            <a:chExt cx="1568637" cy="2468996"/>
          </a:xfrm>
        </p:grpSpPr>
        <p:sp>
          <p:nvSpPr>
            <p:cNvPr id="28" name="Freeform: Shape 27">
              <a:extLst>
                <a:ext uri="{FF2B5EF4-FFF2-40B4-BE49-F238E27FC236}">
                  <a16:creationId xmlns:a16="http://schemas.microsoft.com/office/drawing/2014/main" id="{CE72A1F2-E918-0A9B-3F2B-EC1FC5D1465A}"/>
                </a:ext>
              </a:extLst>
            </p:cNvPr>
            <p:cNvSpPr/>
            <p:nvPr userDrawn="1"/>
          </p:nvSpPr>
          <p:spPr>
            <a:xfrm rot="2351781">
              <a:off x="9668145" y="5361500"/>
              <a:ext cx="413092" cy="1833293"/>
            </a:xfrm>
            <a:custGeom>
              <a:avLst/>
              <a:gdLst>
                <a:gd name="connsiteX0" fmla="*/ 91064 w 413092"/>
                <a:gd name="connsiteY0" fmla="*/ 35275 h 1833293"/>
                <a:gd name="connsiteX1" fmla="*/ 206546 w 413092"/>
                <a:gd name="connsiteY1" fmla="*/ 0 h 1833293"/>
                <a:gd name="connsiteX2" fmla="*/ 413092 w 413092"/>
                <a:gd name="connsiteY2" fmla="*/ 206546 h 1833293"/>
                <a:gd name="connsiteX3" fmla="*/ 413091 w 413092"/>
                <a:gd name="connsiteY3" fmla="*/ 1496427 h 1833293"/>
                <a:gd name="connsiteX4" fmla="*/ 0 w 413092"/>
                <a:gd name="connsiteY4" fmla="*/ 1833293 h 1833293"/>
                <a:gd name="connsiteX5" fmla="*/ 0 w 413092"/>
                <a:gd name="connsiteY5" fmla="*/ 206546 h 1833293"/>
                <a:gd name="connsiteX6" fmla="*/ 91064 w 413092"/>
                <a:gd name="connsiteY6" fmla="*/ 35275 h 1833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92" h="1833293">
                  <a:moveTo>
                    <a:pt x="91064" y="35275"/>
                  </a:moveTo>
                  <a:cubicBezTo>
                    <a:pt x="124029" y="13004"/>
                    <a:pt x="163768" y="0"/>
                    <a:pt x="206546" y="0"/>
                  </a:cubicBezTo>
                  <a:cubicBezTo>
                    <a:pt x="320618" y="0"/>
                    <a:pt x="413092" y="92474"/>
                    <a:pt x="413092" y="206546"/>
                  </a:cubicBezTo>
                  <a:lnTo>
                    <a:pt x="413091" y="1496427"/>
                  </a:lnTo>
                  <a:lnTo>
                    <a:pt x="0" y="1833293"/>
                  </a:lnTo>
                  <a:lnTo>
                    <a:pt x="0" y="206546"/>
                  </a:lnTo>
                  <a:cubicBezTo>
                    <a:pt x="0" y="135251"/>
                    <a:pt x="36123" y="72393"/>
                    <a:pt x="91064" y="352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Rounded Rectangle 25">
              <a:extLst>
                <a:ext uri="{FF2B5EF4-FFF2-40B4-BE49-F238E27FC236}">
                  <a16:creationId xmlns:a16="http://schemas.microsoft.com/office/drawing/2014/main" id="{9D3FD03D-6D2D-AB8D-7E49-267692480AD6}"/>
                </a:ext>
              </a:extLst>
            </p:cNvPr>
            <p:cNvSpPr/>
            <p:nvPr userDrawn="1"/>
          </p:nvSpPr>
          <p:spPr>
            <a:xfrm rot="2351781">
              <a:off x="9705079" y="4753598"/>
              <a:ext cx="413091" cy="11392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3B0BD669-A9F3-72F7-AA53-DA23490BC8A8}"/>
                </a:ext>
              </a:extLst>
            </p:cNvPr>
            <p:cNvSpPr/>
            <p:nvPr userDrawn="1"/>
          </p:nvSpPr>
          <p:spPr>
            <a:xfrm rot="2351781">
              <a:off x="10823691" y="4725797"/>
              <a:ext cx="413091" cy="2190714"/>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8E639339-91AD-C93A-57F8-843B626627A0}"/>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C096CF84-ED49-D34C-F7D7-144E356037C9}"/>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7B684B4A-DC63-5CC7-6DB8-EECF15487DA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0E3E59AC-17D1-AB31-B18B-F53FD24F3C65}"/>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13E29724-6699-94FD-99F0-3B3C6957CFE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40" name="Oval 39">
              <a:extLst>
                <a:ext uri="{FF2B5EF4-FFF2-40B4-BE49-F238E27FC236}">
                  <a16:creationId xmlns:a16="http://schemas.microsoft.com/office/drawing/2014/main" id="{E2344B2C-67DC-A345-B498-4A57E49E4E1D}"/>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1308313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ing_Content_07">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718182" y="1732383"/>
            <a:ext cx="6476909" cy="4371433"/>
          </a:xfrm>
          <a:custGeom>
            <a:avLst/>
            <a:gdLst>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43923 w 17560770"/>
              <a:gd name="connsiteY6" fmla="*/ 3844922 h 7230830"/>
              <a:gd name="connsiteX7" fmla="*/ 0 w 17560770"/>
              <a:gd name="connsiteY7" fmla="*/ 3411719 h 7230830"/>
              <a:gd name="connsiteX8" fmla="*/ 3729831 w 17560770"/>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1266 w 17560770"/>
              <a:gd name="connsiteY6" fmla="*/ 3857829 h 7230830"/>
              <a:gd name="connsiteX7" fmla="*/ 0 w 17560770"/>
              <a:gd name="connsiteY7" fmla="*/ 3411719 h 7230830"/>
              <a:gd name="connsiteX8" fmla="*/ 3729831 w 17560770"/>
              <a:gd name="connsiteY8" fmla="*/ 0 h 7230830"/>
              <a:gd name="connsiteX0" fmla="*/ 3745463 w 17576402"/>
              <a:gd name="connsiteY0" fmla="*/ 0 h 7230830"/>
              <a:gd name="connsiteX1" fmla="*/ 14190494 w 17576402"/>
              <a:gd name="connsiteY1" fmla="*/ 0 h 7230830"/>
              <a:gd name="connsiteX2" fmla="*/ 17576402 w 17576402"/>
              <a:gd name="connsiteY2" fmla="*/ 3385908 h 7230830"/>
              <a:gd name="connsiteX3" fmla="*/ 17576402 w 17576402"/>
              <a:gd name="connsiteY3" fmla="*/ 3844922 h 7230830"/>
              <a:gd name="connsiteX4" fmla="*/ 14190494 w 17576402"/>
              <a:gd name="connsiteY4" fmla="*/ 7230830 h 7230830"/>
              <a:gd name="connsiteX5" fmla="*/ 3745463 w 17576402"/>
              <a:gd name="connsiteY5" fmla="*/ 7230830 h 7230830"/>
              <a:gd name="connsiteX6" fmla="*/ 0 w 17576402"/>
              <a:gd name="connsiteY6" fmla="*/ 3857829 h 7230830"/>
              <a:gd name="connsiteX7" fmla="*/ 15632 w 17576402"/>
              <a:gd name="connsiteY7" fmla="*/ 3411719 h 7230830"/>
              <a:gd name="connsiteX8" fmla="*/ 3745463 w 17576402"/>
              <a:gd name="connsiteY8" fmla="*/ 0 h 7230830"/>
              <a:gd name="connsiteX0" fmla="*/ 3745463 w 17576402"/>
              <a:gd name="connsiteY0" fmla="*/ 0 h 7230830"/>
              <a:gd name="connsiteX1" fmla="*/ 14190494 w 17576402"/>
              <a:gd name="connsiteY1" fmla="*/ 0 h 7230830"/>
              <a:gd name="connsiteX2" fmla="*/ 17576402 w 17576402"/>
              <a:gd name="connsiteY2" fmla="*/ 3844922 h 7230830"/>
              <a:gd name="connsiteX3" fmla="*/ 14190494 w 17576402"/>
              <a:gd name="connsiteY3" fmla="*/ 7230830 h 7230830"/>
              <a:gd name="connsiteX4" fmla="*/ 3745463 w 17576402"/>
              <a:gd name="connsiteY4" fmla="*/ 7230830 h 7230830"/>
              <a:gd name="connsiteX5" fmla="*/ 0 w 17576402"/>
              <a:gd name="connsiteY5" fmla="*/ 3857829 h 7230830"/>
              <a:gd name="connsiteX6" fmla="*/ 15632 w 17576402"/>
              <a:gd name="connsiteY6" fmla="*/ 3411719 h 7230830"/>
              <a:gd name="connsiteX7" fmla="*/ 3745463 w 17576402"/>
              <a:gd name="connsiteY7" fmla="*/ 0 h 7230830"/>
              <a:gd name="connsiteX0" fmla="*/ 3745463 w 15496121"/>
              <a:gd name="connsiteY0" fmla="*/ 0 h 7230830"/>
              <a:gd name="connsiteX1" fmla="*/ 14190494 w 15496121"/>
              <a:gd name="connsiteY1" fmla="*/ 0 h 7230830"/>
              <a:gd name="connsiteX2" fmla="*/ 14190494 w 15496121"/>
              <a:gd name="connsiteY2" fmla="*/ 7230830 h 7230830"/>
              <a:gd name="connsiteX3" fmla="*/ 3745463 w 15496121"/>
              <a:gd name="connsiteY3" fmla="*/ 7230830 h 7230830"/>
              <a:gd name="connsiteX4" fmla="*/ 0 w 15496121"/>
              <a:gd name="connsiteY4" fmla="*/ 3857829 h 7230830"/>
              <a:gd name="connsiteX5" fmla="*/ 15632 w 15496121"/>
              <a:gd name="connsiteY5" fmla="*/ 3411719 h 7230830"/>
              <a:gd name="connsiteX6" fmla="*/ 3745463 w 15496121"/>
              <a:gd name="connsiteY6" fmla="*/ 0 h 7230830"/>
              <a:gd name="connsiteX0" fmla="*/ 3745463 w 14190493"/>
              <a:gd name="connsiteY0" fmla="*/ 0 h 7230830"/>
              <a:gd name="connsiteX1" fmla="*/ 14190494 w 14190493"/>
              <a:gd name="connsiteY1" fmla="*/ 0 h 7230830"/>
              <a:gd name="connsiteX2" fmla="*/ 14190494 w 14190493"/>
              <a:gd name="connsiteY2" fmla="*/ 7230830 h 7230830"/>
              <a:gd name="connsiteX3" fmla="*/ 3745463 w 14190493"/>
              <a:gd name="connsiteY3" fmla="*/ 7230830 h 7230830"/>
              <a:gd name="connsiteX4" fmla="*/ 0 w 14190493"/>
              <a:gd name="connsiteY4" fmla="*/ 3857829 h 7230830"/>
              <a:gd name="connsiteX5" fmla="*/ 15632 w 14190493"/>
              <a:gd name="connsiteY5" fmla="*/ 3411719 h 7230830"/>
              <a:gd name="connsiteX6" fmla="*/ 3745463 w 14190493"/>
              <a:gd name="connsiteY6" fmla="*/ 0 h 7230830"/>
              <a:gd name="connsiteX0" fmla="*/ 3745463 w 14190493"/>
              <a:gd name="connsiteY0" fmla="*/ 0 h 7243782"/>
              <a:gd name="connsiteX1" fmla="*/ 14190494 w 14190493"/>
              <a:gd name="connsiteY1" fmla="*/ 0 h 7243782"/>
              <a:gd name="connsiteX2" fmla="*/ 12955504 w 14190493"/>
              <a:gd name="connsiteY2" fmla="*/ 7243782 h 7243782"/>
              <a:gd name="connsiteX3" fmla="*/ 3745463 w 14190493"/>
              <a:gd name="connsiteY3" fmla="*/ 7230830 h 7243782"/>
              <a:gd name="connsiteX4" fmla="*/ 0 w 14190493"/>
              <a:gd name="connsiteY4" fmla="*/ 3857829 h 7243782"/>
              <a:gd name="connsiteX5" fmla="*/ 15632 w 14190493"/>
              <a:gd name="connsiteY5" fmla="*/ 3411719 h 7243782"/>
              <a:gd name="connsiteX6" fmla="*/ 3745463 w 14190493"/>
              <a:gd name="connsiteY6" fmla="*/ 0 h 7243782"/>
              <a:gd name="connsiteX0" fmla="*/ 3745463 w 12955504"/>
              <a:gd name="connsiteY0" fmla="*/ 0 h 7243782"/>
              <a:gd name="connsiteX1" fmla="*/ 12939870 w 12955504"/>
              <a:gd name="connsiteY1" fmla="*/ 0 h 7243782"/>
              <a:gd name="connsiteX2" fmla="*/ 12955504 w 12955504"/>
              <a:gd name="connsiteY2" fmla="*/ 7243782 h 7243782"/>
              <a:gd name="connsiteX3" fmla="*/ 3745463 w 12955504"/>
              <a:gd name="connsiteY3" fmla="*/ 7230830 h 7243782"/>
              <a:gd name="connsiteX4" fmla="*/ 0 w 12955504"/>
              <a:gd name="connsiteY4" fmla="*/ 3857829 h 7243782"/>
              <a:gd name="connsiteX5" fmla="*/ 15632 w 12955504"/>
              <a:gd name="connsiteY5" fmla="*/ 3411719 h 7243782"/>
              <a:gd name="connsiteX6" fmla="*/ 3745463 w 12955504"/>
              <a:gd name="connsiteY6" fmla="*/ 0 h 724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55504" h="7243782">
                <a:moveTo>
                  <a:pt x="3745463" y="0"/>
                </a:moveTo>
                <a:lnTo>
                  <a:pt x="12939870" y="0"/>
                </a:lnTo>
                <a:cubicBezTo>
                  <a:pt x="12945081" y="2414594"/>
                  <a:pt x="12950293" y="4829188"/>
                  <a:pt x="12955504" y="7243782"/>
                </a:cubicBezTo>
                <a:lnTo>
                  <a:pt x="3745463" y="7230830"/>
                </a:lnTo>
                <a:cubicBezTo>
                  <a:pt x="1875478" y="7230830"/>
                  <a:pt x="0" y="5727814"/>
                  <a:pt x="0" y="3857829"/>
                </a:cubicBezTo>
                <a:lnTo>
                  <a:pt x="15632" y="3411719"/>
                </a:lnTo>
                <a:cubicBezTo>
                  <a:pt x="15632" y="1541734"/>
                  <a:pt x="1875478" y="0"/>
                  <a:pt x="3745463" y="0"/>
                </a:cubicBezTo>
                <a:close/>
              </a:path>
            </a:pathLst>
          </a:custGeom>
        </p:spPr>
        <p:txBody>
          <a:bodyPr wrap="square">
            <a:noAutofit/>
          </a:bodyPr>
          <a:lstStyle>
            <a:lvl1pPr marL="0" indent="0" algn="ctr">
              <a:buNone/>
              <a:defRPr sz="2800" b="0" i="0"/>
            </a:lvl1pPr>
          </a:lstStyle>
          <a:p>
            <a:r>
              <a:rPr lang="en-US"/>
              <a:t>Click icon to</a:t>
            </a:r>
          </a:p>
          <a:p>
            <a:r>
              <a:rPr lang="en-US"/>
              <a:t>add image</a:t>
            </a:r>
          </a:p>
        </p:txBody>
      </p:sp>
      <p:sp>
        <p:nvSpPr>
          <p:cNvPr id="8" name="Text Placeholder 7">
            <a:extLst>
              <a:ext uri="{FF2B5EF4-FFF2-40B4-BE49-F238E27FC236}">
                <a16:creationId xmlns:a16="http://schemas.microsoft.com/office/drawing/2014/main" id="{0E552174-8962-0640-8E00-050ACB4416E3}"/>
              </a:ext>
            </a:extLst>
          </p:cNvPr>
          <p:cNvSpPr>
            <a:spLocks noGrp="1"/>
          </p:cNvSpPr>
          <p:nvPr>
            <p:ph type="body" sz="quarter" idx="14"/>
          </p:nvPr>
        </p:nvSpPr>
        <p:spPr>
          <a:xfrm>
            <a:off x="533400" y="1732382"/>
            <a:ext cx="4741985" cy="4371433"/>
          </a:xfrm>
        </p:spPr>
        <p:txBody>
          <a:bodyPr/>
          <a:lstStyle>
            <a:lvl1pPr>
              <a:defRPr b="0" i="0"/>
            </a:lvl1pPr>
            <a:lvl2pPr>
              <a:defRPr b="0" i="0"/>
            </a:lvl2pPr>
            <a:lvl3pPr>
              <a:defRPr b="0" i="0"/>
            </a:lvl3pPr>
            <a:lvl4pPr>
              <a:defRPr b="0" i="0"/>
            </a:lvl4pPr>
            <a:lvl5pPr>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F89A310B-6171-4313-96A8-5CF813755561}"/>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8" name="Rectangle 17">
            <a:extLst>
              <a:ext uri="{FF2B5EF4-FFF2-40B4-BE49-F238E27FC236}">
                <a16:creationId xmlns:a16="http://schemas.microsoft.com/office/drawing/2014/main" id="{480A6F62-2691-8B9A-F675-2AEF6840D2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EA360F4A-9361-D0DD-7E60-BEE280D678D4}"/>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A968543B-AE86-5F82-60D2-A03754ECC0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33" name="Group 32">
            <a:extLst>
              <a:ext uri="{FF2B5EF4-FFF2-40B4-BE49-F238E27FC236}">
                <a16:creationId xmlns:a16="http://schemas.microsoft.com/office/drawing/2014/main" id="{F77B8502-8D7C-1E1A-00B4-D3BB72A839DD}"/>
              </a:ext>
            </a:extLst>
          </p:cNvPr>
          <p:cNvGrpSpPr/>
          <p:nvPr userDrawn="1"/>
        </p:nvGrpSpPr>
        <p:grpSpPr>
          <a:xfrm>
            <a:off x="8311695" y="4635494"/>
            <a:ext cx="2755589" cy="2936641"/>
            <a:chOff x="4371290" y="4616796"/>
            <a:chExt cx="2755589" cy="2936641"/>
          </a:xfrm>
        </p:grpSpPr>
        <p:pic>
          <p:nvPicPr>
            <p:cNvPr id="32" name="Picture 31">
              <a:extLst>
                <a:ext uri="{FF2B5EF4-FFF2-40B4-BE49-F238E27FC236}">
                  <a16:creationId xmlns:a16="http://schemas.microsoft.com/office/drawing/2014/main" id="{61D99BC3-4242-7CE8-2B37-75A66BBEFEF5}"/>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a:xfrm rot="21360064">
              <a:off x="4371290" y="4616796"/>
              <a:ext cx="2755589" cy="2340138"/>
            </a:xfrm>
            <a:custGeom>
              <a:avLst/>
              <a:gdLst>
                <a:gd name="connsiteX0" fmla="*/ 2755589 w 2755589"/>
                <a:gd name="connsiteY0" fmla="*/ 0 h 2340138"/>
                <a:gd name="connsiteX1" fmla="*/ 2755589 w 2755589"/>
                <a:gd name="connsiteY1" fmla="*/ 2340138 h 2340138"/>
                <a:gd name="connsiteX2" fmla="*/ 0 w 2755589"/>
                <a:gd name="connsiteY2" fmla="*/ 2147500 h 2340138"/>
                <a:gd name="connsiteX3" fmla="*/ 0 w 2755589"/>
                <a:gd name="connsiteY3" fmla="*/ 0 h 2340138"/>
              </a:gdLst>
              <a:ahLst/>
              <a:cxnLst>
                <a:cxn ang="0">
                  <a:pos x="connsiteX0" y="connsiteY0"/>
                </a:cxn>
                <a:cxn ang="0">
                  <a:pos x="connsiteX1" y="connsiteY1"/>
                </a:cxn>
                <a:cxn ang="0">
                  <a:pos x="connsiteX2" y="connsiteY2"/>
                </a:cxn>
                <a:cxn ang="0">
                  <a:pos x="connsiteX3" y="connsiteY3"/>
                </a:cxn>
              </a:cxnLst>
              <a:rect l="l" t="t" r="r" b="b"/>
              <a:pathLst>
                <a:path w="2755589" h="2340138">
                  <a:moveTo>
                    <a:pt x="2755589" y="0"/>
                  </a:moveTo>
                  <a:lnTo>
                    <a:pt x="2755589" y="2340138"/>
                  </a:lnTo>
                  <a:lnTo>
                    <a:pt x="0" y="2147500"/>
                  </a:lnTo>
                  <a:lnTo>
                    <a:pt x="0" y="0"/>
                  </a:lnTo>
                  <a:close/>
                </a:path>
              </a:pathLst>
            </a:custGeom>
          </p:spPr>
        </p:pic>
        <p:sp>
          <p:nvSpPr>
            <p:cNvPr id="30" name="Freeform: Shape 29">
              <a:extLst>
                <a:ext uri="{FF2B5EF4-FFF2-40B4-BE49-F238E27FC236}">
                  <a16:creationId xmlns:a16="http://schemas.microsoft.com/office/drawing/2014/main" id="{E4E148A8-7960-5414-63E5-04CA381B0E36}"/>
                </a:ext>
              </a:extLst>
            </p:cNvPr>
            <p:cNvSpPr/>
            <p:nvPr userDrawn="1"/>
          </p:nvSpPr>
          <p:spPr>
            <a:xfrm rot="18633027">
              <a:off x="5255174" y="5808703"/>
              <a:ext cx="2140958" cy="1348510"/>
            </a:xfrm>
            <a:custGeom>
              <a:avLst/>
              <a:gdLst>
                <a:gd name="connsiteX0" fmla="*/ 1943473 w 2140958"/>
                <a:gd name="connsiteY0" fmla="*/ 197484 h 1348510"/>
                <a:gd name="connsiteX1" fmla="*/ 2140958 w 2140958"/>
                <a:gd name="connsiteY1" fmla="*/ 674255 h 1348510"/>
                <a:gd name="connsiteX2" fmla="*/ 1466703 w 2140958"/>
                <a:gd name="connsiteY2" fmla="*/ 1348510 h 1348510"/>
                <a:gd name="connsiteX3" fmla="*/ 1153791 w 2140958"/>
                <a:gd name="connsiteY3" fmla="*/ 1348510 h 1348510"/>
                <a:gd name="connsiteX4" fmla="*/ 0 w 2140958"/>
                <a:gd name="connsiteY4" fmla="*/ 0 h 1348510"/>
                <a:gd name="connsiteX5" fmla="*/ 1466703 w 2140958"/>
                <a:gd name="connsiteY5" fmla="*/ 0 h 1348510"/>
                <a:gd name="connsiteX6" fmla="*/ 1943473 w 2140958"/>
                <a:gd name="connsiteY6" fmla="*/ 197484 h 134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0958" h="1348510">
                  <a:moveTo>
                    <a:pt x="1943473" y="197484"/>
                  </a:moveTo>
                  <a:cubicBezTo>
                    <a:pt x="2065490" y="319501"/>
                    <a:pt x="2140958" y="488065"/>
                    <a:pt x="2140958" y="674255"/>
                  </a:cubicBezTo>
                  <a:cubicBezTo>
                    <a:pt x="2140958" y="1046636"/>
                    <a:pt x="1839084" y="1348510"/>
                    <a:pt x="1466703" y="1348510"/>
                  </a:cubicBezTo>
                  <a:lnTo>
                    <a:pt x="1153791" y="1348510"/>
                  </a:lnTo>
                  <a:lnTo>
                    <a:pt x="0" y="0"/>
                  </a:lnTo>
                  <a:lnTo>
                    <a:pt x="1466703" y="0"/>
                  </a:lnTo>
                  <a:cubicBezTo>
                    <a:pt x="1652894" y="0"/>
                    <a:pt x="1821457" y="75469"/>
                    <a:pt x="1943473" y="19748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grpSp>
        <p:nvGrpSpPr>
          <p:cNvPr id="34" name="Group 33">
            <a:extLst>
              <a:ext uri="{FF2B5EF4-FFF2-40B4-BE49-F238E27FC236}">
                <a16:creationId xmlns:a16="http://schemas.microsoft.com/office/drawing/2014/main" id="{E8950F67-C6B9-2CA5-D7CD-C1865E34EE7C}"/>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299D1E88-F9FA-7E23-8220-EB666BF847ED}"/>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6" name="Oval 35">
              <a:extLst>
                <a:ext uri="{FF2B5EF4-FFF2-40B4-BE49-F238E27FC236}">
                  <a16:creationId xmlns:a16="http://schemas.microsoft.com/office/drawing/2014/main" id="{23E186C0-DDD3-FD98-AA02-8C6368E74A8C}"/>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E81A71B2-3968-5D58-2A17-338489F81E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8C5BFBB5-7268-FF97-9727-CE30389866D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53E1E560-080E-C960-52E6-2FF6ECFC615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0727168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_Content_09">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AEBAECB-52A0-4F8C-BCA3-24F7DCB57E4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1360064">
            <a:off x="7628249" y="4877966"/>
            <a:ext cx="4315346" cy="2045086"/>
          </a:xfrm>
          <a:prstGeom prst="rect">
            <a:avLst/>
          </a:pr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193418">
            <a:off x="8660755" y="5405662"/>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462824" y="1738163"/>
            <a:ext cx="7360376"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4" name="Picture Placeholder 3">
            <a:extLst>
              <a:ext uri="{FF2B5EF4-FFF2-40B4-BE49-F238E27FC236}">
                <a16:creationId xmlns:a16="http://schemas.microsoft.com/office/drawing/2014/main" id="{6BAF6E46-FDB4-4D20-85F2-1DA2CA075137}"/>
              </a:ext>
            </a:extLst>
          </p:cNvPr>
          <p:cNvSpPr>
            <a:spLocks noGrp="1"/>
          </p:cNvSpPr>
          <p:nvPr>
            <p:ph type="pic" sz="quarter" idx="10"/>
          </p:nvPr>
        </p:nvSpPr>
        <p:spPr>
          <a:xfrm>
            <a:off x="8039356" y="1738163"/>
            <a:ext cx="3436681" cy="4183666"/>
          </a:xfrm>
          <a:custGeom>
            <a:avLst/>
            <a:gdLst>
              <a:gd name="connsiteX0" fmla="*/ 0 w 5834745"/>
              <a:gd name="connsiteY0" fmla="*/ 0 h 8418838"/>
              <a:gd name="connsiteX1" fmla="*/ 4862267 w 5834745"/>
              <a:gd name="connsiteY1" fmla="*/ 0 h 8418838"/>
              <a:gd name="connsiteX2" fmla="*/ 5834745 w 5834745"/>
              <a:gd name="connsiteY2" fmla="*/ 972477 h 8418838"/>
              <a:gd name="connsiteX3" fmla="*/ 5834745 w 5834745"/>
              <a:gd name="connsiteY3" fmla="*/ 8418838 h 8418838"/>
              <a:gd name="connsiteX4" fmla="*/ 972477 w 5834745"/>
              <a:gd name="connsiteY4" fmla="*/ 8418838 h 8418838"/>
              <a:gd name="connsiteX5" fmla="*/ 0 w 5834745"/>
              <a:gd name="connsiteY5" fmla="*/ 7446361 h 8418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4745" h="8418838">
                <a:moveTo>
                  <a:pt x="0" y="0"/>
                </a:moveTo>
                <a:lnTo>
                  <a:pt x="4862267" y="0"/>
                </a:lnTo>
                <a:cubicBezTo>
                  <a:pt x="5399351" y="0"/>
                  <a:pt x="5834745" y="435393"/>
                  <a:pt x="5834745" y="972477"/>
                </a:cubicBezTo>
                <a:lnTo>
                  <a:pt x="5834745" y="8418838"/>
                </a:lnTo>
                <a:lnTo>
                  <a:pt x="972477" y="8418838"/>
                </a:lnTo>
                <a:cubicBezTo>
                  <a:pt x="435393" y="8418838"/>
                  <a:pt x="0" y="7983445"/>
                  <a:pt x="0" y="7446361"/>
                </a:cubicBezTo>
                <a:close/>
              </a:path>
            </a:pathLst>
          </a:custGeom>
        </p:spPr>
        <p:txBody>
          <a:bodyPr wrap="square">
            <a:noAutofit/>
          </a:bodyPr>
          <a:lstStyle>
            <a:lvl1pPr algn="ctr">
              <a:defRPr sz="1400" b="0" i="0"/>
            </a:lvl1pPr>
          </a:lstStyle>
          <a:p>
            <a:endParaRPr lang="en-US"/>
          </a:p>
        </p:txBody>
      </p:sp>
      <p:sp>
        <p:nvSpPr>
          <p:cNvPr id="10" name="Rectangle 9">
            <a:extLst>
              <a:ext uri="{FF2B5EF4-FFF2-40B4-BE49-F238E27FC236}">
                <a16:creationId xmlns:a16="http://schemas.microsoft.com/office/drawing/2014/main" id="{A74615DD-79C7-D161-D3CD-297AE11165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1E46D4D9-E562-E760-5B07-75D4512D6A2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1EF6D862-6A44-F1D9-EAE4-1FB5F72E45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1" name="Group 20">
            <a:extLst>
              <a:ext uri="{FF2B5EF4-FFF2-40B4-BE49-F238E27FC236}">
                <a16:creationId xmlns:a16="http://schemas.microsoft.com/office/drawing/2014/main" id="{17E6D3D1-AB14-CDAF-7037-8A6164889C9E}"/>
              </a:ext>
            </a:extLst>
          </p:cNvPr>
          <p:cNvGrpSpPr/>
          <p:nvPr userDrawn="1"/>
        </p:nvGrpSpPr>
        <p:grpSpPr>
          <a:xfrm>
            <a:off x="242995" y="837761"/>
            <a:ext cx="838200" cy="109793"/>
            <a:chOff x="571500" y="930335"/>
            <a:chExt cx="838200" cy="120483"/>
          </a:xfrm>
        </p:grpSpPr>
        <p:sp>
          <p:nvSpPr>
            <p:cNvPr id="22" name="Oval 21">
              <a:extLst>
                <a:ext uri="{FF2B5EF4-FFF2-40B4-BE49-F238E27FC236}">
                  <a16:creationId xmlns:a16="http://schemas.microsoft.com/office/drawing/2014/main" id="{79DC3CFE-BFA5-7157-50CD-5C6B099C229C}"/>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5307935B-D21E-00D5-80AC-E79D4197BBA6}"/>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016E84B2-AE90-8BD6-B895-D34845A20D4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5" name="Oval 24">
              <a:extLst>
                <a:ext uri="{FF2B5EF4-FFF2-40B4-BE49-F238E27FC236}">
                  <a16:creationId xmlns:a16="http://schemas.microsoft.com/office/drawing/2014/main" id="{1C964DF6-1D18-AE24-37FF-AE61C0443ADB}"/>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79FA3EE5-6DF9-C3A8-BA0E-77A8D6699AB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2295323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pecial_0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7479378-E967-A84F-B622-04A6605633F9}"/>
              </a:ext>
            </a:extLst>
          </p:cNvPr>
          <p:cNvSpPr>
            <a:spLocks noGrp="1"/>
          </p:cNvSpPr>
          <p:nvPr>
            <p:ph type="pic" sz="quarter" idx="15"/>
          </p:nvPr>
        </p:nvSpPr>
        <p:spPr>
          <a:xfrm>
            <a:off x="754383"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27" name="Text Placeholder 26">
            <a:extLst>
              <a:ext uri="{FF2B5EF4-FFF2-40B4-BE49-F238E27FC236}">
                <a16:creationId xmlns:a16="http://schemas.microsoft.com/office/drawing/2014/main" id="{D5594187-B2C7-0D43-9EE2-2CF987DA1DB5}"/>
              </a:ext>
            </a:extLst>
          </p:cNvPr>
          <p:cNvSpPr>
            <a:spLocks noGrp="1"/>
          </p:cNvSpPr>
          <p:nvPr>
            <p:ph type="body" sz="quarter" idx="17" hasCustomPrompt="1"/>
          </p:nvPr>
        </p:nvSpPr>
        <p:spPr>
          <a:xfrm>
            <a:off x="55292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1" name="Picture Placeholder 2">
            <a:extLst>
              <a:ext uri="{FF2B5EF4-FFF2-40B4-BE49-F238E27FC236}">
                <a16:creationId xmlns:a16="http://schemas.microsoft.com/office/drawing/2014/main" id="{1FE0756A-392B-3D41-8095-61C2E21F5780}"/>
              </a:ext>
            </a:extLst>
          </p:cNvPr>
          <p:cNvSpPr>
            <a:spLocks noGrp="1"/>
          </p:cNvSpPr>
          <p:nvPr>
            <p:ph type="pic" sz="quarter" idx="18"/>
          </p:nvPr>
        </p:nvSpPr>
        <p:spPr>
          <a:xfrm>
            <a:off x="3465314"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3" name="Text Placeholder 26">
            <a:extLst>
              <a:ext uri="{FF2B5EF4-FFF2-40B4-BE49-F238E27FC236}">
                <a16:creationId xmlns:a16="http://schemas.microsoft.com/office/drawing/2014/main" id="{0CBAF152-847A-1540-8967-49E26190C189}"/>
              </a:ext>
            </a:extLst>
          </p:cNvPr>
          <p:cNvSpPr>
            <a:spLocks noGrp="1"/>
          </p:cNvSpPr>
          <p:nvPr>
            <p:ph type="body" sz="quarter" idx="20" hasCustomPrompt="1"/>
          </p:nvPr>
        </p:nvSpPr>
        <p:spPr>
          <a:xfrm>
            <a:off x="333996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4" name="Picture Placeholder 2">
            <a:extLst>
              <a:ext uri="{FF2B5EF4-FFF2-40B4-BE49-F238E27FC236}">
                <a16:creationId xmlns:a16="http://schemas.microsoft.com/office/drawing/2014/main" id="{E1973F83-2B99-2D47-B223-CD02C749D08D}"/>
              </a:ext>
            </a:extLst>
          </p:cNvPr>
          <p:cNvSpPr>
            <a:spLocks noGrp="1"/>
          </p:cNvSpPr>
          <p:nvPr>
            <p:ph type="pic" sz="quarter" idx="21"/>
          </p:nvPr>
        </p:nvSpPr>
        <p:spPr>
          <a:xfrm>
            <a:off x="6283768"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6" name="Text Placeholder 26">
            <a:extLst>
              <a:ext uri="{FF2B5EF4-FFF2-40B4-BE49-F238E27FC236}">
                <a16:creationId xmlns:a16="http://schemas.microsoft.com/office/drawing/2014/main" id="{30361622-0EBF-5046-BC37-F4CCD2D28D86}"/>
              </a:ext>
            </a:extLst>
          </p:cNvPr>
          <p:cNvSpPr>
            <a:spLocks noGrp="1"/>
          </p:cNvSpPr>
          <p:nvPr>
            <p:ph type="body" sz="quarter" idx="23" hasCustomPrompt="1"/>
          </p:nvPr>
        </p:nvSpPr>
        <p:spPr>
          <a:xfrm>
            <a:off x="6103050"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7" name="Picture Placeholder 2">
            <a:extLst>
              <a:ext uri="{FF2B5EF4-FFF2-40B4-BE49-F238E27FC236}">
                <a16:creationId xmlns:a16="http://schemas.microsoft.com/office/drawing/2014/main" id="{210009E0-B2EF-5247-BE30-EFA7DE964510}"/>
              </a:ext>
            </a:extLst>
          </p:cNvPr>
          <p:cNvSpPr>
            <a:spLocks noGrp="1"/>
          </p:cNvSpPr>
          <p:nvPr>
            <p:ph type="pic" sz="quarter" idx="24"/>
          </p:nvPr>
        </p:nvSpPr>
        <p:spPr>
          <a:xfrm>
            <a:off x="8994699"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9" name="Text Placeholder 26">
            <a:extLst>
              <a:ext uri="{FF2B5EF4-FFF2-40B4-BE49-F238E27FC236}">
                <a16:creationId xmlns:a16="http://schemas.microsoft.com/office/drawing/2014/main" id="{DF9AA2B3-98B7-D04F-AEE4-57B8533C7B73}"/>
              </a:ext>
            </a:extLst>
          </p:cNvPr>
          <p:cNvSpPr>
            <a:spLocks noGrp="1"/>
          </p:cNvSpPr>
          <p:nvPr>
            <p:ph type="body" sz="quarter" idx="26" hasCustomPrompt="1"/>
          </p:nvPr>
        </p:nvSpPr>
        <p:spPr>
          <a:xfrm>
            <a:off x="891490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41" name="Text Placeholder 40">
            <a:extLst>
              <a:ext uri="{FF2B5EF4-FFF2-40B4-BE49-F238E27FC236}">
                <a16:creationId xmlns:a16="http://schemas.microsoft.com/office/drawing/2014/main" id="{4F3A698D-F3EC-EA40-A9CF-F9469D460DCD}"/>
              </a:ext>
            </a:extLst>
          </p:cNvPr>
          <p:cNvSpPr>
            <a:spLocks noGrp="1"/>
          </p:cNvSpPr>
          <p:nvPr>
            <p:ph type="body" sz="quarter" idx="27" hasCustomPrompt="1"/>
          </p:nvPr>
        </p:nvSpPr>
        <p:spPr>
          <a:xfrm>
            <a:off x="55335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3" name="Text Placeholder 40">
            <a:extLst>
              <a:ext uri="{FF2B5EF4-FFF2-40B4-BE49-F238E27FC236}">
                <a16:creationId xmlns:a16="http://schemas.microsoft.com/office/drawing/2014/main" id="{B37770F6-50C5-3A49-8298-87989A224153}"/>
              </a:ext>
            </a:extLst>
          </p:cNvPr>
          <p:cNvSpPr>
            <a:spLocks noGrp="1"/>
          </p:cNvSpPr>
          <p:nvPr>
            <p:ph type="body" sz="quarter" idx="28" hasCustomPrompt="1"/>
          </p:nvPr>
        </p:nvSpPr>
        <p:spPr>
          <a:xfrm>
            <a:off x="3328202"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4" name="Text Placeholder 40">
            <a:extLst>
              <a:ext uri="{FF2B5EF4-FFF2-40B4-BE49-F238E27FC236}">
                <a16:creationId xmlns:a16="http://schemas.microsoft.com/office/drawing/2014/main" id="{B77AC844-39F9-0645-815D-E99BEC4E2733}"/>
              </a:ext>
            </a:extLst>
          </p:cNvPr>
          <p:cNvSpPr>
            <a:spLocks noGrp="1"/>
          </p:cNvSpPr>
          <p:nvPr>
            <p:ph type="body" sz="quarter" idx="29" hasCustomPrompt="1"/>
          </p:nvPr>
        </p:nvSpPr>
        <p:spPr>
          <a:xfrm>
            <a:off x="611031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5" name="Text Placeholder 40">
            <a:extLst>
              <a:ext uri="{FF2B5EF4-FFF2-40B4-BE49-F238E27FC236}">
                <a16:creationId xmlns:a16="http://schemas.microsoft.com/office/drawing/2014/main" id="{322B121B-6CA2-6848-8D7C-CAB8725B29EE}"/>
              </a:ext>
            </a:extLst>
          </p:cNvPr>
          <p:cNvSpPr>
            <a:spLocks noGrp="1"/>
          </p:cNvSpPr>
          <p:nvPr>
            <p:ph type="body" sz="quarter" idx="30" hasCustomPrompt="1"/>
          </p:nvPr>
        </p:nvSpPr>
        <p:spPr>
          <a:xfrm>
            <a:off x="8922168"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7" name="Text Placeholder 46">
            <a:extLst>
              <a:ext uri="{FF2B5EF4-FFF2-40B4-BE49-F238E27FC236}">
                <a16:creationId xmlns:a16="http://schemas.microsoft.com/office/drawing/2014/main" id="{9FD570A1-75A9-4D4A-B5EA-5D16CFBE3633}"/>
              </a:ext>
            </a:extLst>
          </p:cNvPr>
          <p:cNvSpPr>
            <a:spLocks noGrp="1"/>
          </p:cNvSpPr>
          <p:nvPr>
            <p:ph type="body" sz="quarter" idx="31" hasCustomPrompt="1"/>
          </p:nvPr>
        </p:nvSpPr>
        <p:spPr>
          <a:xfrm>
            <a:off x="494045" y="3376803"/>
            <a:ext cx="2710931" cy="378712"/>
          </a:xfrm>
          <a:prstGeom prst="roundRect">
            <a:avLst>
              <a:gd name="adj" fmla="val 50000"/>
            </a:avLst>
          </a:prstGeom>
          <a:solidFill>
            <a:schemeClr val="accent6"/>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8" name="Text Placeholder 46">
            <a:extLst>
              <a:ext uri="{FF2B5EF4-FFF2-40B4-BE49-F238E27FC236}">
                <a16:creationId xmlns:a16="http://schemas.microsoft.com/office/drawing/2014/main" id="{3231A04A-4488-4E4B-9455-9FDDF5125A49}"/>
              </a:ext>
            </a:extLst>
          </p:cNvPr>
          <p:cNvSpPr>
            <a:spLocks noGrp="1"/>
          </p:cNvSpPr>
          <p:nvPr>
            <p:ph type="body" sz="quarter" idx="32" hasCustomPrompt="1"/>
          </p:nvPr>
        </p:nvSpPr>
        <p:spPr>
          <a:xfrm>
            <a:off x="3320405" y="3376803"/>
            <a:ext cx="2710931" cy="378712"/>
          </a:xfrm>
          <a:prstGeom prst="roundRect">
            <a:avLst>
              <a:gd name="adj" fmla="val 50000"/>
            </a:avLst>
          </a:prstGeom>
          <a:solidFill>
            <a:schemeClr val="accent1"/>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9" name="Text Placeholder 46">
            <a:extLst>
              <a:ext uri="{FF2B5EF4-FFF2-40B4-BE49-F238E27FC236}">
                <a16:creationId xmlns:a16="http://schemas.microsoft.com/office/drawing/2014/main" id="{04622C4D-E594-944D-920C-1CC4C9FB7835}"/>
              </a:ext>
            </a:extLst>
          </p:cNvPr>
          <p:cNvSpPr>
            <a:spLocks noGrp="1"/>
          </p:cNvSpPr>
          <p:nvPr>
            <p:ph type="body" sz="quarter" idx="33" hasCustomPrompt="1"/>
          </p:nvPr>
        </p:nvSpPr>
        <p:spPr>
          <a:xfrm>
            <a:off x="6112476" y="3376803"/>
            <a:ext cx="2710931" cy="378712"/>
          </a:xfrm>
          <a:prstGeom prst="roundRect">
            <a:avLst>
              <a:gd name="adj" fmla="val 50000"/>
            </a:avLst>
          </a:prstGeom>
          <a:solidFill>
            <a:schemeClr val="accent3"/>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50" name="Text Placeholder 46">
            <a:extLst>
              <a:ext uri="{FF2B5EF4-FFF2-40B4-BE49-F238E27FC236}">
                <a16:creationId xmlns:a16="http://schemas.microsoft.com/office/drawing/2014/main" id="{7E4F4AB8-41CD-5D44-9710-99A030E70078}"/>
              </a:ext>
            </a:extLst>
          </p:cNvPr>
          <p:cNvSpPr>
            <a:spLocks noGrp="1"/>
          </p:cNvSpPr>
          <p:nvPr>
            <p:ph type="body" sz="quarter" idx="34" hasCustomPrompt="1"/>
          </p:nvPr>
        </p:nvSpPr>
        <p:spPr>
          <a:xfrm>
            <a:off x="8904444" y="3376803"/>
            <a:ext cx="2710931" cy="378712"/>
          </a:xfrm>
          <a:prstGeom prst="roundRect">
            <a:avLst>
              <a:gd name="adj" fmla="val 50000"/>
            </a:avLst>
          </a:prstGeom>
          <a:solidFill>
            <a:schemeClr val="accent2"/>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20" name="Slide Number Placeholder 5">
            <a:extLst>
              <a:ext uri="{FF2B5EF4-FFF2-40B4-BE49-F238E27FC236}">
                <a16:creationId xmlns:a16="http://schemas.microsoft.com/office/drawing/2014/main" id="{F16B603E-7086-42ED-B148-2D3B620C8FC4}"/>
              </a:ext>
            </a:extLst>
          </p:cNvPr>
          <p:cNvSpPr txBox="1">
            <a:spLocks/>
          </p:cNvSpPr>
          <p:nvPr userDrawn="1"/>
        </p:nvSpPr>
        <p:spPr>
          <a:xfrm>
            <a:off x="11332613" y="6377051"/>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2" name="Rectangle 1">
            <a:extLst>
              <a:ext uri="{FF2B5EF4-FFF2-40B4-BE49-F238E27FC236}">
                <a16:creationId xmlns:a16="http://schemas.microsoft.com/office/drawing/2014/main" id="{2D600DA2-BA95-2C44-9261-03520E5E82F8}"/>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EB9A6995-CD45-6F30-4116-1EFB8F6BBAD1}"/>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5" name="Graphic 4">
            <a:extLst>
              <a:ext uri="{FF2B5EF4-FFF2-40B4-BE49-F238E27FC236}">
                <a16:creationId xmlns:a16="http://schemas.microsoft.com/office/drawing/2014/main" id="{960F1908-CBDA-284B-FCF3-AAB4012C17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6" name="Group 5">
            <a:extLst>
              <a:ext uri="{FF2B5EF4-FFF2-40B4-BE49-F238E27FC236}">
                <a16:creationId xmlns:a16="http://schemas.microsoft.com/office/drawing/2014/main" id="{149318FC-262C-6B72-D354-F8A3993D33F2}"/>
              </a:ext>
            </a:extLst>
          </p:cNvPr>
          <p:cNvGrpSpPr/>
          <p:nvPr userDrawn="1"/>
        </p:nvGrpSpPr>
        <p:grpSpPr>
          <a:xfrm>
            <a:off x="242995" y="837761"/>
            <a:ext cx="838200" cy="109793"/>
            <a:chOff x="571500" y="930335"/>
            <a:chExt cx="838200" cy="120483"/>
          </a:xfrm>
        </p:grpSpPr>
        <p:sp>
          <p:nvSpPr>
            <p:cNvPr id="7" name="Oval 6">
              <a:extLst>
                <a:ext uri="{FF2B5EF4-FFF2-40B4-BE49-F238E27FC236}">
                  <a16:creationId xmlns:a16="http://schemas.microsoft.com/office/drawing/2014/main" id="{5EB9D334-6AF2-B81B-945C-DCCC6E732F1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8" name="Oval 7">
              <a:extLst>
                <a:ext uri="{FF2B5EF4-FFF2-40B4-BE49-F238E27FC236}">
                  <a16:creationId xmlns:a16="http://schemas.microsoft.com/office/drawing/2014/main" id="{D1345770-B160-FE6A-781C-04706BF9473F}"/>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C05BF842-1C7F-B717-6581-423DAF559C3D}"/>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405B93F0-8048-9298-4771-F337BDC5F7A5}"/>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1" name="Oval 10">
              <a:extLst>
                <a:ext uri="{FF2B5EF4-FFF2-40B4-BE49-F238E27FC236}">
                  <a16:creationId xmlns:a16="http://schemas.microsoft.com/office/drawing/2014/main" id="{098F5F9E-0E15-F3A2-9CDA-325FB90F83B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528370870"/>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Special_0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BA0B78-9B0E-42B5-8448-9437C73938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5782"/>
          <a:stretch/>
        </p:blipFill>
        <p:spPr>
          <a:xfrm>
            <a:off x="-1" y="910454"/>
            <a:ext cx="8693465" cy="5806440"/>
          </a:xfrm>
          <a:prstGeom prst="rect">
            <a:avLst/>
          </a:prstGeom>
        </p:spPr>
      </p:pic>
      <p:sp>
        <p:nvSpPr>
          <p:cNvPr id="8" name="Picture Placeholder 7">
            <a:extLst>
              <a:ext uri="{FF2B5EF4-FFF2-40B4-BE49-F238E27FC236}">
                <a16:creationId xmlns:a16="http://schemas.microsoft.com/office/drawing/2014/main" id="{1CD0ECC3-0CC8-424C-8B78-F1E921AACD56}"/>
              </a:ext>
            </a:extLst>
          </p:cNvPr>
          <p:cNvSpPr>
            <a:spLocks noGrp="1"/>
          </p:cNvSpPr>
          <p:nvPr>
            <p:ph type="pic" sz="quarter" idx="11" hasCustomPrompt="1"/>
          </p:nvPr>
        </p:nvSpPr>
        <p:spPr>
          <a:xfrm>
            <a:off x="137360" y="2112155"/>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7389812" y="1956235"/>
            <a:ext cx="4086225"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9" name="Picture Placeholder 7">
            <a:extLst>
              <a:ext uri="{FF2B5EF4-FFF2-40B4-BE49-F238E27FC236}">
                <a16:creationId xmlns:a16="http://schemas.microsoft.com/office/drawing/2014/main" id="{F37F6B21-6CFA-444C-87D9-D550A7FCE3AF}"/>
              </a:ext>
            </a:extLst>
          </p:cNvPr>
          <p:cNvSpPr>
            <a:spLocks noGrp="1"/>
          </p:cNvSpPr>
          <p:nvPr>
            <p:ph type="pic" sz="quarter" idx="18" hasCustomPrompt="1"/>
          </p:nvPr>
        </p:nvSpPr>
        <p:spPr>
          <a:xfrm>
            <a:off x="2154548" y="1955598"/>
            <a:ext cx="2729602" cy="3648788"/>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0" name="Picture Placeholder 7">
            <a:extLst>
              <a:ext uri="{FF2B5EF4-FFF2-40B4-BE49-F238E27FC236}">
                <a16:creationId xmlns:a16="http://schemas.microsoft.com/office/drawing/2014/main" id="{A1F66B56-1C09-4ABB-88D8-CEE946A0ED8B}"/>
              </a:ext>
            </a:extLst>
          </p:cNvPr>
          <p:cNvSpPr>
            <a:spLocks noGrp="1"/>
          </p:cNvSpPr>
          <p:nvPr>
            <p:ph type="pic" sz="quarter" idx="19" hasCustomPrompt="1"/>
          </p:nvPr>
        </p:nvSpPr>
        <p:spPr>
          <a:xfrm>
            <a:off x="5056253" y="2147442"/>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1" name="Rectangle 20">
            <a:extLst>
              <a:ext uri="{FF2B5EF4-FFF2-40B4-BE49-F238E27FC236}">
                <a16:creationId xmlns:a16="http://schemas.microsoft.com/office/drawing/2014/main" id="{1C87D2A9-C759-92EC-FEEB-2712421A606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1">
            <a:extLst>
              <a:ext uri="{FF2B5EF4-FFF2-40B4-BE49-F238E27FC236}">
                <a16:creationId xmlns:a16="http://schemas.microsoft.com/office/drawing/2014/main" id="{77AEF4DC-7F43-76D2-2144-AD875265210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3" name="Graphic 22">
            <a:extLst>
              <a:ext uri="{FF2B5EF4-FFF2-40B4-BE49-F238E27FC236}">
                <a16:creationId xmlns:a16="http://schemas.microsoft.com/office/drawing/2014/main" id="{31916AB8-CC92-F997-9EC6-645AB3B6350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4" name="Group 23">
            <a:extLst>
              <a:ext uri="{FF2B5EF4-FFF2-40B4-BE49-F238E27FC236}">
                <a16:creationId xmlns:a16="http://schemas.microsoft.com/office/drawing/2014/main" id="{17D8BF66-6EB9-30F5-DC25-46A9963B0A4C}"/>
              </a:ext>
            </a:extLst>
          </p:cNvPr>
          <p:cNvGrpSpPr/>
          <p:nvPr userDrawn="1"/>
        </p:nvGrpSpPr>
        <p:grpSpPr>
          <a:xfrm>
            <a:off x="242995" y="837761"/>
            <a:ext cx="838200" cy="109793"/>
            <a:chOff x="571500" y="930335"/>
            <a:chExt cx="838200" cy="120483"/>
          </a:xfrm>
        </p:grpSpPr>
        <p:sp>
          <p:nvSpPr>
            <p:cNvPr id="25" name="Oval 24">
              <a:extLst>
                <a:ext uri="{FF2B5EF4-FFF2-40B4-BE49-F238E27FC236}">
                  <a16:creationId xmlns:a16="http://schemas.microsoft.com/office/drawing/2014/main" id="{50117176-B90E-40C2-FE66-6D61678FF4E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FFDF1B85-7216-9517-CE9C-48A225399CE0}"/>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7" name="Oval 26">
              <a:extLst>
                <a:ext uri="{FF2B5EF4-FFF2-40B4-BE49-F238E27FC236}">
                  <a16:creationId xmlns:a16="http://schemas.microsoft.com/office/drawing/2014/main" id="{4DC5F58B-9A11-B825-E791-ADD36BC1CA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8" name="Oval 27">
              <a:extLst>
                <a:ext uri="{FF2B5EF4-FFF2-40B4-BE49-F238E27FC236}">
                  <a16:creationId xmlns:a16="http://schemas.microsoft.com/office/drawing/2014/main" id="{1A570EE7-1547-F123-D448-FFC76A58CF2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9" name="Oval 28">
              <a:extLst>
                <a:ext uri="{FF2B5EF4-FFF2-40B4-BE49-F238E27FC236}">
                  <a16:creationId xmlns:a16="http://schemas.microsoft.com/office/drawing/2014/main" id="{E953BDDE-EE71-C4AC-CBDC-1CCA9244EF3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33" name="Picture 32">
            <a:extLst>
              <a:ext uri="{FF2B5EF4-FFF2-40B4-BE49-F238E27FC236}">
                <a16:creationId xmlns:a16="http://schemas.microsoft.com/office/drawing/2014/main" id="{024C3493-7F18-79C5-00FA-9D406063B7E8}"/>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rot="21360064">
            <a:off x="-2800199" y="5031545"/>
            <a:ext cx="5567056" cy="3625630"/>
          </a:xfrm>
          <a:custGeom>
            <a:avLst/>
            <a:gdLst>
              <a:gd name="connsiteX0" fmla="*/ 253461 w 5567056"/>
              <a:gd name="connsiteY0" fmla="*/ 0 h 3625630"/>
              <a:gd name="connsiteX1" fmla="*/ 0 w 5567056"/>
              <a:gd name="connsiteY1" fmla="*/ 3625630 h 3625630"/>
              <a:gd name="connsiteX2" fmla="*/ 0 w 5567056"/>
              <a:gd name="connsiteY2" fmla="*/ 0 h 3625630"/>
              <a:gd name="connsiteX3" fmla="*/ 5567056 w 5567056"/>
              <a:gd name="connsiteY3" fmla="*/ 0 h 3625630"/>
              <a:gd name="connsiteX4" fmla="*/ 5567056 w 5567056"/>
              <a:gd name="connsiteY4" fmla="*/ 2035136 h 3625630"/>
              <a:gd name="connsiteX5" fmla="*/ 2798228 w 5567056"/>
              <a:gd name="connsiteY5" fmla="*/ 1841572 h 3625630"/>
              <a:gd name="connsiteX6" fmla="*/ 2926969 w 5567056"/>
              <a:gd name="connsiteY6" fmla="*/ 0 h 362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7056" h="3625630">
                <a:moveTo>
                  <a:pt x="253461" y="0"/>
                </a:moveTo>
                <a:lnTo>
                  <a:pt x="0" y="3625630"/>
                </a:lnTo>
                <a:lnTo>
                  <a:pt x="0" y="0"/>
                </a:lnTo>
                <a:close/>
                <a:moveTo>
                  <a:pt x="5567056" y="0"/>
                </a:moveTo>
                <a:lnTo>
                  <a:pt x="5567056" y="2035136"/>
                </a:lnTo>
                <a:lnTo>
                  <a:pt x="2798228" y="1841572"/>
                </a:lnTo>
                <a:lnTo>
                  <a:pt x="2926969" y="0"/>
                </a:lnTo>
                <a:close/>
              </a:path>
            </a:pathLst>
          </a:cu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270235">
            <a:off x="-506260" y="5457099"/>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83388044"/>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_02c">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EF25939-D223-7E4A-8FB2-FE9A3331B7CE}"/>
              </a:ext>
            </a:extLst>
          </p:cNvPr>
          <p:cNvSpPr>
            <a:spLocks noGrp="1"/>
          </p:cNvSpPr>
          <p:nvPr>
            <p:ph type="title" hasCustomPrompt="1"/>
          </p:nvPr>
        </p:nvSpPr>
        <p:spPr>
          <a:xfrm>
            <a:off x="336000" y="261000"/>
            <a:ext cx="6522720" cy="573024"/>
          </a:xfrm>
          <a:prstGeom prst="roundRect">
            <a:avLst>
              <a:gd name="adj" fmla="val 50000"/>
            </a:avLst>
          </a:prstGeom>
          <a:solidFill>
            <a:schemeClr val="accent2"/>
          </a:solidFill>
        </p:spPr>
        <p:txBody>
          <a:bodyPr>
            <a:noAutofit/>
          </a:bodyPr>
          <a:lstStyle>
            <a:lvl1pPr>
              <a:defRPr sz="2400" b="1" i="0">
                <a:solidFill>
                  <a:schemeClr val="bg1"/>
                </a:solidFill>
              </a:defRPr>
            </a:lvl1pPr>
          </a:lstStyle>
          <a:p>
            <a:r>
              <a:rPr lang="en-US"/>
              <a:t>Click to enter Heading</a:t>
            </a:r>
          </a:p>
        </p:txBody>
      </p:sp>
      <p:sp>
        <p:nvSpPr>
          <p:cNvPr id="5" name="Slide Number Placeholder 5">
            <a:extLst>
              <a:ext uri="{FF2B5EF4-FFF2-40B4-BE49-F238E27FC236}">
                <a16:creationId xmlns:a16="http://schemas.microsoft.com/office/drawing/2014/main" id="{B3E07558-B527-4BDD-8E47-77A6ECCCD1D1}"/>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2" name="Group 1">
            <a:extLst>
              <a:ext uri="{FF2B5EF4-FFF2-40B4-BE49-F238E27FC236}">
                <a16:creationId xmlns:a16="http://schemas.microsoft.com/office/drawing/2014/main" id="{C8AD75DE-6A29-E14D-74FB-594114FECD25}"/>
              </a:ext>
            </a:extLst>
          </p:cNvPr>
          <p:cNvGrpSpPr/>
          <p:nvPr userDrawn="1"/>
        </p:nvGrpSpPr>
        <p:grpSpPr>
          <a:xfrm>
            <a:off x="485775" y="939860"/>
            <a:ext cx="1019175" cy="109793"/>
            <a:chOff x="571500" y="930335"/>
            <a:chExt cx="1019175" cy="120483"/>
          </a:xfrm>
        </p:grpSpPr>
        <p:sp>
          <p:nvSpPr>
            <p:cNvPr id="3" name="Oval 2">
              <a:extLst>
                <a:ext uri="{FF2B5EF4-FFF2-40B4-BE49-F238E27FC236}">
                  <a16:creationId xmlns:a16="http://schemas.microsoft.com/office/drawing/2014/main" id="{325C57A0-C5F7-233D-27B7-E934165444AC}"/>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4DD0D32F-63E1-6750-99F2-2D220343DB05}"/>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8" name="Oval 7">
              <a:extLst>
                <a:ext uri="{FF2B5EF4-FFF2-40B4-BE49-F238E27FC236}">
                  <a16:creationId xmlns:a16="http://schemas.microsoft.com/office/drawing/2014/main" id="{89678460-064C-7B0C-7B09-247D53BF831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881E055E-EEDD-B56E-FDA3-EE8BD792B4A6}"/>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243E503-06B3-9CD4-ACA0-A76C24077777}"/>
                </a:ext>
              </a:extLst>
            </p:cNvPr>
            <p:cNvSpPr/>
            <p:nvPr/>
          </p:nvSpPr>
          <p:spPr>
            <a:xfrm flipV="1">
              <a:off x="1295400" y="930335"/>
              <a:ext cx="114300" cy="120483"/>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1" name="Oval 10">
              <a:extLst>
                <a:ext uri="{FF2B5EF4-FFF2-40B4-BE49-F238E27FC236}">
                  <a16:creationId xmlns:a16="http://schemas.microsoft.com/office/drawing/2014/main" id="{160CC7FB-BCE6-BD85-11C6-0102D154018F}"/>
                </a:ext>
              </a:extLst>
            </p:cNvPr>
            <p:cNvSpPr/>
            <p:nvPr/>
          </p:nvSpPr>
          <p:spPr>
            <a:xfrm flipV="1">
              <a:off x="1476375" y="930335"/>
              <a:ext cx="114300" cy="120483"/>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4003883967"/>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F0C2ED-1548-456F-9ADF-150E0B4EC125}"/>
              </a:ext>
            </a:extLst>
          </p:cNvPr>
          <p:cNvSpPr>
            <a:spLocks noGrp="1"/>
          </p:cNvSpPr>
          <p:nvPr>
            <p:ph type="title"/>
          </p:nvPr>
        </p:nvSpPr>
        <p:spPr>
          <a:xfrm>
            <a:off x="838200" y="57200"/>
            <a:ext cx="10515600" cy="1325563"/>
          </a:xfrm>
          <a:prstGeom prst="rect">
            <a:avLst/>
          </a:prstGeom>
        </p:spPr>
        <p:txBody>
          <a:bodyPr vert="horz" lIns="91440" tIns="45720" rIns="91440" bIns="45720" rtlCol="0" anchor="ctr">
            <a:normAutofit/>
          </a:bodyPr>
          <a:lstStyle/>
          <a:p>
            <a:r>
              <a:rPr lang="en-US"/>
              <a:t>Click to edit Title</a:t>
            </a:r>
          </a:p>
        </p:txBody>
      </p:sp>
      <p:sp>
        <p:nvSpPr>
          <p:cNvPr id="3" name="Text Placeholder 2">
            <a:extLst>
              <a:ext uri="{FF2B5EF4-FFF2-40B4-BE49-F238E27FC236}">
                <a16:creationId xmlns:a16="http://schemas.microsoft.com/office/drawing/2014/main" id="{7F0C97F3-202A-4641-84B9-4146DCDCF3B5}"/>
              </a:ext>
            </a:extLst>
          </p:cNvPr>
          <p:cNvSpPr>
            <a:spLocks noGrp="1"/>
          </p:cNvSpPr>
          <p:nvPr>
            <p:ph type="body" idx="1"/>
          </p:nvPr>
        </p:nvSpPr>
        <p:spPr>
          <a:xfrm>
            <a:off x="838200" y="1825624"/>
            <a:ext cx="10515600" cy="4648327"/>
          </a:xfrm>
          <a:prstGeom prst="rect">
            <a:avLst/>
          </a:prstGeom>
        </p:spPr>
        <p:txBody>
          <a:bodyPr vert="horz" lIns="91440" tIns="45720" rIns="91440" bIns="45720" rtlCol="0">
            <a:normAutofit/>
          </a:bodyPr>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2496779"/>
      </p:ext>
    </p:extLst>
  </p:cSld>
  <p:clrMap bg1="lt1" tx1="dk1" bg2="lt2" tx2="dk2" accent1="accent1" accent2="accent2" accent3="accent3" accent4="accent4" accent5="accent5" accent6="accent6" hlink="hlink" folHlink="folHlink"/>
  <p:sldLayoutIdLst>
    <p:sldLayoutId id="2147483750" r:id="rId1"/>
    <p:sldLayoutId id="2147483902" r:id="rId2"/>
    <p:sldLayoutId id="2147483901" r:id="rId3"/>
    <p:sldLayoutId id="2147483715" r:id="rId4"/>
    <p:sldLayoutId id="2147483891" r:id="rId5"/>
    <p:sldLayoutId id="2147483884" r:id="rId6"/>
    <p:sldLayoutId id="2147483886" r:id="rId7"/>
    <p:sldLayoutId id="2147483881" r:id="rId8"/>
    <p:sldLayoutId id="2147483887" r:id="rId9"/>
    <p:sldLayoutId id="2147483882" r:id="rId10"/>
    <p:sldLayoutId id="2147483888" r:id="rId11"/>
    <p:sldLayoutId id="2147483885" r:id="rId12"/>
    <p:sldLayoutId id="2147483889" r:id="rId13"/>
    <p:sldLayoutId id="2147483883" r:id="rId14"/>
    <p:sldLayoutId id="2147483890" r:id="rId15"/>
    <p:sldLayoutId id="2147483892" r:id="rId16"/>
    <p:sldLayoutId id="2147483716" r:id="rId17"/>
    <p:sldLayoutId id="2147483893" r:id="rId18"/>
    <p:sldLayoutId id="2147483894" r:id="rId19"/>
    <p:sldLayoutId id="2147483895" r:id="rId20"/>
    <p:sldLayoutId id="2147483896" r:id="rId21"/>
    <p:sldLayoutId id="2147483705" r:id="rId22"/>
    <p:sldLayoutId id="2147483897" r:id="rId23"/>
    <p:sldLayoutId id="2147483899" r:id="rId24"/>
    <p:sldLayoutId id="2147483898" r:id="rId25"/>
    <p:sldLayoutId id="2147483752" r:id="rId26"/>
    <p:sldLayoutId id="2147483737" r:id="rId27"/>
    <p:sldLayoutId id="2147483843" r:id="rId28"/>
    <p:sldLayoutId id="2147483654" r:id="rId29"/>
    <p:sldLayoutId id="2147483905" r:id="rId30"/>
    <p:sldLayoutId id="2147483900" r:id="rId31"/>
    <p:sldLayoutId id="2147483691" r:id="rId32"/>
    <p:sldLayoutId id="2147483680" r:id="rId33"/>
    <p:sldLayoutId id="2147483685" r:id="rId34"/>
    <p:sldLayoutId id="2147483756" r:id="rId35"/>
    <p:sldLayoutId id="2147483703" r:id="rId36"/>
    <p:sldLayoutId id="2147483668" r:id="rId37"/>
    <p:sldLayoutId id="2147483906" r:id="rId38"/>
  </p:sldLayoutIdLst>
  <p:hf hdr="0" ftr="0" dt="0"/>
  <p:txStyles>
    <p:titleStyle>
      <a:lvl1pPr algn="l" defTabSz="914400" rtl="0" eaLnBrk="1" latinLnBrk="0" hangingPunct="1">
        <a:lnSpc>
          <a:spcPct val="90000"/>
        </a:lnSpc>
        <a:spcBef>
          <a:spcPct val="0"/>
        </a:spcBef>
        <a:buNone/>
        <a:defRPr sz="4400" b="1" i="0" kern="1200">
          <a:solidFill>
            <a:schemeClr val="tx2"/>
          </a:solidFill>
          <a:latin typeface="Century Gothic" panose="020B0502020202020204" pitchFamily="34" charset="0"/>
          <a:ea typeface="+mj-ea"/>
          <a:cs typeface="Arial" panose="020B0604020202020204" pitchFamily="34" charset="0"/>
        </a:defRPr>
      </a:lvl1pPr>
    </p:titleStyle>
    <p:bodyStyle>
      <a:lvl1pPr marL="447675" indent="-447675" algn="l" defTabSz="914400" rtl="0" eaLnBrk="1" latinLnBrk="0" hangingPunct="1">
        <a:lnSpc>
          <a:spcPct val="90000"/>
        </a:lnSpc>
        <a:spcBef>
          <a:spcPts val="1000"/>
        </a:spcBef>
        <a:buClr>
          <a:schemeClr val="accent2"/>
        </a:buClr>
        <a:buSzPct val="110000"/>
        <a:buFont typeface="Century Gothic" panose="020B0502020202020204" pitchFamily="34" charset="0"/>
        <a:buChar char="●"/>
        <a:defRPr sz="2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SzPct val="125000"/>
        <a:buFont typeface="Arial" panose="020B0604020202020204" pitchFamily="34" charset="0"/>
        <a:buChar char="•"/>
        <a:defRPr sz="24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29.png"/><Relationship Id="rId1" Type="http://schemas.openxmlformats.org/officeDocument/2006/relationships/slideLayout" Target="../slideLayouts/slideLayout28.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 Id="rId9" Type="http://schemas.openxmlformats.org/officeDocument/2006/relationships/image" Target="../media/image36.svg"/></Relationships>
</file>

<file path=ppt/slides/_rels/slide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8.xml"/><Relationship Id="rId4" Type="http://schemas.openxmlformats.org/officeDocument/2006/relationships/image" Target="../media/image3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41.png"/><Relationship Id="rId7" Type="http://schemas.openxmlformats.org/officeDocument/2006/relationships/image" Target="../media/image3.png"/><Relationship Id="rId12" Type="http://schemas.openxmlformats.org/officeDocument/2006/relationships/image" Target="../media/image48.svg"/><Relationship Id="rId2" Type="http://schemas.openxmlformats.org/officeDocument/2006/relationships/image" Target="../media/image40.png"/><Relationship Id="rId1" Type="http://schemas.openxmlformats.org/officeDocument/2006/relationships/slideLayout" Target="../slideLayouts/slideLayout28.xml"/><Relationship Id="rId6" Type="http://schemas.openxmlformats.org/officeDocument/2006/relationships/image" Target="../media/image44.svg"/><Relationship Id="rId11" Type="http://schemas.openxmlformats.org/officeDocument/2006/relationships/image" Target="../media/image47.png"/><Relationship Id="rId5" Type="http://schemas.openxmlformats.org/officeDocument/2006/relationships/image" Target="../media/image43.png"/><Relationship Id="rId10" Type="http://schemas.openxmlformats.org/officeDocument/2006/relationships/image" Target="../media/image46.svg"/><Relationship Id="rId4" Type="http://schemas.openxmlformats.org/officeDocument/2006/relationships/image" Target="../media/image42.svg"/><Relationship Id="rId9" Type="http://schemas.openxmlformats.org/officeDocument/2006/relationships/image" Target="../media/image45.png"/></Relationships>
</file>

<file path=ppt/slides/_rels/slide6.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9.png"/><Relationship Id="rId7" Type="http://schemas.openxmlformats.org/officeDocument/2006/relationships/image" Target="../media/image51.png"/><Relationship Id="rId2" Type="http://schemas.openxmlformats.org/officeDocument/2006/relationships/notesSlide" Target="../notesSlides/notesSlide1.xml"/><Relationship Id="rId1" Type="http://schemas.openxmlformats.org/officeDocument/2006/relationships/slideLayout" Target="../slideLayouts/slideLayout28.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50.svg"/></Relationships>
</file>

<file path=ppt/slides/_rels/slide7.xml.rels><?xml version="1.0" encoding="UTF-8" standalone="yes"?>
<Relationships xmlns="http://schemas.openxmlformats.org/package/2006/relationships"><Relationship Id="rId3" Type="http://schemas.openxmlformats.org/officeDocument/2006/relationships/hyperlink" Target="https://chatgpt.com/g/g-68ce91f358748191959f1d59792545a0-rising-strategy-copilot-by-incubane" TargetMode="External"/><Relationship Id="rId2" Type="http://schemas.openxmlformats.org/officeDocument/2006/relationships/image" Target="../media/image53.pn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1552DE-2475-AC72-AAFB-AE4F18A0DAB0}"/>
              </a:ext>
            </a:extLst>
          </p:cNvPr>
          <p:cNvSpPr>
            <a:spLocks noGrp="1"/>
          </p:cNvSpPr>
          <p:nvPr>
            <p:ph type="body" sz="quarter" idx="12"/>
          </p:nvPr>
        </p:nvSpPr>
        <p:spPr>
          <a:xfrm>
            <a:off x="892428" y="2868693"/>
            <a:ext cx="3082836" cy="1120613"/>
          </a:xfrm>
        </p:spPr>
        <p:txBody>
          <a:bodyPr>
            <a:normAutofit fontScale="70000" lnSpcReduction="20000"/>
          </a:bodyPr>
          <a:lstStyle/>
          <a:p>
            <a:pPr algn="l"/>
            <a:r>
              <a:rPr lang="en-US" sz="2800" b="1" dirty="0"/>
              <a:t>Workday Rising US 2025</a:t>
            </a:r>
          </a:p>
          <a:p>
            <a:pPr algn="l"/>
            <a:r>
              <a:rPr lang="en-US" sz="2800" dirty="0"/>
              <a:t>Executive Summary and Impact on Our Organization</a:t>
            </a:r>
          </a:p>
        </p:txBody>
      </p:sp>
    </p:spTree>
    <p:extLst>
      <p:ext uri="{BB962C8B-B14F-4D97-AF65-F5344CB8AC3E}">
        <p14:creationId xmlns:p14="http://schemas.microsoft.com/office/powerpoint/2010/main" val="3892547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54E144-CF5D-2EC0-D658-5D4EFF44BE1B}"/>
              </a:ext>
            </a:extLst>
          </p:cNvPr>
          <p:cNvSpPr>
            <a:spLocks noGrp="1"/>
          </p:cNvSpPr>
          <p:nvPr>
            <p:ph type="sldNum" sz="quarter" idx="4"/>
          </p:nvPr>
        </p:nvSpPr>
        <p:spPr/>
        <p:txBody>
          <a:bodyPr/>
          <a:lstStyle/>
          <a:p>
            <a:fld id="{B97DCD48-F2F0-436C-978D-7C4D59D5E31F}" type="slidenum">
              <a:rPr lang="en-US" smtClean="0"/>
              <a:pPr/>
              <a:t>2</a:t>
            </a:fld>
            <a:endParaRPr lang="en-US" dirty="0"/>
          </a:p>
        </p:txBody>
      </p:sp>
      <p:sp>
        <p:nvSpPr>
          <p:cNvPr id="3" name="Title 2">
            <a:extLst>
              <a:ext uri="{FF2B5EF4-FFF2-40B4-BE49-F238E27FC236}">
                <a16:creationId xmlns:a16="http://schemas.microsoft.com/office/drawing/2014/main" id="{0F553913-15F9-FB17-0AA2-81115812C6AC}"/>
              </a:ext>
            </a:extLst>
          </p:cNvPr>
          <p:cNvSpPr>
            <a:spLocks noGrp="1"/>
          </p:cNvSpPr>
          <p:nvPr>
            <p:ph type="title"/>
          </p:nvPr>
        </p:nvSpPr>
        <p:spPr/>
        <p:txBody>
          <a:bodyPr/>
          <a:lstStyle/>
          <a:p>
            <a:r>
              <a:rPr lang="en-US"/>
              <a:t>Executive Summary</a:t>
            </a:r>
          </a:p>
        </p:txBody>
      </p:sp>
      <p:sp>
        <p:nvSpPr>
          <p:cNvPr id="4" name="Freeform 3">
            <a:extLst>
              <a:ext uri="{FF2B5EF4-FFF2-40B4-BE49-F238E27FC236}">
                <a16:creationId xmlns:a16="http://schemas.microsoft.com/office/drawing/2014/main" id="{13887095-68D4-526F-8A49-5EC456CC99B0}"/>
              </a:ext>
            </a:extLst>
          </p:cNvPr>
          <p:cNvSpPr>
            <a:spLocks/>
          </p:cNvSpPr>
          <p:nvPr/>
        </p:nvSpPr>
        <p:spPr bwMode="auto">
          <a:xfrm>
            <a:off x="1986237" y="2563754"/>
            <a:ext cx="289508" cy="210020"/>
          </a:xfrm>
          <a:custGeom>
            <a:avLst/>
            <a:gdLst>
              <a:gd name="T0" fmla="*/ 173 w 346"/>
              <a:gd name="T1" fmla="*/ 251 h 251"/>
              <a:gd name="T2" fmla="*/ 346 w 346"/>
              <a:gd name="T3" fmla="*/ 0 h 251"/>
              <a:gd name="T4" fmla="*/ 0 w 346"/>
              <a:gd name="T5" fmla="*/ 0 h 251"/>
              <a:gd name="T6" fmla="*/ 173 w 346"/>
              <a:gd name="T7" fmla="*/ 251 h 251"/>
            </a:gdLst>
            <a:ahLst/>
            <a:cxnLst>
              <a:cxn ang="0">
                <a:pos x="T0" y="T1"/>
              </a:cxn>
              <a:cxn ang="0">
                <a:pos x="T2" y="T3"/>
              </a:cxn>
              <a:cxn ang="0">
                <a:pos x="T4" y="T5"/>
              </a:cxn>
              <a:cxn ang="0">
                <a:pos x="T6" y="T7"/>
              </a:cxn>
            </a:cxnLst>
            <a:rect l="0" t="0" r="r" b="b"/>
            <a:pathLst>
              <a:path w="346" h="251">
                <a:moveTo>
                  <a:pt x="173" y="251"/>
                </a:moveTo>
                <a:lnTo>
                  <a:pt x="346" y="0"/>
                </a:lnTo>
                <a:lnTo>
                  <a:pt x="0" y="0"/>
                </a:lnTo>
                <a:lnTo>
                  <a:pt x="173" y="25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 name="Freeform 33">
            <a:extLst>
              <a:ext uri="{FF2B5EF4-FFF2-40B4-BE49-F238E27FC236}">
                <a16:creationId xmlns:a16="http://schemas.microsoft.com/office/drawing/2014/main" id="{66A2F80C-0458-8F41-AC62-E07554F211A6}"/>
              </a:ext>
            </a:extLst>
          </p:cNvPr>
          <p:cNvSpPr>
            <a:spLocks/>
          </p:cNvSpPr>
          <p:nvPr/>
        </p:nvSpPr>
        <p:spPr bwMode="auto">
          <a:xfrm>
            <a:off x="4549537" y="2563754"/>
            <a:ext cx="289508" cy="210020"/>
          </a:xfrm>
          <a:custGeom>
            <a:avLst/>
            <a:gdLst>
              <a:gd name="T0" fmla="*/ 173 w 346"/>
              <a:gd name="T1" fmla="*/ 251 h 251"/>
              <a:gd name="T2" fmla="*/ 346 w 346"/>
              <a:gd name="T3" fmla="*/ 0 h 251"/>
              <a:gd name="T4" fmla="*/ 0 w 346"/>
              <a:gd name="T5" fmla="*/ 0 h 251"/>
              <a:gd name="T6" fmla="*/ 173 w 346"/>
              <a:gd name="T7" fmla="*/ 251 h 251"/>
            </a:gdLst>
            <a:ahLst/>
            <a:cxnLst>
              <a:cxn ang="0">
                <a:pos x="T0" y="T1"/>
              </a:cxn>
              <a:cxn ang="0">
                <a:pos x="T2" y="T3"/>
              </a:cxn>
              <a:cxn ang="0">
                <a:pos x="T4" y="T5"/>
              </a:cxn>
              <a:cxn ang="0">
                <a:pos x="T6" y="T7"/>
              </a:cxn>
            </a:cxnLst>
            <a:rect l="0" t="0" r="r" b="b"/>
            <a:pathLst>
              <a:path w="346" h="251">
                <a:moveTo>
                  <a:pt x="173" y="251"/>
                </a:moveTo>
                <a:lnTo>
                  <a:pt x="346" y="0"/>
                </a:lnTo>
                <a:lnTo>
                  <a:pt x="0" y="0"/>
                </a:lnTo>
                <a:lnTo>
                  <a:pt x="173" y="25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 name="Freeform 33">
            <a:extLst>
              <a:ext uri="{FF2B5EF4-FFF2-40B4-BE49-F238E27FC236}">
                <a16:creationId xmlns:a16="http://schemas.microsoft.com/office/drawing/2014/main" id="{8E8A2F9B-BD61-9D88-4641-88F87FD30DDD}"/>
              </a:ext>
            </a:extLst>
          </p:cNvPr>
          <p:cNvSpPr>
            <a:spLocks/>
          </p:cNvSpPr>
          <p:nvPr/>
        </p:nvSpPr>
        <p:spPr bwMode="auto">
          <a:xfrm>
            <a:off x="7112837" y="2563754"/>
            <a:ext cx="289508" cy="210020"/>
          </a:xfrm>
          <a:custGeom>
            <a:avLst/>
            <a:gdLst>
              <a:gd name="T0" fmla="*/ 173 w 346"/>
              <a:gd name="T1" fmla="*/ 251 h 251"/>
              <a:gd name="T2" fmla="*/ 346 w 346"/>
              <a:gd name="T3" fmla="*/ 0 h 251"/>
              <a:gd name="T4" fmla="*/ 0 w 346"/>
              <a:gd name="T5" fmla="*/ 0 h 251"/>
              <a:gd name="T6" fmla="*/ 173 w 346"/>
              <a:gd name="T7" fmla="*/ 251 h 251"/>
            </a:gdLst>
            <a:ahLst/>
            <a:cxnLst>
              <a:cxn ang="0">
                <a:pos x="T0" y="T1"/>
              </a:cxn>
              <a:cxn ang="0">
                <a:pos x="T2" y="T3"/>
              </a:cxn>
              <a:cxn ang="0">
                <a:pos x="T4" y="T5"/>
              </a:cxn>
              <a:cxn ang="0">
                <a:pos x="T6" y="T7"/>
              </a:cxn>
            </a:cxnLst>
            <a:rect l="0" t="0" r="r" b="b"/>
            <a:pathLst>
              <a:path w="346" h="251">
                <a:moveTo>
                  <a:pt x="173" y="251"/>
                </a:moveTo>
                <a:lnTo>
                  <a:pt x="346" y="0"/>
                </a:lnTo>
                <a:lnTo>
                  <a:pt x="0" y="0"/>
                </a:lnTo>
                <a:lnTo>
                  <a:pt x="173" y="25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7" name="Freeform 33">
            <a:extLst>
              <a:ext uri="{FF2B5EF4-FFF2-40B4-BE49-F238E27FC236}">
                <a16:creationId xmlns:a16="http://schemas.microsoft.com/office/drawing/2014/main" id="{CDC75C75-290C-69AF-D81D-B88B95898191}"/>
              </a:ext>
            </a:extLst>
          </p:cNvPr>
          <p:cNvSpPr>
            <a:spLocks/>
          </p:cNvSpPr>
          <p:nvPr/>
        </p:nvSpPr>
        <p:spPr bwMode="auto">
          <a:xfrm>
            <a:off x="9676137" y="2563754"/>
            <a:ext cx="289508" cy="210020"/>
          </a:xfrm>
          <a:custGeom>
            <a:avLst/>
            <a:gdLst>
              <a:gd name="T0" fmla="*/ 173 w 346"/>
              <a:gd name="T1" fmla="*/ 251 h 251"/>
              <a:gd name="T2" fmla="*/ 346 w 346"/>
              <a:gd name="T3" fmla="*/ 0 h 251"/>
              <a:gd name="T4" fmla="*/ 0 w 346"/>
              <a:gd name="T5" fmla="*/ 0 h 251"/>
              <a:gd name="T6" fmla="*/ 173 w 346"/>
              <a:gd name="T7" fmla="*/ 251 h 251"/>
            </a:gdLst>
            <a:ahLst/>
            <a:cxnLst>
              <a:cxn ang="0">
                <a:pos x="T0" y="T1"/>
              </a:cxn>
              <a:cxn ang="0">
                <a:pos x="T2" y="T3"/>
              </a:cxn>
              <a:cxn ang="0">
                <a:pos x="T4" y="T5"/>
              </a:cxn>
              <a:cxn ang="0">
                <a:pos x="T6" y="T7"/>
              </a:cxn>
            </a:cxnLst>
            <a:rect l="0" t="0" r="r" b="b"/>
            <a:pathLst>
              <a:path w="346" h="251">
                <a:moveTo>
                  <a:pt x="173" y="251"/>
                </a:moveTo>
                <a:lnTo>
                  <a:pt x="346" y="0"/>
                </a:lnTo>
                <a:lnTo>
                  <a:pt x="0" y="0"/>
                </a:lnTo>
                <a:lnTo>
                  <a:pt x="173" y="25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8" name="TextBox 7">
            <a:extLst>
              <a:ext uri="{FF2B5EF4-FFF2-40B4-BE49-F238E27FC236}">
                <a16:creationId xmlns:a16="http://schemas.microsoft.com/office/drawing/2014/main" id="{87DEBBD9-10D4-54C0-9C85-8531856D8AA0}"/>
              </a:ext>
            </a:extLst>
          </p:cNvPr>
          <p:cNvSpPr txBox="1"/>
          <p:nvPr/>
        </p:nvSpPr>
        <p:spPr>
          <a:xfrm>
            <a:off x="988868" y="2829651"/>
            <a:ext cx="2260554"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t>What changed at a glance</a:t>
            </a:r>
            <a:endParaRPr lang="en-US" sz="1200" b="1" spc="30" dirty="0">
              <a:latin typeface="Century Gothic" panose="020B0502020202020204" pitchFamily="34" charset="0"/>
              <a:ea typeface="Lato" panose="020F0502020204030203" pitchFamily="34" charset="0"/>
              <a:cs typeface="Lato" panose="020F0502020204030203" pitchFamily="34" charset="0"/>
            </a:endParaRPr>
          </a:p>
        </p:txBody>
      </p:sp>
      <p:sp>
        <p:nvSpPr>
          <p:cNvPr id="10" name="TextBox 9">
            <a:extLst>
              <a:ext uri="{FF2B5EF4-FFF2-40B4-BE49-F238E27FC236}">
                <a16:creationId xmlns:a16="http://schemas.microsoft.com/office/drawing/2014/main" id="{4A66A283-2991-CD33-C581-C3209B478794}"/>
              </a:ext>
            </a:extLst>
          </p:cNvPr>
          <p:cNvSpPr txBox="1"/>
          <p:nvPr/>
        </p:nvSpPr>
        <p:spPr>
          <a:xfrm>
            <a:off x="3355528" y="2829651"/>
            <a:ext cx="2671886"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spc="30" dirty="0">
                <a:latin typeface="Century Gothic" panose="020B0502020202020204" pitchFamily="34" charset="0"/>
                <a:ea typeface="Lato" panose="020F0502020204030203" pitchFamily="34" charset="0"/>
                <a:cs typeface="Lato" panose="020F0502020204030203" pitchFamily="34" charset="0"/>
              </a:rPr>
              <a:t>AI and Agents you can use now</a:t>
            </a:r>
          </a:p>
        </p:txBody>
      </p:sp>
      <p:sp>
        <p:nvSpPr>
          <p:cNvPr id="11" name="TextBox 10">
            <a:extLst>
              <a:ext uri="{FF2B5EF4-FFF2-40B4-BE49-F238E27FC236}">
                <a16:creationId xmlns:a16="http://schemas.microsoft.com/office/drawing/2014/main" id="{127453EC-638D-A97D-87E7-E3DFC8A9A402}"/>
              </a:ext>
            </a:extLst>
          </p:cNvPr>
          <p:cNvSpPr txBox="1"/>
          <p:nvPr/>
        </p:nvSpPr>
        <p:spPr>
          <a:xfrm>
            <a:off x="3471794" y="3171483"/>
            <a:ext cx="2571546"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en-US" sz="1000" dirty="0"/>
              <a:t>HR Help: AI answers, case summaries, and deflection.</a:t>
            </a:r>
          </a:p>
          <a:p>
            <a:pPr marL="171450" indent="-171450">
              <a:buFont typeface="Arial" panose="020B0604020202020204" pitchFamily="34" charset="0"/>
              <a:buChar char="•"/>
            </a:pPr>
            <a:r>
              <a:rPr lang="en-US" sz="1000" dirty="0"/>
              <a:t>Recruiting: conversational apply, scheduling, shortlists, internal mobility scoring.</a:t>
            </a:r>
          </a:p>
          <a:p>
            <a:pPr marL="171450" indent="-171450">
              <a:buFont typeface="Arial" panose="020B0604020202020204" pitchFamily="34" charset="0"/>
              <a:buChar char="•"/>
            </a:pPr>
            <a:r>
              <a:rPr lang="en-US" sz="1000" dirty="0"/>
              <a:t>Performance: AI check-ins, goal support, feedback insights.</a:t>
            </a:r>
          </a:p>
          <a:p>
            <a:pPr marL="171450" indent="-171450">
              <a:buFont typeface="Arial" panose="020B0604020202020204" pitchFamily="34" charset="0"/>
              <a:buChar char="•"/>
            </a:pPr>
            <a:r>
              <a:rPr lang="en-US" sz="1000" dirty="0"/>
              <a:t>Payroll and Finance: variance explanations, close assistance, task automation.</a:t>
            </a:r>
          </a:p>
          <a:p>
            <a:pPr marL="171450" indent="-171450">
              <a:buFont typeface="Arial" panose="020B0604020202020204" pitchFamily="34" charset="0"/>
              <a:buChar char="•"/>
            </a:pPr>
            <a:r>
              <a:rPr lang="en-US" sz="1000" dirty="0"/>
              <a:t>Frontline and scheduling: shift optimization and manager copilots.</a:t>
            </a:r>
          </a:p>
          <a:p>
            <a:pPr marL="171450" indent="-171450">
              <a:buFont typeface="Arial" panose="020B0604020202020204" pitchFamily="34" charset="0"/>
              <a:buChar char="•"/>
            </a:pPr>
            <a:r>
              <a:rPr lang="en-US" sz="1000" dirty="0"/>
              <a:t>Measured by time saved, case deflection, cycle times, and quality.</a:t>
            </a:r>
            <a:endParaRPr lang="en-US" sz="1000" dirty="0">
              <a:solidFill>
                <a:schemeClr val="accent2"/>
              </a:solidFill>
              <a:latin typeface="Century Gothic" panose="020B0502020202020204" pitchFamily="34" charset="0"/>
              <a:ea typeface="Lato" panose="020F0502020204030203" pitchFamily="34" charset="0"/>
              <a:cs typeface="Lato" panose="020F0502020204030203" pitchFamily="34" charset="0"/>
            </a:endParaRPr>
          </a:p>
        </p:txBody>
      </p:sp>
      <p:sp>
        <p:nvSpPr>
          <p:cNvPr id="12" name="TextBox 11">
            <a:extLst>
              <a:ext uri="{FF2B5EF4-FFF2-40B4-BE49-F238E27FC236}">
                <a16:creationId xmlns:a16="http://schemas.microsoft.com/office/drawing/2014/main" id="{6D82228E-2C51-A4E8-70B7-015309643F35}"/>
              </a:ext>
            </a:extLst>
          </p:cNvPr>
          <p:cNvSpPr txBox="1"/>
          <p:nvPr/>
        </p:nvSpPr>
        <p:spPr>
          <a:xfrm>
            <a:off x="6187762" y="2829651"/>
            <a:ext cx="2137125"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spc="30" dirty="0">
                <a:latin typeface="Century Gothic" panose="020B0502020202020204" pitchFamily="34" charset="0"/>
                <a:ea typeface="Lato" panose="020F0502020204030203" pitchFamily="34" charset="0"/>
                <a:cs typeface="Lato" panose="020F0502020204030203" pitchFamily="34" charset="0"/>
              </a:rPr>
              <a:t>Data, platform, and build</a:t>
            </a:r>
          </a:p>
        </p:txBody>
      </p:sp>
      <p:sp>
        <p:nvSpPr>
          <p:cNvPr id="14" name="TextBox 13">
            <a:extLst>
              <a:ext uri="{FF2B5EF4-FFF2-40B4-BE49-F238E27FC236}">
                <a16:creationId xmlns:a16="http://schemas.microsoft.com/office/drawing/2014/main" id="{4057B8A8-822E-F943-2C99-28E4847B3BB5}"/>
              </a:ext>
            </a:extLst>
          </p:cNvPr>
          <p:cNvSpPr txBox="1"/>
          <p:nvPr/>
        </p:nvSpPr>
        <p:spPr>
          <a:xfrm>
            <a:off x="8925955" y="2829651"/>
            <a:ext cx="1820370"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spc="30" dirty="0">
                <a:latin typeface="Century Gothic" panose="020B0502020202020204" pitchFamily="34" charset="0"/>
                <a:ea typeface="Lato" panose="020F0502020204030203" pitchFamily="34" charset="0"/>
                <a:cs typeface="Lato" panose="020F0502020204030203" pitchFamily="34" charset="0"/>
              </a:rPr>
              <a:t>Why it Matters to You</a:t>
            </a:r>
          </a:p>
        </p:txBody>
      </p:sp>
      <p:grpSp>
        <p:nvGrpSpPr>
          <p:cNvPr id="15" name="Group 14">
            <a:extLst>
              <a:ext uri="{FF2B5EF4-FFF2-40B4-BE49-F238E27FC236}">
                <a16:creationId xmlns:a16="http://schemas.microsoft.com/office/drawing/2014/main" id="{5C3512C0-1D26-21DF-628D-C9E73293D689}"/>
              </a:ext>
            </a:extLst>
          </p:cNvPr>
          <p:cNvGrpSpPr/>
          <p:nvPr/>
        </p:nvGrpSpPr>
        <p:grpSpPr>
          <a:xfrm>
            <a:off x="1081686" y="860077"/>
            <a:ext cx="2467836" cy="1558088"/>
            <a:chOff x="1341345" y="2331698"/>
            <a:chExt cx="2467836" cy="1558088"/>
          </a:xfrm>
        </p:grpSpPr>
        <p:sp>
          <p:nvSpPr>
            <p:cNvPr id="64" name="Freeform 6">
              <a:extLst>
                <a:ext uri="{FF2B5EF4-FFF2-40B4-BE49-F238E27FC236}">
                  <a16:creationId xmlns:a16="http://schemas.microsoft.com/office/drawing/2014/main" id="{BCD78E04-014D-C41D-AE02-E55A4F3E0029}"/>
                </a:ext>
              </a:extLst>
            </p:cNvPr>
            <p:cNvSpPr>
              <a:spLocks noEditPoints="1"/>
            </p:cNvSpPr>
            <p:nvPr/>
          </p:nvSpPr>
          <p:spPr bwMode="auto">
            <a:xfrm>
              <a:off x="1608010" y="2331698"/>
              <a:ext cx="1558087" cy="1558088"/>
            </a:xfrm>
            <a:custGeom>
              <a:avLst/>
              <a:gdLst>
                <a:gd name="T0" fmla="*/ 799 w 1598"/>
                <a:gd name="T1" fmla="*/ 0 h 1599"/>
                <a:gd name="T2" fmla="*/ 0 w 1598"/>
                <a:gd name="T3" fmla="*/ 800 h 1599"/>
                <a:gd name="T4" fmla="*/ 799 w 1598"/>
                <a:gd name="T5" fmla="*/ 1599 h 1599"/>
                <a:gd name="T6" fmla="*/ 1598 w 1598"/>
                <a:gd name="T7" fmla="*/ 800 h 1599"/>
                <a:gd name="T8" fmla="*/ 799 w 1598"/>
                <a:gd name="T9" fmla="*/ 0 h 1599"/>
                <a:gd name="T10" fmla="*/ 799 w 1598"/>
                <a:gd name="T11" fmla="*/ 1405 h 1599"/>
                <a:gd name="T12" fmla="*/ 194 w 1598"/>
                <a:gd name="T13" fmla="*/ 800 h 1599"/>
                <a:gd name="T14" fmla="*/ 799 w 1598"/>
                <a:gd name="T15" fmla="*/ 194 h 1599"/>
                <a:gd name="T16" fmla="*/ 1405 w 1598"/>
                <a:gd name="T17" fmla="*/ 800 h 1599"/>
                <a:gd name="T18" fmla="*/ 799 w 1598"/>
                <a:gd name="T19" fmla="*/ 1405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8" h="1599">
                  <a:moveTo>
                    <a:pt x="799" y="0"/>
                  </a:moveTo>
                  <a:cubicBezTo>
                    <a:pt x="358" y="0"/>
                    <a:pt x="0" y="358"/>
                    <a:pt x="0" y="800"/>
                  </a:cubicBezTo>
                  <a:cubicBezTo>
                    <a:pt x="0" y="1241"/>
                    <a:pt x="358" y="1599"/>
                    <a:pt x="799" y="1599"/>
                  </a:cubicBezTo>
                  <a:cubicBezTo>
                    <a:pt x="1241" y="1599"/>
                    <a:pt x="1598" y="1241"/>
                    <a:pt x="1598" y="800"/>
                  </a:cubicBezTo>
                  <a:cubicBezTo>
                    <a:pt x="1598" y="358"/>
                    <a:pt x="1241" y="0"/>
                    <a:pt x="799" y="0"/>
                  </a:cubicBezTo>
                  <a:moveTo>
                    <a:pt x="799" y="1405"/>
                  </a:moveTo>
                  <a:cubicBezTo>
                    <a:pt x="465" y="1405"/>
                    <a:pt x="194" y="1134"/>
                    <a:pt x="194" y="800"/>
                  </a:cubicBezTo>
                  <a:cubicBezTo>
                    <a:pt x="194" y="465"/>
                    <a:pt x="465" y="194"/>
                    <a:pt x="799" y="194"/>
                  </a:cubicBezTo>
                  <a:cubicBezTo>
                    <a:pt x="1134" y="194"/>
                    <a:pt x="1405" y="465"/>
                    <a:pt x="1405" y="800"/>
                  </a:cubicBezTo>
                  <a:cubicBezTo>
                    <a:pt x="1405" y="1134"/>
                    <a:pt x="1134" y="1405"/>
                    <a:pt x="799" y="1405"/>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5" name="Rectangle 64">
              <a:extLst>
                <a:ext uri="{FF2B5EF4-FFF2-40B4-BE49-F238E27FC236}">
                  <a16:creationId xmlns:a16="http://schemas.microsoft.com/office/drawing/2014/main" id="{AE463B6F-9731-D00D-B4EA-61F52F545DF2}"/>
                </a:ext>
              </a:extLst>
            </p:cNvPr>
            <p:cNvSpPr>
              <a:spLocks noChangeArrowheads="1"/>
            </p:cNvSpPr>
            <p:nvPr/>
          </p:nvSpPr>
          <p:spPr bwMode="auto">
            <a:xfrm>
              <a:off x="1370329" y="3700580"/>
              <a:ext cx="2438852" cy="18920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6" name="Rectangle 65">
              <a:extLst>
                <a:ext uri="{FF2B5EF4-FFF2-40B4-BE49-F238E27FC236}">
                  <a16:creationId xmlns:a16="http://schemas.microsoft.com/office/drawing/2014/main" id="{24ED3A94-D6D5-744E-9455-E8D2624288BB}"/>
                </a:ext>
              </a:extLst>
            </p:cNvPr>
            <p:cNvSpPr>
              <a:spLocks noChangeArrowheads="1"/>
            </p:cNvSpPr>
            <p:nvPr/>
          </p:nvSpPr>
          <p:spPr bwMode="auto">
            <a:xfrm>
              <a:off x="1371599" y="3700580"/>
              <a:ext cx="2063701" cy="189206"/>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7" name="Freeform 10">
              <a:extLst>
                <a:ext uri="{FF2B5EF4-FFF2-40B4-BE49-F238E27FC236}">
                  <a16:creationId xmlns:a16="http://schemas.microsoft.com/office/drawing/2014/main" id="{854B8412-FE4A-2A93-4C1E-0675D6DC2062}"/>
                </a:ext>
              </a:extLst>
            </p:cNvPr>
            <p:cNvSpPr>
              <a:spLocks/>
            </p:cNvSpPr>
            <p:nvPr/>
          </p:nvSpPr>
          <p:spPr bwMode="auto">
            <a:xfrm>
              <a:off x="2402926" y="3452963"/>
              <a:ext cx="683171" cy="247618"/>
            </a:xfrm>
            <a:custGeom>
              <a:avLst/>
              <a:gdLst>
                <a:gd name="T0" fmla="*/ 701 w 701"/>
                <a:gd name="T1" fmla="*/ 0 h 254"/>
                <a:gd name="T2" fmla="*/ 476 w 701"/>
                <a:gd name="T3" fmla="*/ 0 h 254"/>
                <a:gd name="T4" fmla="*/ 451 w 701"/>
                <a:gd name="T5" fmla="*/ 33 h 254"/>
                <a:gd name="T6" fmla="*/ 0 w 701"/>
                <a:gd name="T7" fmla="*/ 254 h 254"/>
                <a:gd name="T8" fmla="*/ 505 w 701"/>
                <a:gd name="T9" fmla="*/ 254 h 254"/>
                <a:gd name="T10" fmla="*/ 701 w 701"/>
                <a:gd name="T11" fmla="*/ 0 h 254"/>
              </a:gdLst>
              <a:ahLst/>
              <a:cxnLst>
                <a:cxn ang="0">
                  <a:pos x="T0" y="T1"/>
                </a:cxn>
                <a:cxn ang="0">
                  <a:pos x="T2" y="T3"/>
                </a:cxn>
                <a:cxn ang="0">
                  <a:pos x="T4" y="T5"/>
                </a:cxn>
                <a:cxn ang="0">
                  <a:pos x="T6" y="T7"/>
                </a:cxn>
                <a:cxn ang="0">
                  <a:pos x="T8" y="T9"/>
                </a:cxn>
                <a:cxn ang="0">
                  <a:pos x="T10" y="T11"/>
                </a:cxn>
              </a:cxnLst>
              <a:rect l="0" t="0" r="r" b="b"/>
              <a:pathLst>
                <a:path w="701" h="254">
                  <a:moveTo>
                    <a:pt x="701" y="0"/>
                  </a:moveTo>
                  <a:cubicBezTo>
                    <a:pt x="476" y="0"/>
                    <a:pt x="476" y="0"/>
                    <a:pt x="476" y="0"/>
                  </a:cubicBezTo>
                  <a:cubicBezTo>
                    <a:pt x="468" y="11"/>
                    <a:pt x="460" y="22"/>
                    <a:pt x="451" y="33"/>
                  </a:cubicBezTo>
                  <a:cubicBezTo>
                    <a:pt x="343" y="164"/>
                    <a:pt x="182" y="249"/>
                    <a:pt x="0" y="254"/>
                  </a:cubicBezTo>
                  <a:cubicBezTo>
                    <a:pt x="505" y="254"/>
                    <a:pt x="505" y="254"/>
                    <a:pt x="505" y="254"/>
                  </a:cubicBezTo>
                  <a:cubicBezTo>
                    <a:pt x="586" y="184"/>
                    <a:pt x="653" y="97"/>
                    <a:pt x="701"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8" name="Freeform 11">
              <a:extLst>
                <a:ext uri="{FF2B5EF4-FFF2-40B4-BE49-F238E27FC236}">
                  <a16:creationId xmlns:a16="http://schemas.microsoft.com/office/drawing/2014/main" id="{68C6357D-D5ED-845C-54F3-B6F3328CCC70}"/>
                </a:ext>
              </a:extLst>
            </p:cNvPr>
            <p:cNvSpPr>
              <a:spLocks/>
            </p:cNvSpPr>
            <p:nvPr/>
          </p:nvSpPr>
          <p:spPr bwMode="auto">
            <a:xfrm>
              <a:off x="2387688" y="3700580"/>
              <a:ext cx="507934" cy="0"/>
            </a:xfrm>
            <a:custGeom>
              <a:avLst/>
              <a:gdLst>
                <a:gd name="T0" fmla="*/ 521 w 521"/>
                <a:gd name="T1" fmla="*/ 16 w 521"/>
                <a:gd name="T2" fmla="*/ 0 w 521"/>
                <a:gd name="T3" fmla="*/ 521 w 521"/>
                <a:gd name="T4" fmla="*/ 521 w 521"/>
              </a:gdLst>
              <a:ahLst/>
              <a:cxnLst>
                <a:cxn ang="0">
                  <a:pos x="T0" y="0"/>
                </a:cxn>
                <a:cxn ang="0">
                  <a:pos x="T1" y="0"/>
                </a:cxn>
                <a:cxn ang="0">
                  <a:pos x="T2" y="0"/>
                </a:cxn>
                <a:cxn ang="0">
                  <a:pos x="T3" y="0"/>
                </a:cxn>
                <a:cxn ang="0">
                  <a:pos x="T4" y="0"/>
                </a:cxn>
              </a:cxnLst>
              <a:rect l="0" t="0" r="r" b="b"/>
              <a:pathLst>
                <a:path w="521">
                  <a:moveTo>
                    <a:pt x="521" y="0"/>
                  </a:moveTo>
                  <a:cubicBezTo>
                    <a:pt x="16" y="0"/>
                    <a:pt x="16" y="0"/>
                    <a:pt x="16" y="0"/>
                  </a:cubicBezTo>
                  <a:cubicBezTo>
                    <a:pt x="11" y="0"/>
                    <a:pt x="5" y="0"/>
                    <a:pt x="0" y="0"/>
                  </a:cubicBezTo>
                  <a:cubicBezTo>
                    <a:pt x="521" y="0"/>
                    <a:pt x="521" y="0"/>
                    <a:pt x="521" y="0"/>
                  </a:cubicBezTo>
                  <a:cubicBezTo>
                    <a:pt x="521" y="0"/>
                    <a:pt x="521" y="0"/>
                    <a:pt x="521" y="0"/>
                  </a:cubicBezTo>
                </a:path>
              </a:pathLst>
            </a:custGeom>
            <a:solidFill>
              <a:srgbClr val="3D3D3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9" name="Freeform 23">
              <a:extLst>
                <a:ext uri="{FF2B5EF4-FFF2-40B4-BE49-F238E27FC236}">
                  <a16:creationId xmlns:a16="http://schemas.microsoft.com/office/drawing/2014/main" id="{CFADC4D9-4FE5-7B71-8270-977D0BE0C328}"/>
                </a:ext>
              </a:extLst>
            </p:cNvPr>
            <p:cNvSpPr>
              <a:spLocks/>
            </p:cNvSpPr>
            <p:nvPr/>
          </p:nvSpPr>
          <p:spPr bwMode="auto">
            <a:xfrm>
              <a:off x="1341345" y="3889786"/>
              <a:ext cx="1045074" cy="0"/>
            </a:xfrm>
            <a:custGeom>
              <a:avLst/>
              <a:gdLst>
                <a:gd name="T0" fmla="*/ 1065 w 1073"/>
                <a:gd name="T1" fmla="*/ 0 w 1073"/>
                <a:gd name="T2" fmla="*/ 0 w 1073"/>
                <a:gd name="T3" fmla="*/ 1073 w 1073"/>
                <a:gd name="T4" fmla="*/ 1065 w 1073"/>
              </a:gdLst>
              <a:ahLst/>
              <a:cxnLst>
                <a:cxn ang="0">
                  <a:pos x="T0" y="0"/>
                </a:cxn>
                <a:cxn ang="0">
                  <a:pos x="T1" y="0"/>
                </a:cxn>
                <a:cxn ang="0">
                  <a:pos x="T2" y="0"/>
                </a:cxn>
                <a:cxn ang="0">
                  <a:pos x="T3" y="0"/>
                </a:cxn>
                <a:cxn ang="0">
                  <a:pos x="T4" y="0"/>
                </a:cxn>
              </a:cxnLst>
              <a:rect l="0" t="0" r="r" b="b"/>
              <a:pathLst>
                <a:path w="1073">
                  <a:moveTo>
                    <a:pt x="1065" y="0"/>
                  </a:moveTo>
                  <a:cubicBezTo>
                    <a:pt x="0" y="0"/>
                    <a:pt x="0" y="0"/>
                    <a:pt x="0" y="0"/>
                  </a:cubicBezTo>
                  <a:cubicBezTo>
                    <a:pt x="0" y="0"/>
                    <a:pt x="0" y="0"/>
                    <a:pt x="0" y="0"/>
                  </a:cubicBezTo>
                  <a:cubicBezTo>
                    <a:pt x="1073" y="0"/>
                    <a:pt x="1073" y="0"/>
                    <a:pt x="1073" y="0"/>
                  </a:cubicBezTo>
                  <a:cubicBezTo>
                    <a:pt x="1070" y="0"/>
                    <a:pt x="1068" y="0"/>
                    <a:pt x="1065" y="0"/>
                  </a:cubicBezTo>
                </a:path>
              </a:pathLst>
            </a:custGeom>
            <a:solidFill>
              <a:srgbClr val="7D7D7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70" name="Freeform 24">
              <a:extLst>
                <a:ext uri="{FF2B5EF4-FFF2-40B4-BE49-F238E27FC236}">
                  <a16:creationId xmlns:a16="http://schemas.microsoft.com/office/drawing/2014/main" id="{C06BB22D-9772-9E85-0FDF-B9FE6D76325F}"/>
                </a:ext>
              </a:extLst>
            </p:cNvPr>
            <p:cNvSpPr>
              <a:spLocks/>
            </p:cNvSpPr>
            <p:nvPr/>
          </p:nvSpPr>
          <p:spPr bwMode="auto">
            <a:xfrm>
              <a:off x="1371600" y="3700580"/>
              <a:ext cx="1007200" cy="189206"/>
            </a:xfrm>
            <a:custGeom>
              <a:avLst/>
              <a:gdLst>
                <a:gd name="T0" fmla="*/ 552 w 1065"/>
                <a:gd name="T1" fmla="*/ 0 h 194"/>
                <a:gd name="T2" fmla="*/ 0 w 1065"/>
                <a:gd name="T3" fmla="*/ 0 h 194"/>
                <a:gd name="T4" fmla="*/ 0 w 1065"/>
                <a:gd name="T5" fmla="*/ 194 h 194"/>
                <a:gd name="T6" fmla="*/ 1065 w 1065"/>
                <a:gd name="T7" fmla="*/ 194 h 194"/>
                <a:gd name="T8" fmla="*/ 552 w 1065"/>
                <a:gd name="T9" fmla="*/ 0 h 194"/>
              </a:gdLst>
              <a:ahLst/>
              <a:cxnLst>
                <a:cxn ang="0">
                  <a:pos x="T0" y="T1"/>
                </a:cxn>
                <a:cxn ang="0">
                  <a:pos x="T2" y="T3"/>
                </a:cxn>
                <a:cxn ang="0">
                  <a:pos x="T4" y="T5"/>
                </a:cxn>
                <a:cxn ang="0">
                  <a:pos x="T6" y="T7"/>
                </a:cxn>
                <a:cxn ang="0">
                  <a:pos x="T8" y="T9"/>
                </a:cxn>
              </a:cxnLst>
              <a:rect l="0" t="0" r="r" b="b"/>
              <a:pathLst>
                <a:path w="1065" h="194">
                  <a:moveTo>
                    <a:pt x="552" y="0"/>
                  </a:moveTo>
                  <a:cubicBezTo>
                    <a:pt x="0" y="0"/>
                    <a:pt x="0" y="0"/>
                    <a:pt x="0" y="0"/>
                  </a:cubicBezTo>
                  <a:cubicBezTo>
                    <a:pt x="0" y="194"/>
                    <a:pt x="0" y="194"/>
                    <a:pt x="0" y="194"/>
                  </a:cubicBezTo>
                  <a:cubicBezTo>
                    <a:pt x="1065" y="194"/>
                    <a:pt x="1065" y="194"/>
                    <a:pt x="1065" y="194"/>
                  </a:cubicBezTo>
                  <a:cubicBezTo>
                    <a:pt x="869" y="192"/>
                    <a:pt x="690" y="119"/>
                    <a:pt x="552"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grpSp>
      <p:grpSp>
        <p:nvGrpSpPr>
          <p:cNvPr id="16" name="Group 15">
            <a:extLst>
              <a:ext uri="{FF2B5EF4-FFF2-40B4-BE49-F238E27FC236}">
                <a16:creationId xmlns:a16="http://schemas.microsoft.com/office/drawing/2014/main" id="{8325EB1D-912B-F40B-CCF5-F0A0DDC58206}"/>
              </a:ext>
            </a:extLst>
          </p:cNvPr>
          <p:cNvGrpSpPr/>
          <p:nvPr/>
        </p:nvGrpSpPr>
        <p:grpSpPr>
          <a:xfrm>
            <a:off x="8422382" y="860077"/>
            <a:ext cx="2443159" cy="1558088"/>
            <a:chOff x="8544769" y="2331698"/>
            <a:chExt cx="2443159" cy="1558088"/>
          </a:xfrm>
        </p:grpSpPr>
        <p:sp>
          <p:nvSpPr>
            <p:cNvPr id="56" name="Freeform 6">
              <a:extLst>
                <a:ext uri="{FF2B5EF4-FFF2-40B4-BE49-F238E27FC236}">
                  <a16:creationId xmlns:a16="http://schemas.microsoft.com/office/drawing/2014/main" id="{56CC3D1A-35B7-501E-054B-DA9E8BCEBEC8}"/>
                </a:ext>
              </a:extLst>
            </p:cNvPr>
            <p:cNvSpPr>
              <a:spLocks noEditPoints="1"/>
            </p:cNvSpPr>
            <p:nvPr/>
          </p:nvSpPr>
          <p:spPr bwMode="auto">
            <a:xfrm>
              <a:off x="9160638" y="2331698"/>
              <a:ext cx="1558087" cy="1558088"/>
            </a:xfrm>
            <a:custGeom>
              <a:avLst/>
              <a:gdLst>
                <a:gd name="T0" fmla="*/ 799 w 1598"/>
                <a:gd name="T1" fmla="*/ 0 h 1599"/>
                <a:gd name="T2" fmla="*/ 0 w 1598"/>
                <a:gd name="T3" fmla="*/ 800 h 1599"/>
                <a:gd name="T4" fmla="*/ 799 w 1598"/>
                <a:gd name="T5" fmla="*/ 1599 h 1599"/>
                <a:gd name="T6" fmla="*/ 1598 w 1598"/>
                <a:gd name="T7" fmla="*/ 800 h 1599"/>
                <a:gd name="T8" fmla="*/ 799 w 1598"/>
                <a:gd name="T9" fmla="*/ 0 h 1599"/>
                <a:gd name="T10" fmla="*/ 799 w 1598"/>
                <a:gd name="T11" fmla="*/ 1405 h 1599"/>
                <a:gd name="T12" fmla="*/ 194 w 1598"/>
                <a:gd name="T13" fmla="*/ 800 h 1599"/>
                <a:gd name="T14" fmla="*/ 799 w 1598"/>
                <a:gd name="T15" fmla="*/ 194 h 1599"/>
                <a:gd name="T16" fmla="*/ 1405 w 1598"/>
                <a:gd name="T17" fmla="*/ 800 h 1599"/>
                <a:gd name="T18" fmla="*/ 799 w 1598"/>
                <a:gd name="T19" fmla="*/ 1405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8" h="1599">
                  <a:moveTo>
                    <a:pt x="799" y="0"/>
                  </a:moveTo>
                  <a:cubicBezTo>
                    <a:pt x="358" y="0"/>
                    <a:pt x="0" y="358"/>
                    <a:pt x="0" y="800"/>
                  </a:cubicBezTo>
                  <a:cubicBezTo>
                    <a:pt x="0" y="1241"/>
                    <a:pt x="358" y="1599"/>
                    <a:pt x="799" y="1599"/>
                  </a:cubicBezTo>
                  <a:cubicBezTo>
                    <a:pt x="1241" y="1599"/>
                    <a:pt x="1598" y="1241"/>
                    <a:pt x="1598" y="800"/>
                  </a:cubicBezTo>
                  <a:cubicBezTo>
                    <a:pt x="1598" y="358"/>
                    <a:pt x="1241" y="0"/>
                    <a:pt x="799" y="0"/>
                  </a:cubicBezTo>
                  <a:moveTo>
                    <a:pt x="799" y="1405"/>
                  </a:moveTo>
                  <a:cubicBezTo>
                    <a:pt x="465" y="1405"/>
                    <a:pt x="194" y="1134"/>
                    <a:pt x="194" y="800"/>
                  </a:cubicBezTo>
                  <a:cubicBezTo>
                    <a:pt x="194" y="465"/>
                    <a:pt x="465" y="194"/>
                    <a:pt x="799" y="194"/>
                  </a:cubicBezTo>
                  <a:cubicBezTo>
                    <a:pt x="1134" y="194"/>
                    <a:pt x="1405" y="465"/>
                    <a:pt x="1405" y="800"/>
                  </a:cubicBezTo>
                  <a:cubicBezTo>
                    <a:pt x="1405" y="1134"/>
                    <a:pt x="1134" y="1405"/>
                    <a:pt x="799" y="1405"/>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7" name="Rectangle 56">
              <a:extLst>
                <a:ext uri="{FF2B5EF4-FFF2-40B4-BE49-F238E27FC236}">
                  <a16:creationId xmlns:a16="http://schemas.microsoft.com/office/drawing/2014/main" id="{4FD40A2B-401D-37CB-E4FA-BF7C57F22CC6}"/>
                </a:ext>
              </a:extLst>
            </p:cNvPr>
            <p:cNvSpPr>
              <a:spLocks noChangeArrowheads="1"/>
            </p:cNvSpPr>
            <p:nvPr/>
          </p:nvSpPr>
          <p:spPr bwMode="auto">
            <a:xfrm>
              <a:off x="8545065" y="3700580"/>
              <a:ext cx="2442863" cy="18920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8" name="Rectangle 57">
              <a:extLst>
                <a:ext uri="{FF2B5EF4-FFF2-40B4-BE49-F238E27FC236}">
                  <a16:creationId xmlns:a16="http://schemas.microsoft.com/office/drawing/2014/main" id="{8F8AF4B9-4725-A0CE-4C98-62D65733FA19}"/>
                </a:ext>
              </a:extLst>
            </p:cNvPr>
            <p:cNvSpPr>
              <a:spLocks noChangeArrowheads="1"/>
            </p:cNvSpPr>
            <p:nvPr/>
          </p:nvSpPr>
          <p:spPr bwMode="auto">
            <a:xfrm>
              <a:off x="8924227" y="3700580"/>
              <a:ext cx="2063701" cy="189206"/>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9" name="Freeform 10">
              <a:extLst>
                <a:ext uri="{FF2B5EF4-FFF2-40B4-BE49-F238E27FC236}">
                  <a16:creationId xmlns:a16="http://schemas.microsoft.com/office/drawing/2014/main" id="{83979278-FADA-E9F4-5C1C-491C95E45929}"/>
                </a:ext>
              </a:extLst>
            </p:cNvPr>
            <p:cNvSpPr>
              <a:spLocks/>
            </p:cNvSpPr>
            <p:nvPr/>
          </p:nvSpPr>
          <p:spPr bwMode="auto">
            <a:xfrm>
              <a:off x="9955554" y="3452963"/>
              <a:ext cx="683171" cy="247618"/>
            </a:xfrm>
            <a:custGeom>
              <a:avLst/>
              <a:gdLst>
                <a:gd name="T0" fmla="*/ 701 w 701"/>
                <a:gd name="T1" fmla="*/ 0 h 254"/>
                <a:gd name="T2" fmla="*/ 476 w 701"/>
                <a:gd name="T3" fmla="*/ 0 h 254"/>
                <a:gd name="T4" fmla="*/ 451 w 701"/>
                <a:gd name="T5" fmla="*/ 33 h 254"/>
                <a:gd name="T6" fmla="*/ 0 w 701"/>
                <a:gd name="T7" fmla="*/ 254 h 254"/>
                <a:gd name="T8" fmla="*/ 505 w 701"/>
                <a:gd name="T9" fmla="*/ 254 h 254"/>
                <a:gd name="T10" fmla="*/ 701 w 701"/>
                <a:gd name="T11" fmla="*/ 0 h 254"/>
              </a:gdLst>
              <a:ahLst/>
              <a:cxnLst>
                <a:cxn ang="0">
                  <a:pos x="T0" y="T1"/>
                </a:cxn>
                <a:cxn ang="0">
                  <a:pos x="T2" y="T3"/>
                </a:cxn>
                <a:cxn ang="0">
                  <a:pos x="T4" y="T5"/>
                </a:cxn>
                <a:cxn ang="0">
                  <a:pos x="T6" y="T7"/>
                </a:cxn>
                <a:cxn ang="0">
                  <a:pos x="T8" y="T9"/>
                </a:cxn>
                <a:cxn ang="0">
                  <a:pos x="T10" y="T11"/>
                </a:cxn>
              </a:cxnLst>
              <a:rect l="0" t="0" r="r" b="b"/>
              <a:pathLst>
                <a:path w="701" h="254">
                  <a:moveTo>
                    <a:pt x="701" y="0"/>
                  </a:moveTo>
                  <a:cubicBezTo>
                    <a:pt x="476" y="0"/>
                    <a:pt x="476" y="0"/>
                    <a:pt x="476" y="0"/>
                  </a:cubicBezTo>
                  <a:cubicBezTo>
                    <a:pt x="468" y="11"/>
                    <a:pt x="460" y="22"/>
                    <a:pt x="451" y="33"/>
                  </a:cubicBezTo>
                  <a:cubicBezTo>
                    <a:pt x="343" y="164"/>
                    <a:pt x="182" y="249"/>
                    <a:pt x="0" y="254"/>
                  </a:cubicBezTo>
                  <a:cubicBezTo>
                    <a:pt x="505" y="254"/>
                    <a:pt x="505" y="254"/>
                    <a:pt x="505" y="254"/>
                  </a:cubicBezTo>
                  <a:cubicBezTo>
                    <a:pt x="586" y="184"/>
                    <a:pt x="653" y="97"/>
                    <a:pt x="701" y="0"/>
                  </a:cubicBezTo>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0" name="Freeform 11">
              <a:extLst>
                <a:ext uri="{FF2B5EF4-FFF2-40B4-BE49-F238E27FC236}">
                  <a16:creationId xmlns:a16="http://schemas.microsoft.com/office/drawing/2014/main" id="{83F76629-01F6-4DCE-0A31-ACC51101EB16}"/>
                </a:ext>
              </a:extLst>
            </p:cNvPr>
            <p:cNvSpPr>
              <a:spLocks/>
            </p:cNvSpPr>
            <p:nvPr/>
          </p:nvSpPr>
          <p:spPr bwMode="auto">
            <a:xfrm>
              <a:off x="9940316" y="3700580"/>
              <a:ext cx="507934" cy="0"/>
            </a:xfrm>
            <a:custGeom>
              <a:avLst/>
              <a:gdLst>
                <a:gd name="T0" fmla="*/ 521 w 521"/>
                <a:gd name="T1" fmla="*/ 16 w 521"/>
                <a:gd name="T2" fmla="*/ 0 w 521"/>
                <a:gd name="T3" fmla="*/ 521 w 521"/>
                <a:gd name="T4" fmla="*/ 521 w 521"/>
              </a:gdLst>
              <a:ahLst/>
              <a:cxnLst>
                <a:cxn ang="0">
                  <a:pos x="T0" y="0"/>
                </a:cxn>
                <a:cxn ang="0">
                  <a:pos x="T1" y="0"/>
                </a:cxn>
                <a:cxn ang="0">
                  <a:pos x="T2" y="0"/>
                </a:cxn>
                <a:cxn ang="0">
                  <a:pos x="T3" y="0"/>
                </a:cxn>
                <a:cxn ang="0">
                  <a:pos x="T4" y="0"/>
                </a:cxn>
              </a:cxnLst>
              <a:rect l="0" t="0" r="r" b="b"/>
              <a:pathLst>
                <a:path w="521">
                  <a:moveTo>
                    <a:pt x="521" y="0"/>
                  </a:moveTo>
                  <a:cubicBezTo>
                    <a:pt x="16" y="0"/>
                    <a:pt x="16" y="0"/>
                    <a:pt x="16" y="0"/>
                  </a:cubicBezTo>
                  <a:cubicBezTo>
                    <a:pt x="11" y="0"/>
                    <a:pt x="5" y="0"/>
                    <a:pt x="0" y="0"/>
                  </a:cubicBezTo>
                  <a:cubicBezTo>
                    <a:pt x="521" y="0"/>
                    <a:pt x="521" y="0"/>
                    <a:pt x="521" y="0"/>
                  </a:cubicBezTo>
                  <a:cubicBezTo>
                    <a:pt x="521" y="0"/>
                    <a:pt x="521" y="0"/>
                    <a:pt x="521" y="0"/>
                  </a:cubicBezTo>
                </a:path>
              </a:pathLst>
            </a:custGeom>
            <a:solidFill>
              <a:srgbClr val="3D3D3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1" name="Freeform 43">
              <a:extLst>
                <a:ext uri="{FF2B5EF4-FFF2-40B4-BE49-F238E27FC236}">
                  <a16:creationId xmlns:a16="http://schemas.microsoft.com/office/drawing/2014/main" id="{47038945-7739-468C-A0C2-8D36153675C2}"/>
                </a:ext>
              </a:extLst>
            </p:cNvPr>
            <p:cNvSpPr>
              <a:spLocks/>
            </p:cNvSpPr>
            <p:nvPr/>
          </p:nvSpPr>
          <p:spPr bwMode="auto">
            <a:xfrm>
              <a:off x="8893973" y="3889786"/>
              <a:ext cx="1045074" cy="0"/>
            </a:xfrm>
            <a:custGeom>
              <a:avLst/>
              <a:gdLst>
                <a:gd name="T0" fmla="*/ 1065 w 1073"/>
                <a:gd name="T1" fmla="*/ 0 w 1073"/>
                <a:gd name="T2" fmla="*/ 0 w 1073"/>
                <a:gd name="T3" fmla="*/ 1073 w 1073"/>
                <a:gd name="T4" fmla="*/ 1065 w 1073"/>
              </a:gdLst>
              <a:ahLst/>
              <a:cxnLst>
                <a:cxn ang="0">
                  <a:pos x="T0" y="0"/>
                </a:cxn>
                <a:cxn ang="0">
                  <a:pos x="T1" y="0"/>
                </a:cxn>
                <a:cxn ang="0">
                  <a:pos x="T2" y="0"/>
                </a:cxn>
                <a:cxn ang="0">
                  <a:pos x="T3" y="0"/>
                </a:cxn>
                <a:cxn ang="0">
                  <a:pos x="T4" y="0"/>
                </a:cxn>
              </a:cxnLst>
              <a:rect l="0" t="0" r="r" b="b"/>
              <a:pathLst>
                <a:path w="1073">
                  <a:moveTo>
                    <a:pt x="1065" y="0"/>
                  </a:moveTo>
                  <a:cubicBezTo>
                    <a:pt x="0" y="0"/>
                    <a:pt x="0" y="0"/>
                    <a:pt x="0" y="0"/>
                  </a:cubicBezTo>
                  <a:cubicBezTo>
                    <a:pt x="0" y="0"/>
                    <a:pt x="0" y="0"/>
                    <a:pt x="0" y="0"/>
                  </a:cubicBezTo>
                  <a:cubicBezTo>
                    <a:pt x="1073" y="0"/>
                    <a:pt x="1073" y="0"/>
                    <a:pt x="1073" y="0"/>
                  </a:cubicBezTo>
                  <a:cubicBezTo>
                    <a:pt x="1070" y="0"/>
                    <a:pt x="1068" y="0"/>
                    <a:pt x="1065" y="0"/>
                  </a:cubicBezTo>
                </a:path>
              </a:pathLst>
            </a:custGeom>
            <a:solidFill>
              <a:srgbClr val="7D7D7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2" name="Freeform 44">
              <a:extLst>
                <a:ext uri="{FF2B5EF4-FFF2-40B4-BE49-F238E27FC236}">
                  <a16:creationId xmlns:a16="http://schemas.microsoft.com/office/drawing/2014/main" id="{881AB303-99FD-7282-3CB3-011E1D7128EF}"/>
                </a:ext>
              </a:extLst>
            </p:cNvPr>
            <p:cNvSpPr>
              <a:spLocks/>
            </p:cNvSpPr>
            <p:nvPr/>
          </p:nvSpPr>
          <p:spPr bwMode="auto">
            <a:xfrm>
              <a:off x="8924228" y="3700580"/>
              <a:ext cx="1007200" cy="189206"/>
            </a:xfrm>
            <a:custGeom>
              <a:avLst/>
              <a:gdLst>
                <a:gd name="T0" fmla="*/ 552 w 1065"/>
                <a:gd name="T1" fmla="*/ 0 h 194"/>
                <a:gd name="T2" fmla="*/ 0 w 1065"/>
                <a:gd name="T3" fmla="*/ 0 h 194"/>
                <a:gd name="T4" fmla="*/ 0 w 1065"/>
                <a:gd name="T5" fmla="*/ 194 h 194"/>
                <a:gd name="T6" fmla="*/ 1065 w 1065"/>
                <a:gd name="T7" fmla="*/ 194 h 194"/>
                <a:gd name="T8" fmla="*/ 552 w 1065"/>
                <a:gd name="T9" fmla="*/ 0 h 194"/>
              </a:gdLst>
              <a:ahLst/>
              <a:cxnLst>
                <a:cxn ang="0">
                  <a:pos x="T0" y="T1"/>
                </a:cxn>
                <a:cxn ang="0">
                  <a:pos x="T2" y="T3"/>
                </a:cxn>
                <a:cxn ang="0">
                  <a:pos x="T4" y="T5"/>
                </a:cxn>
                <a:cxn ang="0">
                  <a:pos x="T6" y="T7"/>
                </a:cxn>
                <a:cxn ang="0">
                  <a:pos x="T8" y="T9"/>
                </a:cxn>
              </a:cxnLst>
              <a:rect l="0" t="0" r="r" b="b"/>
              <a:pathLst>
                <a:path w="1065" h="194">
                  <a:moveTo>
                    <a:pt x="552" y="0"/>
                  </a:moveTo>
                  <a:cubicBezTo>
                    <a:pt x="0" y="0"/>
                    <a:pt x="0" y="0"/>
                    <a:pt x="0" y="0"/>
                  </a:cubicBezTo>
                  <a:cubicBezTo>
                    <a:pt x="0" y="194"/>
                    <a:pt x="0" y="194"/>
                    <a:pt x="0" y="194"/>
                  </a:cubicBezTo>
                  <a:cubicBezTo>
                    <a:pt x="1065" y="194"/>
                    <a:pt x="1065" y="194"/>
                    <a:pt x="1065" y="194"/>
                  </a:cubicBezTo>
                  <a:cubicBezTo>
                    <a:pt x="869" y="192"/>
                    <a:pt x="690" y="119"/>
                    <a:pt x="552" y="0"/>
                  </a:cubicBezTo>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3" name="Rectangle 62">
              <a:extLst>
                <a:ext uri="{FF2B5EF4-FFF2-40B4-BE49-F238E27FC236}">
                  <a16:creationId xmlns:a16="http://schemas.microsoft.com/office/drawing/2014/main" id="{5E880E24-F7A8-2559-1FA9-2EF06E023117}"/>
                </a:ext>
              </a:extLst>
            </p:cNvPr>
            <p:cNvSpPr>
              <a:spLocks noChangeArrowheads="1"/>
            </p:cNvSpPr>
            <p:nvPr/>
          </p:nvSpPr>
          <p:spPr bwMode="auto">
            <a:xfrm>
              <a:off x="8544769" y="3700580"/>
              <a:ext cx="563843" cy="189206"/>
            </a:xfrm>
            <a:prstGeom prst="rect">
              <a:avLst/>
            </a:pr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grpSp>
      <p:grpSp>
        <p:nvGrpSpPr>
          <p:cNvPr id="17" name="Group 16">
            <a:extLst>
              <a:ext uri="{FF2B5EF4-FFF2-40B4-BE49-F238E27FC236}">
                <a16:creationId xmlns:a16="http://schemas.microsoft.com/office/drawing/2014/main" id="{69E8D770-8945-9190-5E2D-9B4BB73C5644}"/>
              </a:ext>
            </a:extLst>
          </p:cNvPr>
          <p:cNvGrpSpPr/>
          <p:nvPr/>
        </p:nvGrpSpPr>
        <p:grpSpPr>
          <a:xfrm>
            <a:off x="5974082" y="860077"/>
            <a:ext cx="2448596" cy="1558088"/>
            <a:chOff x="6096469" y="2331698"/>
            <a:chExt cx="2448596" cy="1558088"/>
          </a:xfrm>
        </p:grpSpPr>
        <p:sp>
          <p:nvSpPr>
            <p:cNvPr id="48" name="Freeform 6">
              <a:extLst>
                <a:ext uri="{FF2B5EF4-FFF2-40B4-BE49-F238E27FC236}">
                  <a16:creationId xmlns:a16="http://schemas.microsoft.com/office/drawing/2014/main" id="{DC26B935-BDAE-E802-A613-509B2158BC16}"/>
                </a:ext>
              </a:extLst>
            </p:cNvPr>
            <p:cNvSpPr>
              <a:spLocks noEditPoints="1"/>
            </p:cNvSpPr>
            <p:nvPr/>
          </p:nvSpPr>
          <p:spPr bwMode="auto">
            <a:xfrm>
              <a:off x="6597338" y="2331698"/>
              <a:ext cx="1558087" cy="1558088"/>
            </a:xfrm>
            <a:custGeom>
              <a:avLst/>
              <a:gdLst>
                <a:gd name="T0" fmla="*/ 799 w 1598"/>
                <a:gd name="T1" fmla="*/ 0 h 1599"/>
                <a:gd name="T2" fmla="*/ 0 w 1598"/>
                <a:gd name="T3" fmla="*/ 800 h 1599"/>
                <a:gd name="T4" fmla="*/ 799 w 1598"/>
                <a:gd name="T5" fmla="*/ 1599 h 1599"/>
                <a:gd name="T6" fmla="*/ 1598 w 1598"/>
                <a:gd name="T7" fmla="*/ 800 h 1599"/>
                <a:gd name="T8" fmla="*/ 799 w 1598"/>
                <a:gd name="T9" fmla="*/ 0 h 1599"/>
                <a:gd name="T10" fmla="*/ 799 w 1598"/>
                <a:gd name="T11" fmla="*/ 1405 h 1599"/>
                <a:gd name="T12" fmla="*/ 194 w 1598"/>
                <a:gd name="T13" fmla="*/ 800 h 1599"/>
                <a:gd name="T14" fmla="*/ 799 w 1598"/>
                <a:gd name="T15" fmla="*/ 194 h 1599"/>
                <a:gd name="T16" fmla="*/ 1405 w 1598"/>
                <a:gd name="T17" fmla="*/ 800 h 1599"/>
                <a:gd name="T18" fmla="*/ 799 w 1598"/>
                <a:gd name="T19" fmla="*/ 1405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8" h="1599">
                  <a:moveTo>
                    <a:pt x="799" y="0"/>
                  </a:moveTo>
                  <a:cubicBezTo>
                    <a:pt x="358" y="0"/>
                    <a:pt x="0" y="358"/>
                    <a:pt x="0" y="800"/>
                  </a:cubicBezTo>
                  <a:cubicBezTo>
                    <a:pt x="0" y="1241"/>
                    <a:pt x="358" y="1599"/>
                    <a:pt x="799" y="1599"/>
                  </a:cubicBezTo>
                  <a:cubicBezTo>
                    <a:pt x="1241" y="1599"/>
                    <a:pt x="1598" y="1241"/>
                    <a:pt x="1598" y="800"/>
                  </a:cubicBezTo>
                  <a:cubicBezTo>
                    <a:pt x="1598" y="358"/>
                    <a:pt x="1241" y="0"/>
                    <a:pt x="799" y="0"/>
                  </a:cubicBezTo>
                  <a:moveTo>
                    <a:pt x="799" y="1405"/>
                  </a:moveTo>
                  <a:cubicBezTo>
                    <a:pt x="465" y="1405"/>
                    <a:pt x="194" y="1134"/>
                    <a:pt x="194" y="800"/>
                  </a:cubicBezTo>
                  <a:cubicBezTo>
                    <a:pt x="194" y="465"/>
                    <a:pt x="465" y="194"/>
                    <a:pt x="799" y="194"/>
                  </a:cubicBezTo>
                  <a:cubicBezTo>
                    <a:pt x="1134" y="194"/>
                    <a:pt x="1405" y="465"/>
                    <a:pt x="1405" y="800"/>
                  </a:cubicBezTo>
                  <a:cubicBezTo>
                    <a:pt x="1405" y="1134"/>
                    <a:pt x="1134" y="1405"/>
                    <a:pt x="799" y="1405"/>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9" name="Rectangle 48">
              <a:extLst>
                <a:ext uri="{FF2B5EF4-FFF2-40B4-BE49-F238E27FC236}">
                  <a16:creationId xmlns:a16="http://schemas.microsoft.com/office/drawing/2014/main" id="{98AADE38-C479-8769-92C7-F23BAF07C6E9}"/>
                </a:ext>
              </a:extLst>
            </p:cNvPr>
            <p:cNvSpPr>
              <a:spLocks noChangeArrowheads="1"/>
            </p:cNvSpPr>
            <p:nvPr/>
          </p:nvSpPr>
          <p:spPr bwMode="auto">
            <a:xfrm>
              <a:off x="6097739" y="3700580"/>
              <a:ext cx="2447326" cy="189206"/>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0" name="Rectangle 49">
              <a:extLst>
                <a:ext uri="{FF2B5EF4-FFF2-40B4-BE49-F238E27FC236}">
                  <a16:creationId xmlns:a16="http://schemas.microsoft.com/office/drawing/2014/main" id="{58A67862-8DE9-6A5C-00FA-E2A2F8EBF2D3}"/>
                </a:ext>
              </a:extLst>
            </p:cNvPr>
            <p:cNvSpPr>
              <a:spLocks noChangeArrowheads="1"/>
            </p:cNvSpPr>
            <p:nvPr/>
          </p:nvSpPr>
          <p:spPr bwMode="auto">
            <a:xfrm>
              <a:off x="6360927" y="3700580"/>
              <a:ext cx="2063701" cy="189206"/>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1" name="Freeform 10">
              <a:extLst>
                <a:ext uri="{FF2B5EF4-FFF2-40B4-BE49-F238E27FC236}">
                  <a16:creationId xmlns:a16="http://schemas.microsoft.com/office/drawing/2014/main" id="{7423878E-9809-7B42-03EA-68A531E8AFB2}"/>
                </a:ext>
              </a:extLst>
            </p:cNvPr>
            <p:cNvSpPr>
              <a:spLocks/>
            </p:cNvSpPr>
            <p:nvPr/>
          </p:nvSpPr>
          <p:spPr bwMode="auto">
            <a:xfrm>
              <a:off x="7392254" y="3452963"/>
              <a:ext cx="683171" cy="247618"/>
            </a:xfrm>
            <a:custGeom>
              <a:avLst/>
              <a:gdLst>
                <a:gd name="T0" fmla="*/ 701 w 701"/>
                <a:gd name="T1" fmla="*/ 0 h 254"/>
                <a:gd name="T2" fmla="*/ 476 w 701"/>
                <a:gd name="T3" fmla="*/ 0 h 254"/>
                <a:gd name="T4" fmla="*/ 451 w 701"/>
                <a:gd name="T5" fmla="*/ 33 h 254"/>
                <a:gd name="T6" fmla="*/ 0 w 701"/>
                <a:gd name="T7" fmla="*/ 254 h 254"/>
                <a:gd name="T8" fmla="*/ 505 w 701"/>
                <a:gd name="T9" fmla="*/ 254 h 254"/>
                <a:gd name="T10" fmla="*/ 701 w 701"/>
                <a:gd name="T11" fmla="*/ 0 h 254"/>
              </a:gdLst>
              <a:ahLst/>
              <a:cxnLst>
                <a:cxn ang="0">
                  <a:pos x="T0" y="T1"/>
                </a:cxn>
                <a:cxn ang="0">
                  <a:pos x="T2" y="T3"/>
                </a:cxn>
                <a:cxn ang="0">
                  <a:pos x="T4" y="T5"/>
                </a:cxn>
                <a:cxn ang="0">
                  <a:pos x="T6" y="T7"/>
                </a:cxn>
                <a:cxn ang="0">
                  <a:pos x="T8" y="T9"/>
                </a:cxn>
                <a:cxn ang="0">
                  <a:pos x="T10" y="T11"/>
                </a:cxn>
              </a:cxnLst>
              <a:rect l="0" t="0" r="r" b="b"/>
              <a:pathLst>
                <a:path w="701" h="254">
                  <a:moveTo>
                    <a:pt x="701" y="0"/>
                  </a:moveTo>
                  <a:cubicBezTo>
                    <a:pt x="476" y="0"/>
                    <a:pt x="476" y="0"/>
                    <a:pt x="476" y="0"/>
                  </a:cubicBezTo>
                  <a:cubicBezTo>
                    <a:pt x="468" y="11"/>
                    <a:pt x="460" y="22"/>
                    <a:pt x="451" y="33"/>
                  </a:cubicBezTo>
                  <a:cubicBezTo>
                    <a:pt x="343" y="164"/>
                    <a:pt x="182" y="249"/>
                    <a:pt x="0" y="254"/>
                  </a:cubicBezTo>
                  <a:cubicBezTo>
                    <a:pt x="505" y="254"/>
                    <a:pt x="505" y="254"/>
                    <a:pt x="505" y="254"/>
                  </a:cubicBezTo>
                  <a:cubicBezTo>
                    <a:pt x="586" y="184"/>
                    <a:pt x="653" y="97"/>
                    <a:pt x="701" y="0"/>
                  </a:cubicBezTo>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2" name="Freeform 11">
              <a:extLst>
                <a:ext uri="{FF2B5EF4-FFF2-40B4-BE49-F238E27FC236}">
                  <a16:creationId xmlns:a16="http://schemas.microsoft.com/office/drawing/2014/main" id="{167EC390-71BC-BB30-CBD0-044ADB0100D4}"/>
                </a:ext>
              </a:extLst>
            </p:cNvPr>
            <p:cNvSpPr>
              <a:spLocks/>
            </p:cNvSpPr>
            <p:nvPr/>
          </p:nvSpPr>
          <p:spPr bwMode="auto">
            <a:xfrm>
              <a:off x="7377016" y="3700580"/>
              <a:ext cx="507934" cy="0"/>
            </a:xfrm>
            <a:custGeom>
              <a:avLst/>
              <a:gdLst>
                <a:gd name="T0" fmla="*/ 521 w 521"/>
                <a:gd name="T1" fmla="*/ 16 w 521"/>
                <a:gd name="T2" fmla="*/ 0 w 521"/>
                <a:gd name="T3" fmla="*/ 521 w 521"/>
                <a:gd name="T4" fmla="*/ 521 w 521"/>
              </a:gdLst>
              <a:ahLst/>
              <a:cxnLst>
                <a:cxn ang="0">
                  <a:pos x="T0" y="0"/>
                </a:cxn>
                <a:cxn ang="0">
                  <a:pos x="T1" y="0"/>
                </a:cxn>
                <a:cxn ang="0">
                  <a:pos x="T2" y="0"/>
                </a:cxn>
                <a:cxn ang="0">
                  <a:pos x="T3" y="0"/>
                </a:cxn>
                <a:cxn ang="0">
                  <a:pos x="T4" y="0"/>
                </a:cxn>
              </a:cxnLst>
              <a:rect l="0" t="0" r="r" b="b"/>
              <a:pathLst>
                <a:path w="521">
                  <a:moveTo>
                    <a:pt x="521" y="0"/>
                  </a:moveTo>
                  <a:cubicBezTo>
                    <a:pt x="16" y="0"/>
                    <a:pt x="16" y="0"/>
                    <a:pt x="16" y="0"/>
                  </a:cubicBezTo>
                  <a:cubicBezTo>
                    <a:pt x="11" y="0"/>
                    <a:pt x="5" y="0"/>
                    <a:pt x="0" y="0"/>
                  </a:cubicBezTo>
                  <a:cubicBezTo>
                    <a:pt x="521" y="0"/>
                    <a:pt x="521" y="0"/>
                    <a:pt x="521" y="0"/>
                  </a:cubicBezTo>
                  <a:cubicBezTo>
                    <a:pt x="521" y="0"/>
                    <a:pt x="521" y="0"/>
                    <a:pt x="521" y="0"/>
                  </a:cubicBezTo>
                </a:path>
              </a:pathLst>
            </a:custGeom>
            <a:solidFill>
              <a:srgbClr val="3D3D3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3" name="Freeform 43">
              <a:extLst>
                <a:ext uri="{FF2B5EF4-FFF2-40B4-BE49-F238E27FC236}">
                  <a16:creationId xmlns:a16="http://schemas.microsoft.com/office/drawing/2014/main" id="{4106CFC5-F8D6-D810-0F7E-1ADA17F2DCE3}"/>
                </a:ext>
              </a:extLst>
            </p:cNvPr>
            <p:cNvSpPr>
              <a:spLocks/>
            </p:cNvSpPr>
            <p:nvPr/>
          </p:nvSpPr>
          <p:spPr bwMode="auto">
            <a:xfrm>
              <a:off x="6330673" y="3889786"/>
              <a:ext cx="1045074" cy="0"/>
            </a:xfrm>
            <a:custGeom>
              <a:avLst/>
              <a:gdLst>
                <a:gd name="T0" fmla="*/ 1065 w 1073"/>
                <a:gd name="T1" fmla="*/ 0 w 1073"/>
                <a:gd name="T2" fmla="*/ 0 w 1073"/>
                <a:gd name="T3" fmla="*/ 1073 w 1073"/>
                <a:gd name="T4" fmla="*/ 1065 w 1073"/>
              </a:gdLst>
              <a:ahLst/>
              <a:cxnLst>
                <a:cxn ang="0">
                  <a:pos x="T0" y="0"/>
                </a:cxn>
                <a:cxn ang="0">
                  <a:pos x="T1" y="0"/>
                </a:cxn>
                <a:cxn ang="0">
                  <a:pos x="T2" y="0"/>
                </a:cxn>
                <a:cxn ang="0">
                  <a:pos x="T3" y="0"/>
                </a:cxn>
                <a:cxn ang="0">
                  <a:pos x="T4" y="0"/>
                </a:cxn>
              </a:cxnLst>
              <a:rect l="0" t="0" r="r" b="b"/>
              <a:pathLst>
                <a:path w="1073">
                  <a:moveTo>
                    <a:pt x="1065" y="0"/>
                  </a:moveTo>
                  <a:cubicBezTo>
                    <a:pt x="0" y="0"/>
                    <a:pt x="0" y="0"/>
                    <a:pt x="0" y="0"/>
                  </a:cubicBezTo>
                  <a:cubicBezTo>
                    <a:pt x="0" y="0"/>
                    <a:pt x="0" y="0"/>
                    <a:pt x="0" y="0"/>
                  </a:cubicBezTo>
                  <a:cubicBezTo>
                    <a:pt x="1073" y="0"/>
                    <a:pt x="1073" y="0"/>
                    <a:pt x="1073" y="0"/>
                  </a:cubicBezTo>
                  <a:cubicBezTo>
                    <a:pt x="1070" y="0"/>
                    <a:pt x="1068" y="0"/>
                    <a:pt x="1065" y="0"/>
                  </a:cubicBezTo>
                </a:path>
              </a:pathLst>
            </a:custGeom>
            <a:solidFill>
              <a:srgbClr val="7D7D7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4" name="Freeform 44">
              <a:extLst>
                <a:ext uri="{FF2B5EF4-FFF2-40B4-BE49-F238E27FC236}">
                  <a16:creationId xmlns:a16="http://schemas.microsoft.com/office/drawing/2014/main" id="{41DBADA7-0DE8-D1A9-86E3-549600574D7E}"/>
                </a:ext>
              </a:extLst>
            </p:cNvPr>
            <p:cNvSpPr>
              <a:spLocks/>
            </p:cNvSpPr>
            <p:nvPr/>
          </p:nvSpPr>
          <p:spPr bwMode="auto">
            <a:xfrm>
              <a:off x="6360928" y="3700580"/>
              <a:ext cx="1007200" cy="189206"/>
            </a:xfrm>
            <a:custGeom>
              <a:avLst/>
              <a:gdLst>
                <a:gd name="T0" fmla="*/ 552 w 1065"/>
                <a:gd name="T1" fmla="*/ 0 h 194"/>
                <a:gd name="T2" fmla="*/ 0 w 1065"/>
                <a:gd name="T3" fmla="*/ 0 h 194"/>
                <a:gd name="T4" fmla="*/ 0 w 1065"/>
                <a:gd name="T5" fmla="*/ 194 h 194"/>
                <a:gd name="T6" fmla="*/ 1065 w 1065"/>
                <a:gd name="T7" fmla="*/ 194 h 194"/>
                <a:gd name="T8" fmla="*/ 552 w 1065"/>
                <a:gd name="T9" fmla="*/ 0 h 194"/>
              </a:gdLst>
              <a:ahLst/>
              <a:cxnLst>
                <a:cxn ang="0">
                  <a:pos x="T0" y="T1"/>
                </a:cxn>
                <a:cxn ang="0">
                  <a:pos x="T2" y="T3"/>
                </a:cxn>
                <a:cxn ang="0">
                  <a:pos x="T4" y="T5"/>
                </a:cxn>
                <a:cxn ang="0">
                  <a:pos x="T6" y="T7"/>
                </a:cxn>
                <a:cxn ang="0">
                  <a:pos x="T8" y="T9"/>
                </a:cxn>
              </a:cxnLst>
              <a:rect l="0" t="0" r="r" b="b"/>
              <a:pathLst>
                <a:path w="1065" h="194">
                  <a:moveTo>
                    <a:pt x="552" y="0"/>
                  </a:moveTo>
                  <a:cubicBezTo>
                    <a:pt x="0" y="0"/>
                    <a:pt x="0" y="0"/>
                    <a:pt x="0" y="0"/>
                  </a:cubicBezTo>
                  <a:cubicBezTo>
                    <a:pt x="0" y="194"/>
                    <a:pt x="0" y="194"/>
                    <a:pt x="0" y="194"/>
                  </a:cubicBezTo>
                  <a:cubicBezTo>
                    <a:pt x="1065" y="194"/>
                    <a:pt x="1065" y="194"/>
                    <a:pt x="1065" y="194"/>
                  </a:cubicBezTo>
                  <a:cubicBezTo>
                    <a:pt x="869" y="192"/>
                    <a:pt x="690" y="119"/>
                    <a:pt x="552" y="0"/>
                  </a:cubicBezTo>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5" name="Rectangle 54">
              <a:extLst>
                <a:ext uri="{FF2B5EF4-FFF2-40B4-BE49-F238E27FC236}">
                  <a16:creationId xmlns:a16="http://schemas.microsoft.com/office/drawing/2014/main" id="{0F206F71-80CE-6AC3-0DB4-B81A25BB84BF}"/>
                </a:ext>
              </a:extLst>
            </p:cNvPr>
            <p:cNvSpPr>
              <a:spLocks noChangeArrowheads="1"/>
            </p:cNvSpPr>
            <p:nvPr/>
          </p:nvSpPr>
          <p:spPr bwMode="auto">
            <a:xfrm>
              <a:off x="6096469" y="3700580"/>
              <a:ext cx="314358" cy="189206"/>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rPr>
                <a:t> </a:t>
              </a:r>
            </a:p>
          </p:txBody>
        </p:sp>
      </p:grpSp>
      <p:grpSp>
        <p:nvGrpSpPr>
          <p:cNvPr id="18" name="Group 17">
            <a:extLst>
              <a:ext uri="{FF2B5EF4-FFF2-40B4-BE49-F238E27FC236}">
                <a16:creationId xmlns:a16="http://schemas.microsoft.com/office/drawing/2014/main" id="{5AEC4023-BE1B-4C90-1031-19B5407604E2}"/>
              </a:ext>
            </a:extLst>
          </p:cNvPr>
          <p:cNvGrpSpPr/>
          <p:nvPr/>
        </p:nvGrpSpPr>
        <p:grpSpPr>
          <a:xfrm>
            <a:off x="3541903" y="860077"/>
            <a:ext cx="2443195" cy="1558088"/>
            <a:chOff x="3664290" y="2331698"/>
            <a:chExt cx="2443195" cy="1558088"/>
          </a:xfrm>
        </p:grpSpPr>
        <p:sp>
          <p:nvSpPr>
            <p:cNvPr id="40" name="Freeform 6">
              <a:extLst>
                <a:ext uri="{FF2B5EF4-FFF2-40B4-BE49-F238E27FC236}">
                  <a16:creationId xmlns:a16="http://schemas.microsoft.com/office/drawing/2014/main" id="{73F1542A-C77F-350B-A7EC-180479A8E220}"/>
                </a:ext>
              </a:extLst>
            </p:cNvPr>
            <p:cNvSpPr>
              <a:spLocks noEditPoints="1"/>
            </p:cNvSpPr>
            <p:nvPr/>
          </p:nvSpPr>
          <p:spPr bwMode="auto">
            <a:xfrm>
              <a:off x="4034038" y="2331698"/>
              <a:ext cx="1558087" cy="1558088"/>
            </a:xfrm>
            <a:custGeom>
              <a:avLst/>
              <a:gdLst>
                <a:gd name="T0" fmla="*/ 799 w 1598"/>
                <a:gd name="T1" fmla="*/ 0 h 1599"/>
                <a:gd name="T2" fmla="*/ 0 w 1598"/>
                <a:gd name="T3" fmla="*/ 800 h 1599"/>
                <a:gd name="T4" fmla="*/ 799 w 1598"/>
                <a:gd name="T5" fmla="*/ 1599 h 1599"/>
                <a:gd name="T6" fmla="*/ 1598 w 1598"/>
                <a:gd name="T7" fmla="*/ 800 h 1599"/>
                <a:gd name="T8" fmla="*/ 799 w 1598"/>
                <a:gd name="T9" fmla="*/ 0 h 1599"/>
                <a:gd name="T10" fmla="*/ 799 w 1598"/>
                <a:gd name="T11" fmla="*/ 1405 h 1599"/>
                <a:gd name="T12" fmla="*/ 194 w 1598"/>
                <a:gd name="T13" fmla="*/ 800 h 1599"/>
                <a:gd name="T14" fmla="*/ 799 w 1598"/>
                <a:gd name="T15" fmla="*/ 194 h 1599"/>
                <a:gd name="T16" fmla="*/ 1405 w 1598"/>
                <a:gd name="T17" fmla="*/ 800 h 1599"/>
                <a:gd name="T18" fmla="*/ 799 w 1598"/>
                <a:gd name="T19" fmla="*/ 1405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8" h="1599">
                  <a:moveTo>
                    <a:pt x="799" y="0"/>
                  </a:moveTo>
                  <a:cubicBezTo>
                    <a:pt x="358" y="0"/>
                    <a:pt x="0" y="358"/>
                    <a:pt x="0" y="800"/>
                  </a:cubicBezTo>
                  <a:cubicBezTo>
                    <a:pt x="0" y="1241"/>
                    <a:pt x="358" y="1599"/>
                    <a:pt x="799" y="1599"/>
                  </a:cubicBezTo>
                  <a:cubicBezTo>
                    <a:pt x="1241" y="1599"/>
                    <a:pt x="1598" y="1241"/>
                    <a:pt x="1598" y="800"/>
                  </a:cubicBezTo>
                  <a:cubicBezTo>
                    <a:pt x="1598" y="358"/>
                    <a:pt x="1241" y="0"/>
                    <a:pt x="799" y="0"/>
                  </a:cubicBezTo>
                  <a:moveTo>
                    <a:pt x="799" y="1405"/>
                  </a:moveTo>
                  <a:cubicBezTo>
                    <a:pt x="465" y="1405"/>
                    <a:pt x="194" y="1134"/>
                    <a:pt x="194" y="800"/>
                  </a:cubicBezTo>
                  <a:cubicBezTo>
                    <a:pt x="194" y="465"/>
                    <a:pt x="465" y="194"/>
                    <a:pt x="799" y="194"/>
                  </a:cubicBezTo>
                  <a:cubicBezTo>
                    <a:pt x="1134" y="194"/>
                    <a:pt x="1405" y="465"/>
                    <a:pt x="1405" y="800"/>
                  </a:cubicBezTo>
                  <a:cubicBezTo>
                    <a:pt x="1405" y="1134"/>
                    <a:pt x="1134" y="1405"/>
                    <a:pt x="799" y="1405"/>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1" name="Rectangle 40">
              <a:extLst>
                <a:ext uri="{FF2B5EF4-FFF2-40B4-BE49-F238E27FC236}">
                  <a16:creationId xmlns:a16="http://schemas.microsoft.com/office/drawing/2014/main" id="{96604DBD-95B5-3D35-CF86-25D0D5BD916F}"/>
                </a:ext>
              </a:extLst>
            </p:cNvPr>
            <p:cNvSpPr>
              <a:spLocks noChangeArrowheads="1"/>
            </p:cNvSpPr>
            <p:nvPr/>
          </p:nvSpPr>
          <p:spPr bwMode="auto">
            <a:xfrm>
              <a:off x="3664290" y="3700580"/>
              <a:ext cx="2443195" cy="189206"/>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rPr>
                <a:t> </a:t>
              </a:r>
            </a:p>
          </p:txBody>
        </p:sp>
        <p:sp>
          <p:nvSpPr>
            <p:cNvPr id="42" name="Rectangle 41">
              <a:extLst>
                <a:ext uri="{FF2B5EF4-FFF2-40B4-BE49-F238E27FC236}">
                  <a16:creationId xmlns:a16="http://schemas.microsoft.com/office/drawing/2014/main" id="{B86186C6-B6F6-BD6E-84BA-6A46D6914B5D}"/>
                </a:ext>
              </a:extLst>
            </p:cNvPr>
            <p:cNvSpPr>
              <a:spLocks noChangeArrowheads="1"/>
            </p:cNvSpPr>
            <p:nvPr/>
          </p:nvSpPr>
          <p:spPr bwMode="auto">
            <a:xfrm>
              <a:off x="3797627" y="3700580"/>
              <a:ext cx="2063701" cy="189206"/>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3" name="Freeform 10">
              <a:extLst>
                <a:ext uri="{FF2B5EF4-FFF2-40B4-BE49-F238E27FC236}">
                  <a16:creationId xmlns:a16="http://schemas.microsoft.com/office/drawing/2014/main" id="{75B550B6-1849-A9D5-C0A6-490CBC3F72E8}"/>
                </a:ext>
              </a:extLst>
            </p:cNvPr>
            <p:cNvSpPr>
              <a:spLocks/>
            </p:cNvSpPr>
            <p:nvPr/>
          </p:nvSpPr>
          <p:spPr bwMode="auto">
            <a:xfrm>
              <a:off x="4828954" y="3452963"/>
              <a:ext cx="683171" cy="247618"/>
            </a:xfrm>
            <a:custGeom>
              <a:avLst/>
              <a:gdLst>
                <a:gd name="T0" fmla="*/ 701 w 701"/>
                <a:gd name="T1" fmla="*/ 0 h 254"/>
                <a:gd name="T2" fmla="*/ 476 w 701"/>
                <a:gd name="T3" fmla="*/ 0 h 254"/>
                <a:gd name="T4" fmla="*/ 451 w 701"/>
                <a:gd name="T5" fmla="*/ 33 h 254"/>
                <a:gd name="T6" fmla="*/ 0 w 701"/>
                <a:gd name="T7" fmla="*/ 254 h 254"/>
                <a:gd name="T8" fmla="*/ 505 w 701"/>
                <a:gd name="T9" fmla="*/ 254 h 254"/>
                <a:gd name="T10" fmla="*/ 701 w 701"/>
                <a:gd name="T11" fmla="*/ 0 h 254"/>
              </a:gdLst>
              <a:ahLst/>
              <a:cxnLst>
                <a:cxn ang="0">
                  <a:pos x="T0" y="T1"/>
                </a:cxn>
                <a:cxn ang="0">
                  <a:pos x="T2" y="T3"/>
                </a:cxn>
                <a:cxn ang="0">
                  <a:pos x="T4" y="T5"/>
                </a:cxn>
                <a:cxn ang="0">
                  <a:pos x="T6" y="T7"/>
                </a:cxn>
                <a:cxn ang="0">
                  <a:pos x="T8" y="T9"/>
                </a:cxn>
                <a:cxn ang="0">
                  <a:pos x="T10" y="T11"/>
                </a:cxn>
              </a:cxnLst>
              <a:rect l="0" t="0" r="r" b="b"/>
              <a:pathLst>
                <a:path w="701" h="254">
                  <a:moveTo>
                    <a:pt x="701" y="0"/>
                  </a:moveTo>
                  <a:cubicBezTo>
                    <a:pt x="476" y="0"/>
                    <a:pt x="476" y="0"/>
                    <a:pt x="476" y="0"/>
                  </a:cubicBezTo>
                  <a:cubicBezTo>
                    <a:pt x="468" y="11"/>
                    <a:pt x="460" y="22"/>
                    <a:pt x="451" y="33"/>
                  </a:cubicBezTo>
                  <a:cubicBezTo>
                    <a:pt x="343" y="164"/>
                    <a:pt x="182" y="249"/>
                    <a:pt x="0" y="254"/>
                  </a:cubicBezTo>
                  <a:cubicBezTo>
                    <a:pt x="505" y="254"/>
                    <a:pt x="505" y="254"/>
                    <a:pt x="505" y="254"/>
                  </a:cubicBezTo>
                  <a:cubicBezTo>
                    <a:pt x="586" y="184"/>
                    <a:pt x="653" y="97"/>
                    <a:pt x="701" y="0"/>
                  </a:cubicBezTo>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4" name="Freeform 11">
              <a:extLst>
                <a:ext uri="{FF2B5EF4-FFF2-40B4-BE49-F238E27FC236}">
                  <a16:creationId xmlns:a16="http://schemas.microsoft.com/office/drawing/2014/main" id="{24C8737E-A57C-B9E6-47D7-96D15BDC048F}"/>
                </a:ext>
              </a:extLst>
            </p:cNvPr>
            <p:cNvSpPr>
              <a:spLocks/>
            </p:cNvSpPr>
            <p:nvPr/>
          </p:nvSpPr>
          <p:spPr bwMode="auto">
            <a:xfrm>
              <a:off x="4813716" y="3700580"/>
              <a:ext cx="507934" cy="0"/>
            </a:xfrm>
            <a:custGeom>
              <a:avLst/>
              <a:gdLst>
                <a:gd name="T0" fmla="*/ 521 w 521"/>
                <a:gd name="T1" fmla="*/ 16 w 521"/>
                <a:gd name="T2" fmla="*/ 0 w 521"/>
                <a:gd name="T3" fmla="*/ 521 w 521"/>
                <a:gd name="T4" fmla="*/ 521 w 521"/>
              </a:gdLst>
              <a:ahLst/>
              <a:cxnLst>
                <a:cxn ang="0">
                  <a:pos x="T0" y="0"/>
                </a:cxn>
                <a:cxn ang="0">
                  <a:pos x="T1" y="0"/>
                </a:cxn>
                <a:cxn ang="0">
                  <a:pos x="T2" y="0"/>
                </a:cxn>
                <a:cxn ang="0">
                  <a:pos x="T3" y="0"/>
                </a:cxn>
                <a:cxn ang="0">
                  <a:pos x="T4" y="0"/>
                </a:cxn>
              </a:cxnLst>
              <a:rect l="0" t="0" r="r" b="b"/>
              <a:pathLst>
                <a:path w="521">
                  <a:moveTo>
                    <a:pt x="521" y="0"/>
                  </a:moveTo>
                  <a:cubicBezTo>
                    <a:pt x="16" y="0"/>
                    <a:pt x="16" y="0"/>
                    <a:pt x="16" y="0"/>
                  </a:cubicBezTo>
                  <a:cubicBezTo>
                    <a:pt x="11" y="0"/>
                    <a:pt x="5" y="0"/>
                    <a:pt x="0" y="0"/>
                  </a:cubicBezTo>
                  <a:cubicBezTo>
                    <a:pt x="521" y="0"/>
                    <a:pt x="521" y="0"/>
                    <a:pt x="521" y="0"/>
                  </a:cubicBezTo>
                  <a:cubicBezTo>
                    <a:pt x="521" y="0"/>
                    <a:pt x="521" y="0"/>
                    <a:pt x="521" y="0"/>
                  </a:cubicBezTo>
                </a:path>
              </a:pathLst>
            </a:custGeom>
            <a:solidFill>
              <a:srgbClr val="3D3D3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5" name="Freeform 43">
              <a:extLst>
                <a:ext uri="{FF2B5EF4-FFF2-40B4-BE49-F238E27FC236}">
                  <a16:creationId xmlns:a16="http://schemas.microsoft.com/office/drawing/2014/main" id="{9CF0B4C4-34DF-4EFC-5B8B-BA6883CB85CA}"/>
                </a:ext>
              </a:extLst>
            </p:cNvPr>
            <p:cNvSpPr>
              <a:spLocks/>
            </p:cNvSpPr>
            <p:nvPr/>
          </p:nvSpPr>
          <p:spPr bwMode="auto">
            <a:xfrm>
              <a:off x="3767373" y="3889786"/>
              <a:ext cx="1045074" cy="0"/>
            </a:xfrm>
            <a:custGeom>
              <a:avLst/>
              <a:gdLst>
                <a:gd name="T0" fmla="*/ 1065 w 1073"/>
                <a:gd name="T1" fmla="*/ 0 w 1073"/>
                <a:gd name="T2" fmla="*/ 0 w 1073"/>
                <a:gd name="T3" fmla="*/ 1073 w 1073"/>
                <a:gd name="T4" fmla="*/ 1065 w 1073"/>
              </a:gdLst>
              <a:ahLst/>
              <a:cxnLst>
                <a:cxn ang="0">
                  <a:pos x="T0" y="0"/>
                </a:cxn>
                <a:cxn ang="0">
                  <a:pos x="T1" y="0"/>
                </a:cxn>
                <a:cxn ang="0">
                  <a:pos x="T2" y="0"/>
                </a:cxn>
                <a:cxn ang="0">
                  <a:pos x="T3" y="0"/>
                </a:cxn>
                <a:cxn ang="0">
                  <a:pos x="T4" y="0"/>
                </a:cxn>
              </a:cxnLst>
              <a:rect l="0" t="0" r="r" b="b"/>
              <a:pathLst>
                <a:path w="1073">
                  <a:moveTo>
                    <a:pt x="1065" y="0"/>
                  </a:moveTo>
                  <a:cubicBezTo>
                    <a:pt x="0" y="0"/>
                    <a:pt x="0" y="0"/>
                    <a:pt x="0" y="0"/>
                  </a:cubicBezTo>
                  <a:cubicBezTo>
                    <a:pt x="0" y="0"/>
                    <a:pt x="0" y="0"/>
                    <a:pt x="0" y="0"/>
                  </a:cubicBezTo>
                  <a:cubicBezTo>
                    <a:pt x="1073" y="0"/>
                    <a:pt x="1073" y="0"/>
                    <a:pt x="1073" y="0"/>
                  </a:cubicBezTo>
                  <a:cubicBezTo>
                    <a:pt x="1070" y="0"/>
                    <a:pt x="1068" y="0"/>
                    <a:pt x="1065" y="0"/>
                  </a:cubicBezTo>
                </a:path>
              </a:pathLst>
            </a:custGeom>
            <a:solidFill>
              <a:srgbClr val="7D7D7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6" name="Freeform 44">
              <a:extLst>
                <a:ext uri="{FF2B5EF4-FFF2-40B4-BE49-F238E27FC236}">
                  <a16:creationId xmlns:a16="http://schemas.microsoft.com/office/drawing/2014/main" id="{43C88D9C-33BE-1215-486B-37926D162AF6}"/>
                </a:ext>
              </a:extLst>
            </p:cNvPr>
            <p:cNvSpPr>
              <a:spLocks/>
            </p:cNvSpPr>
            <p:nvPr/>
          </p:nvSpPr>
          <p:spPr bwMode="auto">
            <a:xfrm>
              <a:off x="3797628" y="3700580"/>
              <a:ext cx="1007200" cy="189206"/>
            </a:xfrm>
            <a:custGeom>
              <a:avLst/>
              <a:gdLst>
                <a:gd name="T0" fmla="*/ 552 w 1065"/>
                <a:gd name="T1" fmla="*/ 0 h 194"/>
                <a:gd name="T2" fmla="*/ 0 w 1065"/>
                <a:gd name="T3" fmla="*/ 0 h 194"/>
                <a:gd name="T4" fmla="*/ 0 w 1065"/>
                <a:gd name="T5" fmla="*/ 194 h 194"/>
                <a:gd name="T6" fmla="*/ 1065 w 1065"/>
                <a:gd name="T7" fmla="*/ 194 h 194"/>
                <a:gd name="T8" fmla="*/ 552 w 1065"/>
                <a:gd name="T9" fmla="*/ 0 h 194"/>
              </a:gdLst>
              <a:ahLst/>
              <a:cxnLst>
                <a:cxn ang="0">
                  <a:pos x="T0" y="T1"/>
                </a:cxn>
                <a:cxn ang="0">
                  <a:pos x="T2" y="T3"/>
                </a:cxn>
                <a:cxn ang="0">
                  <a:pos x="T4" y="T5"/>
                </a:cxn>
                <a:cxn ang="0">
                  <a:pos x="T6" y="T7"/>
                </a:cxn>
                <a:cxn ang="0">
                  <a:pos x="T8" y="T9"/>
                </a:cxn>
              </a:cxnLst>
              <a:rect l="0" t="0" r="r" b="b"/>
              <a:pathLst>
                <a:path w="1065" h="194">
                  <a:moveTo>
                    <a:pt x="552" y="0"/>
                  </a:moveTo>
                  <a:cubicBezTo>
                    <a:pt x="0" y="0"/>
                    <a:pt x="0" y="0"/>
                    <a:pt x="0" y="0"/>
                  </a:cubicBezTo>
                  <a:cubicBezTo>
                    <a:pt x="0" y="194"/>
                    <a:pt x="0" y="194"/>
                    <a:pt x="0" y="194"/>
                  </a:cubicBezTo>
                  <a:cubicBezTo>
                    <a:pt x="1065" y="194"/>
                    <a:pt x="1065" y="194"/>
                    <a:pt x="1065" y="194"/>
                  </a:cubicBezTo>
                  <a:cubicBezTo>
                    <a:pt x="869" y="192"/>
                    <a:pt x="690" y="119"/>
                    <a:pt x="552" y="0"/>
                  </a:cubicBezTo>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7" name="Rectangle 46">
              <a:extLst>
                <a:ext uri="{FF2B5EF4-FFF2-40B4-BE49-F238E27FC236}">
                  <a16:creationId xmlns:a16="http://schemas.microsoft.com/office/drawing/2014/main" id="{4DD9B0C4-5806-81BD-FF4B-B8DA0383E4DC}"/>
                </a:ext>
              </a:extLst>
            </p:cNvPr>
            <p:cNvSpPr>
              <a:spLocks noChangeArrowheads="1"/>
            </p:cNvSpPr>
            <p:nvPr/>
          </p:nvSpPr>
          <p:spPr bwMode="auto">
            <a:xfrm>
              <a:off x="3667776" y="3700580"/>
              <a:ext cx="162926" cy="189206"/>
            </a:xfrm>
            <a:prstGeom prst="rect">
              <a:avLst/>
            </a:pr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grpSp>
      <p:sp>
        <p:nvSpPr>
          <p:cNvPr id="71" name="TextBox 70">
            <a:extLst>
              <a:ext uri="{FF2B5EF4-FFF2-40B4-BE49-F238E27FC236}">
                <a16:creationId xmlns:a16="http://schemas.microsoft.com/office/drawing/2014/main" id="{E04EC7BF-F8B2-F565-EAAE-B3EA434453C6}"/>
              </a:ext>
            </a:extLst>
          </p:cNvPr>
          <p:cNvSpPr txBox="1"/>
          <p:nvPr/>
        </p:nvSpPr>
        <p:spPr>
          <a:xfrm>
            <a:off x="604898" y="3171483"/>
            <a:ext cx="265092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en-US" sz="1000" dirty="0"/>
              <a:t>Three acquisitions: Sana (AI front door for knowledge and learning), Paradox (high-volume recruiting automation), </a:t>
            </a:r>
            <a:r>
              <a:rPr lang="en-US" sz="1000" dirty="0" err="1"/>
              <a:t>Flowise</a:t>
            </a:r>
            <a:r>
              <a:rPr lang="en-US" sz="1000" dirty="0"/>
              <a:t>(building agents with low code).</a:t>
            </a:r>
          </a:p>
          <a:p>
            <a:pPr marL="171450" indent="-171450">
              <a:buFont typeface="Arial" panose="020B0604020202020204" pitchFamily="34" charset="0"/>
              <a:buChar char="•"/>
            </a:pPr>
            <a:r>
              <a:rPr lang="en-US" sz="1000" dirty="0"/>
              <a:t>Workday is moving from features to outcome-driven AI agents.</a:t>
            </a:r>
          </a:p>
          <a:p>
            <a:pPr marL="171450" indent="-171450">
              <a:buFont typeface="Arial" panose="020B0604020202020204" pitchFamily="34" charset="0"/>
              <a:buChar char="•"/>
            </a:pPr>
            <a:r>
              <a:rPr lang="en-US" sz="1000" dirty="0"/>
              <a:t>Marketplace and Build are central to the strategy, fewer point tools over time.</a:t>
            </a:r>
          </a:p>
          <a:p>
            <a:pPr marL="171450" indent="-171450">
              <a:buFont typeface="Arial" panose="020B0604020202020204" pitchFamily="34" charset="0"/>
              <a:buChar char="•"/>
            </a:pPr>
            <a:r>
              <a:rPr lang="en-US" sz="1000" dirty="0"/>
              <a:t>Flex-style consumption makes AI easier to adopt and scale.</a:t>
            </a:r>
          </a:p>
          <a:p>
            <a:pPr marL="171450" indent="-171450">
              <a:buFont typeface="Arial" panose="020B0604020202020204" pitchFamily="34" charset="0"/>
              <a:buChar char="•"/>
            </a:pPr>
            <a:r>
              <a:rPr lang="en-US" sz="1000" dirty="0"/>
              <a:t>Clear push to standardize on Workday data and governance.</a:t>
            </a:r>
          </a:p>
        </p:txBody>
      </p:sp>
      <p:sp>
        <p:nvSpPr>
          <p:cNvPr id="72" name="TextBox 71">
            <a:extLst>
              <a:ext uri="{FF2B5EF4-FFF2-40B4-BE49-F238E27FC236}">
                <a16:creationId xmlns:a16="http://schemas.microsoft.com/office/drawing/2014/main" id="{EDA00075-D845-809D-9DEE-D9AEC0334AED}"/>
              </a:ext>
            </a:extLst>
          </p:cNvPr>
          <p:cNvSpPr txBox="1"/>
          <p:nvPr/>
        </p:nvSpPr>
        <p:spPr>
          <a:xfrm>
            <a:off x="6138858" y="3175399"/>
            <a:ext cx="2739475" cy="17851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en-US" sz="1000" dirty="0"/>
              <a:t>Workday Data Cloud with open access patterns, built to connect to Snowflake, Databricks, and others.</a:t>
            </a:r>
          </a:p>
          <a:p>
            <a:pPr marL="171450" indent="-171450">
              <a:buFont typeface="Arial" panose="020B0604020202020204" pitchFamily="34" charset="0"/>
              <a:buChar char="•"/>
            </a:pPr>
            <a:r>
              <a:rPr lang="en-US" sz="1000" dirty="0"/>
              <a:t>Zero-copy analytics direction, less data duplication risk.</a:t>
            </a:r>
          </a:p>
          <a:p>
            <a:pPr marL="171450" indent="-171450">
              <a:buFont typeface="Arial" panose="020B0604020202020204" pitchFamily="34" charset="0"/>
              <a:buChar char="•"/>
            </a:pPr>
            <a:r>
              <a:rPr lang="en-US" sz="1000" dirty="0"/>
              <a:t>Orchestrate and Extend for secure workflow and custom apps.</a:t>
            </a:r>
          </a:p>
          <a:p>
            <a:pPr marL="171450" indent="-171450">
              <a:buFont typeface="Arial" panose="020B0604020202020204" pitchFamily="34" charset="0"/>
              <a:buChar char="•"/>
            </a:pPr>
            <a:r>
              <a:rPr lang="en-US" sz="1000" dirty="0"/>
              <a:t>Developer Copilot and low-code agent builder to speed delivery.</a:t>
            </a:r>
          </a:p>
          <a:p>
            <a:pPr marL="171450" indent="-171450">
              <a:buFont typeface="Arial" panose="020B0604020202020204" pitchFamily="34" charset="0"/>
              <a:buChar char="•"/>
            </a:pPr>
            <a:r>
              <a:rPr lang="en-US" sz="1000" dirty="0"/>
              <a:t>Agent System of Record for audit, access, and value tracking.</a:t>
            </a:r>
          </a:p>
        </p:txBody>
      </p:sp>
      <p:pic>
        <p:nvPicPr>
          <p:cNvPr id="78" name="Graphic 77" descr="Group brainstorm outline">
            <a:extLst>
              <a:ext uri="{FF2B5EF4-FFF2-40B4-BE49-F238E27FC236}">
                <a16:creationId xmlns:a16="http://schemas.microsoft.com/office/drawing/2014/main" id="{5B3D12A4-7965-D7C9-4A0E-83DBA4C4765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39451" y="1184627"/>
            <a:ext cx="914400" cy="914400"/>
          </a:xfrm>
          <a:prstGeom prst="rect">
            <a:avLst/>
          </a:prstGeom>
        </p:spPr>
      </p:pic>
      <p:sp>
        <p:nvSpPr>
          <p:cNvPr id="81" name="TextBox 80">
            <a:extLst>
              <a:ext uri="{FF2B5EF4-FFF2-40B4-BE49-F238E27FC236}">
                <a16:creationId xmlns:a16="http://schemas.microsoft.com/office/drawing/2014/main" id="{9B2CEA25-77EE-A0D9-50CC-BE8106E9E796}"/>
              </a:ext>
            </a:extLst>
          </p:cNvPr>
          <p:cNvSpPr txBox="1"/>
          <p:nvPr/>
        </p:nvSpPr>
        <p:spPr>
          <a:xfrm>
            <a:off x="8704303" y="3179593"/>
            <a:ext cx="2640680" cy="209288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en-US" sz="1000" dirty="0"/>
              <a:t>CHRO: simpler UX as one entry point, better adoption, fewer tools, stronger compliance and audit.</a:t>
            </a:r>
          </a:p>
          <a:p>
            <a:pPr marL="171450" indent="-171450">
              <a:buFont typeface="Arial" panose="020B0604020202020204" pitchFamily="34" charset="0"/>
              <a:buChar char="•"/>
            </a:pPr>
            <a:r>
              <a:rPr lang="en-US" sz="1000" dirty="0"/>
              <a:t>CFO: lower integration and license spend, faster close, clear ROI from agent telemetry.</a:t>
            </a:r>
          </a:p>
          <a:p>
            <a:pPr marL="171450" indent="-171450">
              <a:buFont typeface="Arial" panose="020B0604020202020204" pitchFamily="34" charset="0"/>
              <a:buChar char="•"/>
            </a:pPr>
            <a:r>
              <a:rPr lang="en-US" sz="1000" dirty="0"/>
              <a:t>CIO: governed AI with single policy plane, cleaner data flows, fewer brittle interfaces, secure build path.</a:t>
            </a:r>
          </a:p>
          <a:p>
            <a:pPr marL="171450" indent="-171450">
              <a:buFont typeface="Arial" panose="020B0604020202020204" pitchFamily="34" charset="0"/>
              <a:buChar char="•"/>
            </a:pPr>
            <a:r>
              <a:rPr lang="en-US" sz="1000" dirty="0"/>
              <a:t>CEO: faster execution on hiring and productivity, improved employee experience, measurable outcomes in a quarter.</a:t>
            </a:r>
          </a:p>
        </p:txBody>
      </p:sp>
      <p:pic>
        <p:nvPicPr>
          <p:cNvPr id="22" name="Graphic 21" descr="Crown with solid fill">
            <a:extLst>
              <a:ext uri="{FF2B5EF4-FFF2-40B4-BE49-F238E27FC236}">
                <a16:creationId xmlns:a16="http://schemas.microsoft.com/office/drawing/2014/main" id="{B1F50570-5A8B-E0A3-C2A6-720EC48FDA1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75967" y="1119359"/>
            <a:ext cx="914400" cy="914400"/>
          </a:xfrm>
          <a:prstGeom prst="rect">
            <a:avLst/>
          </a:prstGeom>
        </p:spPr>
      </p:pic>
      <p:pic>
        <p:nvPicPr>
          <p:cNvPr id="24" name="Graphic 23" descr="Server with solid fill">
            <a:extLst>
              <a:ext uri="{FF2B5EF4-FFF2-40B4-BE49-F238E27FC236}">
                <a16:creationId xmlns:a16="http://schemas.microsoft.com/office/drawing/2014/main" id="{E4C2E971-3AEF-B8B1-6EF8-427AF12ED8A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00604" y="1180932"/>
            <a:ext cx="914400" cy="914400"/>
          </a:xfrm>
          <a:prstGeom prst="rect">
            <a:avLst/>
          </a:prstGeom>
        </p:spPr>
      </p:pic>
      <p:pic>
        <p:nvPicPr>
          <p:cNvPr id="26" name="Graphic 25" descr="Artificial Intelligence with solid fill">
            <a:extLst>
              <a:ext uri="{FF2B5EF4-FFF2-40B4-BE49-F238E27FC236}">
                <a16:creationId xmlns:a16="http://schemas.microsoft.com/office/drawing/2014/main" id="{D216E44F-8B0D-0B1D-FD46-9E13D53AD60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227981" y="1147483"/>
            <a:ext cx="914400" cy="914400"/>
          </a:xfrm>
          <a:prstGeom prst="rect">
            <a:avLst/>
          </a:prstGeom>
        </p:spPr>
      </p:pic>
    </p:spTree>
    <p:extLst>
      <p:ext uri="{BB962C8B-B14F-4D97-AF65-F5344CB8AC3E}">
        <p14:creationId xmlns:p14="http://schemas.microsoft.com/office/powerpoint/2010/main" val="3494850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D1554C-150E-E080-A9A5-F084CB126D69}"/>
              </a:ext>
            </a:extLst>
          </p:cNvPr>
          <p:cNvSpPr>
            <a:spLocks noGrp="1"/>
          </p:cNvSpPr>
          <p:nvPr>
            <p:ph type="sldNum" sz="quarter" idx="4"/>
          </p:nvPr>
        </p:nvSpPr>
        <p:spPr/>
        <p:txBody>
          <a:bodyPr/>
          <a:lstStyle/>
          <a:p>
            <a:fld id="{B97DCD48-F2F0-436C-978D-7C4D59D5E31F}" type="slidenum">
              <a:rPr lang="en-US" smtClean="0"/>
              <a:pPr/>
              <a:t>3</a:t>
            </a:fld>
            <a:endParaRPr lang="en-US"/>
          </a:p>
        </p:txBody>
      </p:sp>
      <p:sp>
        <p:nvSpPr>
          <p:cNvPr id="3" name="Title 2">
            <a:extLst>
              <a:ext uri="{FF2B5EF4-FFF2-40B4-BE49-F238E27FC236}">
                <a16:creationId xmlns:a16="http://schemas.microsoft.com/office/drawing/2014/main" id="{F429A23D-8B40-77DA-1BA7-CFC64CDB9607}"/>
              </a:ext>
            </a:extLst>
          </p:cNvPr>
          <p:cNvSpPr>
            <a:spLocks noGrp="1"/>
          </p:cNvSpPr>
          <p:nvPr>
            <p:ph type="title"/>
          </p:nvPr>
        </p:nvSpPr>
        <p:spPr/>
        <p:txBody>
          <a:bodyPr/>
          <a:lstStyle/>
          <a:p>
            <a:r>
              <a:rPr lang="en-US" dirty="0"/>
              <a:t>Recent Workday acquisitions, in one view</a:t>
            </a:r>
          </a:p>
        </p:txBody>
      </p:sp>
      <p:pic>
        <p:nvPicPr>
          <p:cNvPr id="1026" name="Picture 2" descr="Sana raises additional $28M led by NEA to build the universal AI platform  for the enterprise">
            <a:extLst>
              <a:ext uri="{FF2B5EF4-FFF2-40B4-BE49-F238E27FC236}">
                <a16:creationId xmlns:a16="http://schemas.microsoft.com/office/drawing/2014/main" id="{777B7B35-3AB1-5A9C-F94D-537820C7A5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1417" y="1751245"/>
            <a:ext cx="3358435" cy="175758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reating the Future: Conversational AI Innovator Paradox Promotes Industry  Leader Adam Godson to CEO">
            <a:extLst>
              <a:ext uri="{FF2B5EF4-FFF2-40B4-BE49-F238E27FC236}">
                <a16:creationId xmlns:a16="http://schemas.microsoft.com/office/drawing/2014/main" id="{66C7B0E3-5114-9F3A-9D68-B30A3004D4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243" y="1924878"/>
            <a:ext cx="2854595" cy="14942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lowise AI - Visual platform for creating AI agents">
            <a:extLst>
              <a:ext uri="{FF2B5EF4-FFF2-40B4-BE49-F238E27FC236}">
                <a16:creationId xmlns:a16="http://schemas.microsoft.com/office/drawing/2014/main" id="{94B53A59-1F51-4E51-550E-B4CF8C529D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9240" y="1551000"/>
            <a:ext cx="3136813" cy="241078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40159AD-B0A3-22EA-9F97-961AB22BDCF1}"/>
              </a:ext>
            </a:extLst>
          </p:cNvPr>
          <p:cNvSpPr txBox="1"/>
          <p:nvPr/>
        </p:nvSpPr>
        <p:spPr>
          <a:xfrm>
            <a:off x="4333883" y="3191858"/>
            <a:ext cx="3563828" cy="2246769"/>
          </a:xfrm>
          <a:prstGeom prst="rect">
            <a:avLst/>
          </a:prstGeom>
          <a:noFill/>
        </p:spPr>
        <p:txBody>
          <a:bodyPr wrap="square">
            <a:spAutoFit/>
          </a:bodyPr>
          <a:lstStyle/>
          <a:p>
            <a:pPr marL="285750" indent="-285750">
              <a:buFont typeface="Arial" panose="020B0604020202020204" pitchFamily="34" charset="0"/>
              <a:buChar char="•"/>
            </a:pPr>
            <a:r>
              <a:rPr lang="en-US" sz="1400" b="1" dirty="0"/>
              <a:t>What it is: </a:t>
            </a:r>
            <a:r>
              <a:rPr lang="en-US" sz="1400" dirty="0"/>
              <a:t>AI front door for search, knowledge, and learning.</a:t>
            </a:r>
          </a:p>
          <a:p>
            <a:pPr marL="285750" indent="-285750">
              <a:buFont typeface="Arial" panose="020B0604020202020204" pitchFamily="34" charset="0"/>
              <a:buChar char="•"/>
            </a:pPr>
            <a:r>
              <a:rPr lang="en-US" sz="1400" b="1" dirty="0"/>
              <a:t>Where it fits: </a:t>
            </a:r>
            <a:r>
              <a:rPr lang="en-US" sz="1400" dirty="0"/>
              <a:t>Employee homepage, Help, Learning, cross-app actions.</a:t>
            </a:r>
          </a:p>
          <a:p>
            <a:pPr marL="285750" indent="-285750">
              <a:buFont typeface="Arial" panose="020B0604020202020204" pitchFamily="34" charset="0"/>
              <a:buChar char="•"/>
            </a:pPr>
            <a:r>
              <a:rPr lang="en-US" sz="1400" b="1" dirty="0"/>
              <a:t>Why it matters: </a:t>
            </a:r>
            <a:r>
              <a:rPr lang="en-US" sz="1400" dirty="0"/>
              <a:t>One entry point, faster answers, higher daily engagement.</a:t>
            </a:r>
          </a:p>
          <a:p>
            <a:pPr marL="285750" indent="-285750">
              <a:buFont typeface="Arial" panose="020B0604020202020204" pitchFamily="34" charset="0"/>
              <a:buChar char="•"/>
            </a:pPr>
            <a:r>
              <a:rPr lang="en-US" sz="1400" b="1" dirty="0"/>
              <a:t>Opportunity: </a:t>
            </a:r>
            <a:r>
              <a:rPr lang="en-US" sz="1400" dirty="0"/>
              <a:t>Replace scattered portals, deflect tickets, unify learning and knowledge.</a:t>
            </a:r>
          </a:p>
        </p:txBody>
      </p:sp>
      <p:cxnSp>
        <p:nvCxnSpPr>
          <p:cNvPr id="11" name="Straight Connector 10">
            <a:extLst>
              <a:ext uri="{FF2B5EF4-FFF2-40B4-BE49-F238E27FC236}">
                <a16:creationId xmlns:a16="http://schemas.microsoft.com/office/drawing/2014/main" id="{1AD95632-2ACA-90CC-1C39-54EA8CAE6140}"/>
              </a:ext>
            </a:extLst>
          </p:cNvPr>
          <p:cNvCxnSpPr>
            <a:cxnSpLocks/>
          </p:cNvCxnSpPr>
          <p:nvPr/>
        </p:nvCxnSpPr>
        <p:spPr>
          <a:xfrm>
            <a:off x="4109625" y="3191858"/>
            <a:ext cx="0" cy="25994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D57366E-967E-BC67-6EF3-B382578003A9}"/>
              </a:ext>
            </a:extLst>
          </p:cNvPr>
          <p:cNvCxnSpPr>
            <a:cxnSpLocks/>
          </p:cNvCxnSpPr>
          <p:nvPr/>
        </p:nvCxnSpPr>
        <p:spPr>
          <a:xfrm>
            <a:off x="8254498" y="3221939"/>
            <a:ext cx="0" cy="2599408"/>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C4BD0EE-34C7-FF54-CFA4-8729B2F97792}"/>
              </a:ext>
            </a:extLst>
          </p:cNvPr>
          <p:cNvSpPr txBox="1"/>
          <p:nvPr/>
        </p:nvSpPr>
        <p:spPr>
          <a:xfrm>
            <a:off x="442501" y="3177177"/>
            <a:ext cx="3628527" cy="2246769"/>
          </a:xfrm>
          <a:prstGeom prst="rect">
            <a:avLst/>
          </a:prstGeom>
          <a:noFill/>
        </p:spPr>
        <p:txBody>
          <a:bodyPr wrap="square">
            <a:spAutoFit/>
          </a:bodyPr>
          <a:lstStyle/>
          <a:p>
            <a:pPr marL="285750" indent="-285750">
              <a:buFont typeface="Arial" panose="020B0604020202020204" pitchFamily="34" charset="0"/>
              <a:buChar char="•"/>
            </a:pPr>
            <a:r>
              <a:rPr lang="en-US" sz="1400" b="1" dirty="0"/>
              <a:t>What it is: </a:t>
            </a:r>
            <a:r>
              <a:rPr lang="en-US" sz="1400" dirty="0"/>
              <a:t>Conversational TA automation for apply, screening, and scheduling.</a:t>
            </a:r>
          </a:p>
          <a:p>
            <a:pPr marL="285750" indent="-285750">
              <a:buFont typeface="Arial" panose="020B0604020202020204" pitchFamily="34" charset="0"/>
              <a:buChar char="•"/>
            </a:pPr>
            <a:r>
              <a:rPr lang="en-US" sz="1400" b="1" dirty="0"/>
              <a:t>Where it fits: </a:t>
            </a:r>
            <a:r>
              <a:rPr lang="en-US" sz="1400" dirty="0"/>
              <a:t>High-volume recruiting, frontline and seasonal roles.</a:t>
            </a:r>
          </a:p>
          <a:p>
            <a:pPr marL="285750" indent="-285750">
              <a:buFont typeface="Arial" panose="020B0604020202020204" pitchFamily="34" charset="0"/>
              <a:buChar char="•"/>
            </a:pPr>
            <a:r>
              <a:rPr lang="en-US" sz="1400" b="1" dirty="0"/>
              <a:t>Why it matters: </a:t>
            </a:r>
            <a:r>
              <a:rPr lang="en-US" sz="1400" dirty="0"/>
              <a:t>Lower drop-off, faster cycle time, less recruiter load.</a:t>
            </a:r>
          </a:p>
          <a:p>
            <a:pPr marL="285750" indent="-285750">
              <a:buFont typeface="Arial" panose="020B0604020202020204" pitchFamily="34" charset="0"/>
              <a:buChar char="•"/>
            </a:pPr>
            <a:r>
              <a:rPr lang="en-US" sz="1400" b="1" dirty="0"/>
              <a:t>Opportunity: </a:t>
            </a:r>
            <a:r>
              <a:rPr lang="en-US" sz="1400" dirty="0"/>
              <a:t>Automate screening and booking, improve completion rates.</a:t>
            </a:r>
          </a:p>
        </p:txBody>
      </p:sp>
      <p:sp>
        <p:nvSpPr>
          <p:cNvPr id="19" name="TextBox 18">
            <a:extLst>
              <a:ext uri="{FF2B5EF4-FFF2-40B4-BE49-F238E27FC236}">
                <a16:creationId xmlns:a16="http://schemas.microsoft.com/office/drawing/2014/main" id="{9313314B-CCF2-0628-F348-DB455AAF7EC5}"/>
              </a:ext>
            </a:extLst>
          </p:cNvPr>
          <p:cNvSpPr txBox="1"/>
          <p:nvPr/>
        </p:nvSpPr>
        <p:spPr>
          <a:xfrm>
            <a:off x="8348431" y="3191858"/>
            <a:ext cx="3563828" cy="2462213"/>
          </a:xfrm>
          <a:prstGeom prst="rect">
            <a:avLst/>
          </a:prstGeom>
          <a:noFill/>
        </p:spPr>
        <p:txBody>
          <a:bodyPr wrap="square">
            <a:spAutoFit/>
          </a:bodyPr>
          <a:lstStyle/>
          <a:p>
            <a:pPr marL="285750" indent="-285750">
              <a:buFont typeface="Arial" panose="020B0604020202020204" pitchFamily="34" charset="0"/>
              <a:buChar char="•"/>
            </a:pPr>
            <a:r>
              <a:rPr lang="en-US" sz="1400" b="1" dirty="0"/>
              <a:t>What it is: </a:t>
            </a:r>
            <a:r>
              <a:rPr lang="en-US" sz="1400" dirty="0"/>
              <a:t>Visual agent builder used in the Workday Build stack.</a:t>
            </a:r>
          </a:p>
          <a:p>
            <a:pPr marL="285750" indent="-285750">
              <a:buFont typeface="Arial" panose="020B0604020202020204" pitchFamily="34" charset="0"/>
              <a:buChar char="•"/>
            </a:pPr>
            <a:r>
              <a:rPr lang="en-US" sz="1400" b="1" dirty="0"/>
              <a:t>Where it fits: </a:t>
            </a:r>
            <a:r>
              <a:rPr lang="en-US" sz="1400" dirty="0"/>
              <a:t>Rapid prototyping of AI agents, connecting to Workday actions.</a:t>
            </a:r>
          </a:p>
          <a:p>
            <a:pPr marL="285750" indent="-285750">
              <a:buFont typeface="Arial" panose="020B0604020202020204" pitchFamily="34" charset="0"/>
              <a:buChar char="•"/>
            </a:pPr>
            <a:r>
              <a:rPr lang="en-US" sz="1400" b="1" dirty="0"/>
              <a:t>Why it matters: </a:t>
            </a:r>
            <a:r>
              <a:rPr lang="en-US" sz="1400" dirty="0"/>
              <a:t>Build low-code agents in days, governed in one place.</a:t>
            </a:r>
          </a:p>
          <a:p>
            <a:pPr marL="285750" indent="-285750">
              <a:buFont typeface="Arial" panose="020B0604020202020204" pitchFamily="34" charset="0"/>
              <a:buChar char="•"/>
            </a:pPr>
            <a:r>
              <a:rPr lang="en-US" sz="1400" b="1" dirty="0"/>
              <a:t>Opportunity: </a:t>
            </a:r>
            <a:r>
              <a:rPr lang="en-US" sz="1400" dirty="0"/>
              <a:t>Convert manual flows into guided agents, accelerate ROI pilots.</a:t>
            </a:r>
          </a:p>
        </p:txBody>
      </p:sp>
      <p:sp>
        <p:nvSpPr>
          <p:cNvPr id="21" name="TextBox 20">
            <a:extLst>
              <a:ext uri="{FF2B5EF4-FFF2-40B4-BE49-F238E27FC236}">
                <a16:creationId xmlns:a16="http://schemas.microsoft.com/office/drawing/2014/main" id="{5CEBCA07-D26F-858B-B701-4926E868EAFC}"/>
              </a:ext>
            </a:extLst>
          </p:cNvPr>
          <p:cNvSpPr txBox="1"/>
          <p:nvPr/>
        </p:nvSpPr>
        <p:spPr>
          <a:xfrm>
            <a:off x="336550" y="1186214"/>
            <a:ext cx="11322077" cy="738664"/>
          </a:xfrm>
          <a:prstGeom prst="rect">
            <a:avLst/>
          </a:prstGeom>
          <a:noFill/>
        </p:spPr>
        <p:txBody>
          <a:bodyPr wrap="square">
            <a:spAutoFit/>
          </a:bodyPr>
          <a:lstStyle/>
          <a:p>
            <a:r>
              <a:rPr lang="en-US" sz="1400" dirty="0"/>
              <a:t>Workday’s acquisition spree looks like a focused AI catch-up plan, not a shopping list. By adding an AI front door (Sana), high-volume TA automation (Paradox), and a visual agent builder inside Build (</a:t>
            </a:r>
            <a:r>
              <a:rPr lang="en-US" sz="1400" dirty="0" err="1"/>
              <a:t>Flowise</a:t>
            </a:r>
            <a:r>
              <a:rPr lang="en-US" sz="1400" dirty="0"/>
              <a:t>), they close gaps fast on user experience and time to value. Net effect, fewer point tools, more native AI in the flow of work, and governance that stays inside Workday.</a:t>
            </a:r>
          </a:p>
        </p:txBody>
      </p:sp>
    </p:spTree>
    <p:extLst>
      <p:ext uri="{BB962C8B-B14F-4D97-AF65-F5344CB8AC3E}">
        <p14:creationId xmlns:p14="http://schemas.microsoft.com/office/powerpoint/2010/main" val="2447050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B10155-A0C2-06A1-4260-BE24C4B39E61}"/>
              </a:ext>
            </a:extLst>
          </p:cNvPr>
          <p:cNvSpPr>
            <a:spLocks noGrp="1"/>
          </p:cNvSpPr>
          <p:nvPr>
            <p:ph type="sldNum" sz="quarter" idx="4"/>
          </p:nvPr>
        </p:nvSpPr>
        <p:spPr/>
        <p:txBody>
          <a:bodyPr/>
          <a:lstStyle/>
          <a:p>
            <a:fld id="{B97DCD48-F2F0-436C-978D-7C4D59D5E31F}" type="slidenum">
              <a:rPr lang="en-US" smtClean="0"/>
              <a:pPr/>
              <a:t>4</a:t>
            </a:fld>
            <a:endParaRPr lang="en-US"/>
          </a:p>
        </p:txBody>
      </p:sp>
      <p:sp>
        <p:nvSpPr>
          <p:cNvPr id="3" name="Title 2">
            <a:extLst>
              <a:ext uri="{FF2B5EF4-FFF2-40B4-BE49-F238E27FC236}">
                <a16:creationId xmlns:a16="http://schemas.microsoft.com/office/drawing/2014/main" id="{EFD5816D-A8B6-DAE9-5DB6-C1AEC2B9DC0F}"/>
              </a:ext>
            </a:extLst>
          </p:cNvPr>
          <p:cNvSpPr>
            <a:spLocks noGrp="1"/>
          </p:cNvSpPr>
          <p:nvPr>
            <p:ph type="title"/>
          </p:nvPr>
        </p:nvSpPr>
        <p:spPr/>
        <p:txBody>
          <a:bodyPr/>
          <a:lstStyle/>
          <a:p>
            <a:r>
              <a:rPr lang="en-US" dirty="0"/>
              <a:t>From Features to AI Agents</a:t>
            </a:r>
          </a:p>
        </p:txBody>
      </p:sp>
      <p:sp>
        <p:nvSpPr>
          <p:cNvPr id="4" name="TextBox 3">
            <a:extLst>
              <a:ext uri="{FF2B5EF4-FFF2-40B4-BE49-F238E27FC236}">
                <a16:creationId xmlns:a16="http://schemas.microsoft.com/office/drawing/2014/main" id="{2A08DEC1-13D5-CEFD-7618-49A247263530}"/>
              </a:ext>
            </a:extLst>
          </p:cNvPr>
          <p:cNvSpPr txBox="1"/>
          <p:nvPr/>
        </p:nvSpPr>
        <p:spPr>
          <a:xfrm>
            <a:off x="356822" y="1185697"/>
            <a:ext cx="10518611" cy="738664"/>
          </a:xfrm>
          <a:prstGeom prst="rect">
            <a:avLst/>
          </a:prstGeom>
          <a:noFill/>
        </p:spPr>
        <p:txBody>
          <a:bodyPr wrap="square" rtlCol="0">
            <a:spAutoFit/>
          </a:bodyPr>
          <a:lstStyle/>
          <a:p>
            <a:r>
              <a:rPr lang="en-US" sz="1400" dirty="0"/>
              <a:t>We are shifting from isolated AI features to governed agents that create measurable outcomes. Use Workday’s native AI where it is strong, add out-of-the-box agents for quick wins, then extend with custom agents built on Extend Pro and </a:t>
            </a:r>
            <a:r>
              <a:rPr lang="en-US" sz="1400" dirty="0" err="1"/>
              <a:t>Flowise</a:t>
            </a:r>
            <a:r>
              <a:rPr lang="en-US" sz="1400" dirty="0"/>
              <a:t>. Fund and track it all with Flex Credits.	</a:t>
            </a:r>
            <a:endParaRPr lang="en-US" sz="1200" dirty="0"/>
          </a:p>
        </p:txBody>
      </p:sp>
      <p:sp>
        <p:nvSpPr>
          <p:cNvPr id="15" name="TextBox 14">
            <a:extLst>
              <a:ext uri="{FF2B5EF4-FFF2-40B4-BE49-F238E27FC236}">
                <a16:creationId xmlns:a16="http://schemas.microsoft.com/office/drawing/2014/main" id="{81B0F41E-1B54-B25C-E594-729A0E6BE667}"/>
              </a:ext>
            </a:extLst>
          </p:cNvPr>
          <p:cNvSpPr txBox="1"/>
          <p:nvPr/>
        </p:nvSpPr>
        <p:spPr>
          <a:xfrm>
            <a:off x="356822" y="2385110"/>
            <a:ext cx="5683149" cy="2615975"/>
          </a:xfrm>
          <a:prstGeom prst="rect">
            <a:avLst/>
          </a:prstGeom>
          <a:noFill/>
        </p:spPr>
        <p:txBody>
          <a:bodyPr wrap="square" lIns="91440" tIns="45720" rIns="91440" bIns="45720" anchor="t">
            <a:noAutofit/>
          </a:bodyPr>
          <a:lstStyle/>
          <a:p>
            <a:pPr marL="285750" indent="-285750">
              <a:buClr>
                <a:schemeClr val="accent1"/>
              </a:buClr>
              <a:buFont typeface="Wingdings" panose="05000000000000000000" pitchFamily="2" charset="2"/>
              <a:buChar char="ü"/>
            </a:pPr>
            <a:r>
              <a:rPr lang="en-US" sz="1200" dirty="0"/>
              <a:t>Guidance AI in key flows, suggestions, summaries, and draft generation.</a:t>
            </a:r>
          </a:p>
          <a:p>
            <a:pPr marL="285750" indent="-285750">
              <a:buClr>
                <a:schemeClr val="accent1"/>
              </a:buClr>
              <a:buFont typeface="Wingdings" panose="05000000000000000000" pitchFamily="2" charset="2"/>
              <a:buChar char="ü"/>
            </a:pPr>
            <a:r>
              <a:rPr lang="en-US" sz="1200" dirty="0"/>
              <a:t>Help answers and case summaries, faster triage and deflection.</a:t>
            </a:r>
          </a:p>
          <a:p>
            <a:pPr marL="285750" indent="-285750">
              <a:buClr>
                <a:schemeClr val="accent1"/>
              </a:buClr>
              <a:buFont typeface="Wingdings" panose="05000000000000000000" pitchFamily="2" charset="2"/>
              <a:buChar char="ü"/>
            </a:pPr>
            <a:r>
              <a:rPr lang="en-US" sz="1200" dirty="0"/>
              <a:t>Skills inference and matches, better profiles and mobility signals.</a:t>
            </a:r>
          </a:p>
          <a:p>
            <a:pPr marL="285750" indent="-285750">
              <a:buClr>
                <a:schemeClr val="accent1"/>
              </a:buClr>
              <a:buFont typeface="Wingdings" panose="05000000000000000000" pitchFamily="2" charset="2"/>
              <a:buChar char="ü"/>
            </a:pPr>
            <a:r>
              <a:rPr lang="en-US" sz="1200" dirty="0"/>
              <a:t>BP Optimize recommendations, find bottlenecks and fix steps.</a:t>
            </a:r>
          </a:p>
          <a:p>
            <a:pPr marL="285750" indent="-285750">
              <a:buClr>
                <a:schemeClr val="accent1"/>
              </a:buClr>
              <a:buFont typeface="Wingdings" panose="05000000000000000000" pitchFamily="2" charset="2"/>
              <a:buChar char="ü"/>
            </a:pPr>
            <a:r>
              <a:rPr lang="en-US" sz="1200" dirty="0"/>
              <a:t>Variance and anomaly insights in Finance and Payroll.</a:t>
            </a:r>
          </a:p>
          <a:p>
            <a:pPr marL="285750" indent="-285750">
              <a:buClr>
                <a:schemeClr val="accent1"/>
              </a:buClr>
              <a:buFont typeface="Wingdings" panose="05000000000000000000" pitchFamily="2" charset="2"/>
              <a:buChar char="ü"/>
            </a:pPr>
            <a:r>
              <a:rPr lang="en-US" sz="1200" dirty="0"/>
              <a:t>Journeys and Learning recommendations, targeted nudges.</a:t>
            </a:r>
          </a:p>
          <a:p>
            <a:pPr marL="285750" indent="-285750">
              <a:buClr>
                <a:schemeClr val="accent1"/>
              </a:buClr>
              <a:buFont typeface="Wingdings" panose="05000000000000000000" pitchFamily="2" charset="2"/>
              <a:buChar char="ü"/>
            </a:pPr>
            <a:r>
              <a:rPr lang="en-US" sz="1200" dirty="0"/>
              <a:t>And much more, most modules are getting strong AI capabilities</a:t>
            </a:r>
          </a:p>
        </p:txBody>
      </p:sp>
      <p:sp>
        <p:nvSpPr>
          <p:cNvPr id="18" name="TextBox 17">
            <a:extLst>
              <a:ext uri="{FF2B5EF4-FFF2-40B4-BE49-F238E27FC236}">
                <a16:creationId xmlns:a16="http://schemas.microsoft.com/office/drawing/2014/main" id="{271006DB-C52A-B55A-E8D0-2EABE5E83D67}"/>
              </a:ext>
            </a:extLst>
          </p:cNvPr>
          <p:cNvSpPr txBox="1"/>
          <p:nvPr/>
        </p:nvSpPr>
        <p:spPr>
          <a:xfrm>
            <a:off x="356822" y="4487031"/>
            <a:ext cx="5515317" cy="1505481"/>
          </a:xfrm>
          <a:prstGeom prst="rect">
            <a:avLst/>
          </a:prstGeom>
          <a:noFill/>
        </p:spPr>
        <p:txBody>
          <a:bodyPr wrap="square">
            <a:noAutofit/>
          </a:bodyPr>
          <a:lstStyle/>
          <a:p>
            <a:pPr marL="285750" indent="-285750">
              <a:buClr>
                <a:schemeClr val="accent3"/>
              </a:buClr>
              <a:buFont typeface="Wingdings" panose="05000000000000000000" pitchFamily="2" charset="2"/>
              <a:buChar char="ü"/>
            </a:pPr>
            <a:r>
              <a:rPr lang="en-US" sz="1200" dirty="0"/>
              <a:t>HR Case Assist, summarize, classify, and propose next actions.</a:t>
            </a:r>
          </a:p>
          <a:p>
            <a:pPr marL="285750" indent="-285750">
              <a:buClr>
                <a:schemeClr val="accent3"/>
              </a:buClr>
              <a:buFont typeface="Wingdings" panose="05000000000000000000" pitchFamily="2" charset="2"/>
              <a:buChar char="ü"/>
            </a:pPr>
            <a:r>
              <a:rPr lang="en-US" sz="1200" dirty="0"/>
              <a:t>Performance Check-in Coach, prep notes and strengths, draft feedback.</a:t>
            </a:r>
          </a:p>
          <a:p>
            <a:pPr marL="285750" indent="-285750">
              <a:buClr>
                <a:schemeClr val="accent3"/>
              </a:buClr>
              <a:buFont typeface="Wingdings" panose="05000000000000000000" pitchFamily="2" charset="2"/>
              <a:buChar char="ü"/>
            </a:pPr>
            <a:r>
              <a:rPr lang="en-US" sz="1200" dirty="0"/>
              <a:t>Financial Close Optimizer, detect delays and recommend tasks.</a:t>
            </a:r>
          </a:p>
          <a:p>
            <a:pPr marL="285750" indent="-285750">
              <a:buClr>
                <a:schemeClr val="accent3"/>
              </a:buClr>
              <a:buFont typeface="Wingdings" panose="05000000000000000000" pitchFamily="2" charset="2"/>
              <a:buChar char="ü"/>
            </a:pPr>
            <a:r>
              <a:rPr lang="en-US" sz="1200" dirty="0"/>
              <a:t>Payroll Variance Explain, highlight drivers and suggest corrections.</a:t>
            </a:r>
          </a:p>
          <a:p>
            <a:pPr marL="285750" indent="-285750">
              <a:buClr>
                <a:schemeClr val="accent3"/>
              </a:buClr>
              <a:buFont typeface="Wingdings" panose="05000000000000000000" pitchFamily="2" charset="2"/>
              <a:buChar char="ü"/>
            </a:pPr>
            <a:r>
              <a:rPr lang="en-US" sz="1200" dirty="0"/>
              <a:t>Frontline Scheduling Optimizer, balance demand, skills, and rules.</a:t>
            </a:r>
          </a:p>
          <a:p>
            <a:pPr marL="285750" indent="-285750">
              <a:buClr>
                <a:schemeClr val="accent3"/>
              </a:buClr>
              <a:buFont typeface="Wingdings" panose="05000000000000000000" pitchFamily="2" charset="2"/>
              <a:buChar char="ü"/>
            </a:pPr>
            <a:r>
              <a:rPr lang="en-US" sz="1200" dirty="0"/>
              <a:t>BP Optimize auto-fixes, apply safe changes with audit.</a:t>
            </a:r>
            <a:endParaRPr lang="en-GB" sz="1200" dirty="0"/>
          </a:p>
        </p:txBody>
      </p:sp>
      <p:sp>
        <p:nvSpPr>
          <p:cNvPr id="19" name="TextBox 18">
            <a:extLst>
              <a:ext uri="{FF2B5EF4-FFF2-40B4-BE49-F238E27FC236}">
                <a16:creationId xmlns:a16="http://schemas.microsoft.com/office/drawing/2014/main" id="{D5308E01-F010-C5A7-B569-31C2A35310EE}"/>
              </a:ext>
            </a:extLst>
          </p:cNvPr>
          <p:cNvSpPr txBox="1"/>
          <p:nvPr/>
        </p:nvSpPr>
        <p:spPr>
          <a:xfrm>
            <a:off x="412852" y="2010539"/>
            <a:ext cx="5543332" cy="374571"/>
          </a:xfrm>
          <a:prstGeom prst="roundRect">
            <a:avLst/>
          </a:prstGeom>
          <a:solidFill>
            <a:schemeClr val="accent1"/>
          </a:solidFill>
        </p:spPr>
        <p:txBody>
          <a:bodyPr wrap="square" anchor="ctr">
            <a:spAutoFit/>
          </a:bodyPr>
          <a:lstStyle/>
          <a:p>
            <a:r>
              <a:rPr lang="en-US" sz="1600" b="1" dirty="0">
                <a:solidFill>
                  <a:schemeClr val="bg1"/>
                </a:solidFill>
              </a:rPr>
              <a:t>AI features (selection of what’s in product now)</a:t>
            </a:r>
          </a:p>
        </p:txBody>
      </p:sp>
      <p:sp>
        <p:nvSpPr>
          <p:cNvPr id="20" name="TextBox 19">
            <a:extLst>
              <a:ext uri="{FF2B5EF4-FFF2-40B4-BE49-F238E27FC236}">
                <a16:creationId xmlns:a16="http://schemas.microsoft.com/office/drawing/2014/main" id="{7099ADF5-B8D6-E90E-273B-0F874FDCE05D}"/>
              </a:ext>
            </a:extLst>
          </p:cNvPr>
          <p:cNvSpPr txBox="1"/>
          <p:nvPr/>
        </p:nvSpPr>
        <p:spPr>
          <a:xfrm>
            <a:off x="356822" y="4033746"/>
            <a:ext cx="5543332" cy="374571"/>
          </a:xfrm>
          <a:prstGeom prst="roundRect">
            <a:avLst/>
          </a:prstGeom>
          <a:solidFill>
            <a:schemeClr val="accent3"/>
          </a:solidFill>
        </p:spPr>
        <p:txBody>
          <a:bodyPr wrap="square">
            <a:spAutoFit/>
          </a:bodyPr>
          <a:lstStyle/>
          <a:p>
            <a:r>
              <a:rPr lang="en-US" sz="1600" b="1" dirty="0">
                <a:solidFill>
                  <a:schemeClr val="bg1"/>
                </a:solidFill>
              </a:rPr>
              <a:t>Out-of-the-box agents (some ready to turn on)</a:t>
            </a:r>
          </a:p>
        </p:txBody>
      </p:sp>
      <p:sp>
        <p:nvSpPr>
          <p:cNvPr id="8" name="TextBox 7">
            <a:extLst>
              <a:ext uri="{FF2B5EF4-FFF2-40B4-BE49-F238E27FC236}">
                <a16:creationId xmlns:a16="http://schemas.microsoft.com/office/drawing/2014/main" id="{1062A050-E5F2-B630-E777-929805F159E6}"/>
              </a:ext>
            </a:extLst>
          </p:cNvPr>
          <p:cNvSpPr txBox="1"/>
          <p:nvPr/>
        </p:nvSpPr>
        <p:spPr>
          <a:xfrm>
            <a:off x="6223577" y="2010539"/>
            <a:ext cx="5852375" cy="374571"/>
          </a:xfrm>
          <a:prstGeom prst="roundRect">
            <a:avLst/>
          </a:prstGeom>
          <a:solidFill>
            <a:schemeClr val="accent2"/>
          </a:solidFill>
        </p:spPr>
        <p:txBody>
          <a:bodyPr wrap="square" anchor="ctr">
            <a:spAutoFit/>
          </a:bodyPr>
          <a:lstStyle/>
          <a:p>
            <a:r>
              <a:rPr lang="en-US" sz="1600" b="1" dirty="0">
                <a:solidFill>
                  <a:schemeClr val="bg1"/>
                </a:solidFill>
              </a:rPr>
              <a:t>Custom agents and AI (Extend Pro and </a:t>
            </a:r>
            <a:r>
              <a:rPr lang="en-US" sz="1600" b="1" dirty="0" err="1">
                <a:solidFill>
                  <a:schemeClr val="bg1"/>
                </a:solidFill>
              </a:rPr>
              <a:t>Flowise</a:t>
            </a:r>
            <a:r>
              <a:rPr lang="en-US" sz="1600" b="1" dirty="0">
                <a:solidFill>
                  <a:schemeClr val="bg1"/>
                </a:solidFill>
              </a:rPr>
              <a:t>)</a:t>
            </a:r>
            <a:endParaRPr lang="en-US" sz="1400" dirty="0">
              <a:solidFill>
                <a:schemeClr val="bg1"/>
              </a:solidFill>
            </a:endParaRPr>
          </a:p>
        </p:txBody>
      </p:sp>
      <p:sp>
        <p:nvSpPr>
          <p:cNvPr id="6" name="TextBox 5">
            <a:extLst>
              <a:ext uri="{FF2B5EF4-FFF2-40B4-BE49-F238E27FC236}">
                <a16:creationId xmlns:a16="http://schemas.microsoft.com/office/drawing/2014/main" id="{81E92D4E-515B-A84C-53DC-8FB3936B9AD2}"/>
              </a:ext>
            </a:extLst>
          </p:cNvPr>
          <p:cNvSpPr txBox="1"/>
          <p:nvPr/>
        </p:nvSpPr>
        <p:spPr>
          <a:xfrm>
            <a:off x="6223577" y="4033745"/>
            <a:ext cx="5852375" cy="374571"/>
          </a:xfrm>
          <a:prstGeom prst="roundRect">
            <a:avLst/>
          </a:prstGeom>
          <a:solidFill>
            <a:schemeClr val="accent4"/>
          </a:solidFill>
        </p:spPr>
        <p:txBody>
          <a:bodyPr wrap="square" anchor="ctr">
            <a:spAutoFit/>
          </a:bodyPr>
          <a:lstStyle/>
          <a:p>
            <a:r>
              <a:rPr lang="en-US" sz="1600" b="1" dirty="0">
                <a:solidFill>
                  <a:schemeClr val="bg1"/>
                </a:solidFill>
              </a:rPr>
              <a:t>Cost structure with Flex Credits</a:t>
            </a:r>
            <a:endParaRPr lang="en-US" sz="1400" dirty="0">
              <a:solidFill>
                <a:schemeClr val="bg1"/>
              </a:solidFill>
            </a:endParaRPr>
          </a:p>
        </p:txBody>
      </p:sp>
      <p:sp>
        <p:nvSpPr>
          <p:cNvPr id="10" name="TextBox 9">
            <a:extLst>
              <a:ext uri="{FF2B5EF4-FFF2-40B4-BE49-F238E27FC236}">
                <a16:creationId xmlns:a16="http://schemas.microsoft.com/office/drawing/2014/main" id="{9915454C-9C7F-814C-474F-E3418784E2AD}"/>
              </a:ext>
            </a:extLst>
          </p:cNvPr>
          <p:cNvSpPr txBox="1"/>
          <p:nvPr/>
        </p:nvSpPr>
        <p:spPr>
          <a:xfrm>
            <a:off x="6223577" y="2414472"/>
            <a:ext cx="5683149" cy="1570300"/>
          </a:xfrm>
          <a:prstGeom prst="rect">
            <a:avLst/>
          </a:prstGeom>
          <a:noFill/>
        </p:spPr>
        <p:txBody>
          <a:bodyPr wrap="square" lIns="91440" tIns="45720" rIns="91440" bIns="45720" anchor="t">
            <a:noAutofit/>
          </a:bodyPr>
          <a:lstStyle/>
          <a:p>
            <a:pPr marL="285750" indent="-285750">
              <a:buClr>
                <a:schemeClr val="accent2"/>
              </a:buClr>
              <a:buFont typeface="Wingdings" panose="05000000000000000000" pitchFamily="2" charset="2"/>
              <a:buChar char="ü"/>
            </a:pPr>
            <a:r>
              <a:rPr lang="en-US" sz="1200" dirty="0" err="1"/>
              <a:t>Flowise</a:t>
            </a:r>
            <a:r>
              <a:rPr lang="en-US" sz="1200" dirty="0"/>
              <a:t> Agent Builder for low-code agent flows, tool calls, and guardrails.</a:t>
            </a:r>
          </a:p>
          <a:p>
            <a:pPr marL="285750" indent="-285750">
              <a:buClr>
                <a:schemeClr val="accent2"/>
              </a:buClr>
              <a:buFont typeface="Wingdings" panose="05000000000000000000" pitchFamily="2" charset="2"/>
              <a:buChar char="ü"/>
            </a:pPr>
            <a:r>
              <a:rPr lang="en-US" sz="1200" dirty="0"/>
              <a:t>Extend Pro for secure UIs, data models, and pro-code logic where needed.</a:t>
            </a:r>
          </a:p>
          <a:p>
            <a:pPr marL="285750" indent="-285750">
              <a:buClr>
                <a:schemeClr val="accent2"/>
              </a:buClr>
              <a:buFont typeface="Wingdings" panose="05000000000000000000" pitchFamily="2" charset="2"/>
              <a:buChar char="ü"/>
            </a:pPr>
            <a:r>
              <a:rPr lang="en-US" sz="1200" dirty="0"/>
              <a:t>Orchestrate to connect steps, approvals, and hand-offs end to end.</a:t>
            </a:r>
          </a:p>
          <a:p>
            <a:pPr marL="285750" indent="-285750">
              <a:buClr>
                <a:schemeClr val="accent2"/>
              </a:buClr>
              <a:buFont typeface="Wingdings" panose="05000000000000000000" pitchFamily="2" charset="2"/>
              <a:buChar char="ü"/>
            </a:pPr>
            <a:r>
              <a:rPr lang="en-US" sz="1200" dirty="0"/>
              <a:t>Agent System of Record to register agents, roles, scopes, and telemetry.</a:t>
            </a:r>
          </a:p>
          <a:p>
            <a:pPr marL="285750" indent="-285750">
              <a:buClr>
                <a:schemeClr val="accent2"/>
              </a:buClr>
              <a:buFont typeface="Wingdings" panose="05000000000000000000" pitchFamily="2" charset="2"/>
              <a:buChar char="ü"/>
            </a:pPr>
            <a:r>
              <a:rPr lang="en-US" sz="1200" dirty="0"/>
              <a:t>Developer Copilot to speed build, tests, and documentation.</a:t>
            </a:r>
          </a:p>
        </p:txBody>
      </p:sp>
      <p:sp>
        <p:nvSpPr>
          <p:cNvPr id="11" name="TextBox 10">
            <a:extLst>
              <a:ext uri="{FF2B5EF4-FFF2-40B4-BE49-F238E27FC236}">
                <a16:creationId xmlns:a16="http://schemas.microsoft.com/office/drawing/2014/main" id="{2FCB7B41-FF23-0EB8-0604-A59F06FB178D}"/>
              </a:ext>
            </a:extLst>
          </p:cNvPr>
          <p:cNvSpPr txBox="1"/>
          <p:nvPr/>
        </p:nvSpPr>
        <p:spPr>
          <a:xfrm>
            <a:off x="6223576" y="4422212"/>
            <a:ext cx="5683149" cy="1570300"/>
          </a:xfrm>
          <a:prstGeom prst="rect">
            <a:avLst/>
          </a:prstGeom>
          <a:noFill/>
        </p:spPr>
        <p:txBody>
          <a:bodyPr wrap="square" lIns="91440" tIns="45720" rIns="91440" bIns="45720" anchor="t">
            <a:noAutofit/>
          </a:bodyPr>
          <a:lstStyle/>
          <a:p>
            <a:pPr marL="285750" indent="-285750">
              <a:buClr>
                <a:schemeClr val="accent4"/>
              </a:buClr>
              <a:buFont typeface="Wingdings" panose="05000000000000000000" pitchFamily="2" charset="2"/>
              <a:buChar char="ü"/>
            </a:pPr>
            <a:r>
              <a:rPr lang="en-US" sz="1200" dirty="0"/>
              <a:t>Customers get a pool of Flex Credits with their existing license, and can purchase more</a:t>
            </a:r>
          </a:p>
          <a:p>
            <a:pPr marL="285750" indent="-285750">
              <a:buClr>
                <a:schemeClr val="accent4"/>
              </a:buClr>
              <a:buFont typeface="Wingdings" panose="05000000000000000000" pitchFamily="2" charset="2"/>
              <a:buChar char="ü"/>
            </a:pPr>
            <a:r>
              <a:rPr lang="en-US" sz="1200" dirty="0"/>
              <a:t>One credit pool for AI usage across features and agents.</a:t>
            </a:r>
          </a:p>
          <a:p>
            <a:pPr marL="285750" indent="-285750">
              <a:buClr>
                <a:schemeClr val="accent4"/>
              </a:buClr>
              <a:buFont typeface="Wingdings" panose="05000000000000000000" pitchFamily="2" charset="2"/>
              <a:buChar char="ü"/>
            </a:pPr>
            <a:r>
              <a:rPr lang="en-US" sz="1200" dirty="0"/>
              <a:t>Metered by consumption, visible per agent and per population.</a:t>
            </a:r>
          </a:p>
          <a:p>
            <a:pPr marL="285750" indent="-285750">
              <a:buClr>
                <a:schemeClr val="accent4"/>
              </a:buClr>
              <a:buFont typeface="Wingdings" panose="05000000000000000000" pitchFamily="2" charset="2"/>
              <a:buChar char="ü"/>
            </a:pPr>
            <a:r>
              <a:rPr lang="en-US" sz="1200" dirty="0"/>
              <a:t>Plan by “Now, Next, Later,” allocate credits to priority use cases.</a:t>
            </a:r>
          </a:p>
          <a:p>
            <a:pPr marL="285750" indent="-285750">
              <a:buClr>
                <a:schemeClr val="accent4"/>
              </a:buClr>
              <a:buFont typeface="Wingdings" panose="05000000000000000000" pitchFamily="2" charset="2"/>
              <a:buChar char="ü"/>
            </a:pPr>
            <a:r>
              <a:rPr lang="en-US" sz="1200" dirty="0"/>
              <a:t>Track value vs spend, time saved and errors reduced per quarter.</a:t>
            </a:r>
          </a:p>
          <a:p>
            <a:pPr marL="285750" indent="-285750">
              <a:buClr>
                <a:schemeClr val="accent4"/>
              </a:buClr>
              <a:buFont typeface="Wingdings" panose="05000000000000000000" pitchFamily="2" charset="2"/>
              <a:buChar char="ü"/>
            </a:pPr>
            <a:r>
              <a:rPr lang="en-US" sz="1200" dirty="0"/>
              <a:t>Rebalance easily, scale high-ROI agents, pause low-impact ones.</a:t>
            </a:r>
          </a:p>
        </p:txBody>
      </p:sp>
    </p:spTree>
    <p:extLst>
      <p:ext uri="{BB962C8B-B14F-4D97-AF65-F5344CB8AC3E}">
        <p14:creationId xmlns:p14="http://schemas.microsoft.com/office/powerpoint/2010/main" val="2698846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6E1C68-AC73-E4A9-E4BD-1C82C266A4B4}"/>
              </a:ext>
            </a:extLst>
          </p:cNvPr>
          <p:cNvSpPr>
            <a:spLocks noGrp="1"/>
          </p:cNvSpPr>
          <p:nvPr>
            <p:ph type="sldNum" sz="quarter" idx="4"/>
          </p:nvPr>
        </p:nvSpPr>
        <p:spPr/>
        <p:txBody>
          <a:bodyPr/>
          <a:lstStyle/>
          <a:p>
            <a:fld id="{B97DCD48-F2F0-436C-978D-7C4D59D5E31F}" type="slidenum">
              <a:rPr lang="en-US" smtClean="0"/>
              <a:pPr/>
              <a:t>5</a:t>
            </a:fld>
            <a:endParaRPr lang="en-US"/>
          </a:p>
        </p:txBody>
      </p:sp>
      <p:sp>
        <p:nvSpPr>
          <p:cNvPr id="3" name="Title 2">
            <a:extLst>
              <a:ext uri="{FF2B5EF4-FFF2-40B4-BE49-F238E27FC236}">
                <a16:creationId xmlns:a16="http://schemas.microsoft.com/office/drawing/2014/main" id="{3CC6ADB8-348D-053B-EE1B-82EF9AD34E73}"/>
              </a:ext>
            </a:extLst>
          </p:cNvPr>
          <p:cNvSpPr>
            <a:spLocks noGrp="1"/>
          </p:cNvSpPr>
          <p:nvPr>
            <p:ph type="title"/>
          </p:nvPr>
        </p:nvSpPr>
        <p:spPr/>
        <p:txBody>
          <a:bodyPr/>
          <a:lstStyle/>
          <a:p>
            <a:r>
              <a:rPr lang="en-US" dirty="0"/>
              <a:t>Open Platform and Data Strategy</a:t>
            </a:r>
          </a:p>
        </p:txBody>
      </p:sp>
      <p:sp>
        <p:nvSpPr>
          <p:cNvPr id="4" name="Rectangle 3">
            <a:extLst>
              <a:ext uri="{FF2B5EF4-FFF2-40B4-BE49-F238E27FC236}">
                <a16:creationId xmlns:a16="http://schemas.microsoft.com/office/drawing/2014/main" id="{4994BF8B-5674-CB7E-F2AE-060FA8DA8663}"/>
              </a:ext>
            </a:extLst>
          </p:cNvPr>
          <p:cNvSpPr/>
          <p:nvPr/>
        </p:nvSpPr>
        <p:spPr>
          <a:xfrm flipH="1">
            <a:off x="3" y="2086261"/>
            <a:ext cx="4794170" cy="1787275"/>
          </a:xfrm>
          <a:prstGeom prst="rect">
            <a:avLst/>
          </a:prstGeom>
          <a:gradFill flip="none" rotWithShape="1">
            <a:gsLst>
              <a:gs pos="88435">
                <a:schemeClr val="bg1"/>
              </a:gs>
              <a:gs pos="33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 name="Rectangle 4">
            <a:extLst>
              <a:ext uri="{FF2B5EF4-FFF2-40B4-BE49-F238E27FC236}">
                <a16:creationId xmlns:a16="http://schemas.microsoft.com/office/drawing/2014/main" id="{08B3203A-8EAA-268A-DAAA-93054B425EC8}"/>
              </a:ext>
            </a:extLst>
          </p:cNvPr>
          <p:cNvSpPr/>
          <p:nvPr/>
        </p:nvSpPr>
        <p:spPr>
          <a:xfrm flipH="1">
            <a:off x="0" y="4141033"/>
            <a:ext cx="4640413" cy="1745207"/>
          </a:xfrm>
          <a:prstGeom prst="rect">
            <a:avLst/>
          </a:prstGeom>
          <a:gradFill flip="none" rotWithShape="1">
            <a:gsLst>
              <a:gs pos="88435">
                <a:schemeClr val="bg1"/>
              </a:gs>
              <a:gs pos="33000">
                <a:schemeClr val="accent4">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 name="Rectangle 5">
            <a:extLst>
              <a:ext uri="{FF2B5EF4-FFF2-40B4-BE49-F238E27FC236}">
                <a16:creationId xmlns:a16="http://schemas.microsoft.com/office/drawing/2014/main" id="{5C6417C4-FC1B-E617-3EC9-EE90B3FF0DAE}"/>
              </a:ext>
            </a:extLst>
          </p:cNvPr>
          <p:cNvSpPr/>
          <p:nvPr/>
        </p:nvSpPr>
        <p:spPr>
          <a:xfrm>
            <a:off x="7551592" y="4141033"/>
            <a:ext cx="4640413" cy="1745207"/>
          </a:xfrm>
          <a:prstGeom prst="rect">
            <a:avLst/>
          </a:prstGeom>
          <a:gradFill flip="none" rotWithShape="1">
            <a:gsLst>
              <a:gs pos="88435">
                <a:schemeClr val="bg1"/>
              </a:gs>
              <a:gs pos="33000">
                <a:schemeClr val="accent3">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7" name="Rectangle 6">
            <a:extLst>
              <a:ext uri="{FF2B5EF4-FFF2-40B4-BE49-F238E27FC236}">
                <a16:creationId xmlns:a16="http://schemas.microsoft.com/office/drawing/2014/main" id="{574ABAE1-62EA-8AE5-298C-F73EFEA8C2A7}"/>
              </a:ext>
            </a:extLst>
          </p:cNvPr>
          <p:cNvSpPr/>
          <p:nvPr/>
        </p:nvSpPr>
        <p:spPr>
          <a:xfrm>
            <a:off x="7573624" y="2086262"/>
            <a:ext cx="4618381" cy="1787274"/>
          </a:xfrm>
          <a:prstGeom prst="rect">
            <a:avLst/>
          </a:prstGeom>
          <a:gradFill flip="none" rotWithShape="1">
            <a:gsLst>
              <a:gs pos="88435">
                <a:schemeClr val="bg1"/>
              </a:gs>
              <a:gs pos="33000">
                <a:schemeClr val="accent2">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8" name="Shape 6">
            <a:extLst>
              <a:ext uri="{FF2B5EF4-FFF2-40B4-BE49-F238E27FC236}">
                <a16:creationId xmlns:a16="http://schemas.microsoft.com/office/drawing/2014/main" id="{598E5344-B184-BA36-F8E5-9022F8825340}"/>
              </a:ext>
            </a:extLst>
          </p:cNvPr>
          <p:cNvSpPr/>
          <p:nvPr/>
        </p:nvSpPr>
        <p:spPr>
          <a:xfrm>
            <a:off x="4201481" y="2086263"/>
            <a:ext cx="2207617" cy="2207618"/>
          </a:xfrm>
          <a:custGeom>
            <a:avLst/>
            <a:gdLst/>
            <a:ahLst/>
            <a:cxnLst>
              <a:cxn ang="0">
                <a:pos x="wd2" y="hd2"/>
              </a:cxn>
              <a:cxn ang="5400000">
                <a:pos x="wd2" y="hd2"/>
              </a:cxn>
              <a:cxn ang="10800000">
                <a:pos x="wd2" y="hd2"/>
              </a:cxn>
              <a:cxn ang="16200000">
                <a:pos x="wd2" y="hd2"/>
              </a:cxn>
            </a:cxnLst>
            <a:rect l="0" t="0" r="r" b="b"/>
            <a:pathLst>
              <a:path w="21600" h="21600" extrusionOk="0">
                <a:moveTo>
                  <a:pt x="529" y="529"/>
                </a:moveTo>
                <a:cubicBezTo>
                  <a:pt x="201" y="857"/>
                  <a:pt x="0" y="1311"/>
                  <a:pt x="0" y="1811"/>
                </a:cubicBezTo>
                <a:lnTo>
                  <a:pt x="0" y="12484"/>
                </a:lnTo>
                <a:cubicBezTo>
                  <a:pt x="0" y="12985"/>
                  <a:pt x="201" y="13439"/>
                  <a:pt x="529" y="13767"/>
                </a:cubicBezTo>
                <a:lnTo>
                  <a:pt x="8362" y="21600"/>
                </a:lnTo>
                <a:lnTo>
                  <a:pt x="21600" y="8362"/>
                </a:lnTo>
                <a:lnTo>
                  <a:pt x="13767" y="529"/>
                </a:lnTo>
                <a:cubicBezTo>
                  <a:pt x="13439" y="201"/>
                  <a:pt x="12985" y="0"/>
                  <a:pt x="12484" y="0"/>
                </a:cubicBezTo>
                <a:lnTo>
                  <a:pt x="1811" y="0"/>
                </a:lnTo>
                <a:cubicBezTo>
                  <a:pt x="1311" y="0"/>
                  <a:pt x="857" y="201"/>
                  <a:pt x="529" y="529"/>
                </a:cubicBezTo>
                <a:close/>
              </a:path>
            </a:pathLst>
          </a:custGeom>
          <a:gradFill>
            <a:gsLst>
              <a:gs pos="0">
                <a:schemeClr val="accent1"/>
              </a:gs>
              <a:gs pos="100000">
                <a:schemeClr val="accent1">
                  <a:lumMod val="50000"/>
                </a:schemeClr>
              </a:gs>
            </a:gsLst>
            <a:lin ang="0" scaled="1"/>
          </a:gradFill>
          <a:ln>
            <a:noFill/>
          </a:ln>
        </p:spPr>
        <p:txBody>
          <a:bodyPr vert="horz" wrap="square" lIns="91440" tIns="45720" rIns="91440" bIns="45720" numCol="1" anchor="t" anchorCtr="0" compatLnSpc="1">
            <a:prstTxWarp prst="textNoShape">
              <a:avLst/>
            </a:prstTxWarp>
          </a:bodyPr>
          <a:lstStyle/>
          <a:p>
            <a:endParaRPr>
              <a:latin typeface="+mj-lt"/>
            </a:endParaRPr>
          </a:p>
        </p:txBody>
      </p:sp>
      <p:sp>
        <p:nvSpPr>
          <p:cNvPr id="9" name="Shape 9">
            <a:extLst>
              <a:ext uri="{FF2B5EF4-FFF2-40B4-BE49-F238E27FC236}">
                <a16:creationId xmlns:a16="http://schemas.microsoft.com/office/drawing/2014/main" id="{992BDA9D-F8BB-1EFA-30DF-E3D2928F91E6}"/>
              </a:ext>
            </a:extLst>
          </p:cNvPr>
          <p:cNvSpPr/>
          <p:nvPr/>
        </p:nvSpPr>
        <p:spPr>
          <a:xfrm rot="5400000">
            <a:off x="5793700" y="2086262"/>
            <a:ext cx="2207617" cy="2207617"/>
          </a:xfrm>
          <a:custGeom>
            <a:avLst/>
            <a:gdLst/>
            <a:ahLst/>
            <a:cxnLst>
              <a:cxn ang="0">
                <a:pos x="wd2" y="hd2"/>
              </a:cxn>
              <a:cxn ang="5400000">
                <a:pos x="wd2" y="hd2"/>
              </a:cxn>
              <a:cxn ang="10800000">
                <a:pos x="wd2" y="hd2"/>
              </a:cxn>
              <a:cxn ang="16200000">
                <a:pos x="wd2" y="hd2"/>
              </a:cxn>
            </a:cxnLst>
            <a:rect l="0" t="0" r="r" b="b"/>
            <a:pathLst>
              <a:path w="21600" h="21600" extrusionOk="0">
                <a:moveTo>
                  <a:pt x="529" y="529"/>
                </a:moveTo>
                <a:cubicBezTo>
                  <a:pt x="201" y="857"/>
                  <a:pt x="0" y="1311"/>
                  <a:pt x="0" y="1811"/>
                </a:cubicBezTo>
                <a:lnTo>
                  <a:pt x="0" y="12484"/>
                </a:lnTo>
                <a:cubicBezTo>
                  <a:pt x="0" y="12985"/>
                  <a:pt x="201" y="13439"/>
                  <a:pt x="529" y="13767"/>
                </a:cubicBezTo>
                <a:lnTo>
                  <a:pt x="8362" y="21600"/>
                </a:lnTo>
                <a:lnTo>
                  <a:pt x="21600" y="8362"/>
                </a:lnTo>
                <a:lnTo>
                  <a:pt x="13767" y="529"/>
                </a:lnTo>
                <a:cubicBezTo>
                  <a:pt x="13439" y="201"/>
                  <a:pt x="12985" y="0"/>
                  <a:pt x="12484" y="0"/>
                </a:cubicBezTo>
                <a:lnTo>
                  <a:pt x="1811" y="0"/>
                </a:lnTo>
                <a:cubicBezTo>
                  <a:pt x="1311" y="0"/>
                  <a:pt x="857" y="201"/>
                  <a:pt x="529" y="529"/>
                </a:cubicBezTo>
                <a:close/>
              </a:path>
            </a:pathLst>
          </a:custGeom>
          <a:gradFill>
            <a:gsLst>
              <a:gs pos="0">
                <a:schemeClr val="accent2"/>
              </a:gs>
              <a:gs pos="100000">
                <a:schemeClr val="accent2">
                  <a:lumMod val="50000"/>
                </a:schemeClr>
              </a:gs>
            </a:gsLst>
            <a:lin ang="0" scaled="1"/>
          </a:gradFill>
          <a:ln>
            <a:noFill/>
          </a:ln>
        </p:spPr>
        <p:txBody>
          <a:bodyPr vert="horz" wrap="square" lIns="91440" tIns="45720" rIns="91440" bIns="45720" numCol="1" anchor="t" anchorCtr="0" compatLnSpc="1">
            <a:prstTxWarp prst="textNoShape">
              <a:avLst/>
            </a:prstTxWarp>
          </a:bodyPr>
          <a:lstStyle/>
          <a:p>
            <a:endParaRPr>
              <a:latin typeface="+mj-lt"/>
            </a:endParaRPr>
          </a:p>
        </p:txBody>
      </p:sp>
      <p:sp>
        <p:nvSpPr>
          <p:cNvPr id="10" name="Shape 12">
            <a:extLst>
              <a:ext uri="{FF2B5EF4-FFF2-40B4-BE49-F238E27FC236}">
                <a16:creationId xmlns:a16="http://schemas.microsoft.com/office/drawing/2014/main" id="{7ADB5388-DCAE-3931-420B-383A31D6EEF7}"/>
              </a:ext>
            </a:extLst>
          </p:cNvPr>
          <p:cNvSpPr/>
          <p:nvPr/>
        </p:nvSpPr>
        <p:spPr>
          <a:xfrm rot="16200000">
            <a:off x="4188573" y="3684484"/>
            <a:ext cx="2207619" cy="2207617"/>
          </a:xfrm>
          <a:custGeom>
            <a:avLst/>
            <a:gdLst/>
            <a:ahLst/>
            <a:cxnLst>
              <a:cxn ang="0">
                <a:pos x="wd2" y="hd2"/>
              </a:cxn>
              <a:cxn ang="5400000">
                <a:pos x="wd2" y="hd2"/>
              </a:cxn>
              <a:cxn ang="10800000">
                <a:pos x="wd2" y="hd2"/>
              </a:cxn>
              <a:cxn ang="16200000">
                <a:pos x="wd2" y="hd2"/>
              </a:cxn>
            </a:cxnLst>
            <a:rect l="0" t="0" r="r" b="b"/>
            <a:pathLst>
              <a:path w="21600" h="21600" extrusionOk="0">
                <a:moveTo>
                  <a:pt x="529" y="529"/>
                </a:moveTo>
                <a:cubicBezTo>
                  <a:pt x="201" y="857"/>
                  <a:pt x="0" y="1311"/>
                  <a:pt x="0" y="1811"/>
                </a:cubicBezTo>
                <a:lnTo>
                  <a:pt x="0" y="12484"/>
                </a:lnTo>
                <a:cubicBezTo>
                  <a:pt x="0" y="12985"/>
                  <a:pt x="201" y="13439"/>
                  <a:pt x="529" y="13767"/>
                </a:cubicBezTo>
                <a:lnTo>
                  <a:pt x="8362" y="21600"/>
                </a:lnTo>
                <a:lnTo>
                  <a:pt x="21600" y="8362"/>
                </a:lnTo>
                <a:lnTo>
                  <a:pt x="13767" y="529"/>
                </a:lnTo>
                <a:cubicBezTo>
                  <a:pt x="13439" y="201"/>
                  <a:pt x="12985" y="0"/>
                  <a:pt x="12484" y="0"/>
                </a:cubicBezTo>
                <a:lnTo>
                  <a:pt x="1811" y="0"/>
                </a:lnTo>
                <a:cubicBezTo>
                  <a:pt x="1311" y="0"/>
                  <a:pt x="857" y="201"/>
                  <a:pt x="529" y="529"/>
                </a:cubicBezTo>
                <a:close/>
              </a:path>
            </a:pathLst>
          </a:custGeom>
          <a:gradFill>
            <a:gsLst>
              <a:gs pos="0">
                <a:schemeClr val="accent4"/>
              </a:gs>
              <a:gs pos="100000">
                <a:schemeClr val="accent4">
                  <a:lumMod val="75000"/>
                </a:schemeClr>
              </a:gs>
            </a:gsLst>
            <a:lin ang="0" scaled="1"/>
          </a:gradFill>
          <a:ln>
            <a:noFill/>
          </a:ln>
        </p:spPr>
        <p:txBody>
          <a:bodyPr vert="horz" wrap="square" lIns="91440" tIns="45720" rIns="91440" bIns="45720" numCol="1" anchor="t" anchorCtr="0" compatLnSpc="1">
            <a:prstTxWarp prst="textNoShape">
              <a:avLst/>
            </a:prstTxWarp>
          </a:bodyPr>
          <a:lstStyle/>
          <a:p>
            <a:endParaRPr>
              <a:latin typeface="+mj-lt"/>
            </a:endParaRPr>
          </a:p>
        </p:txBody>
      </p:sp>
      <p:sp>
        <p:nvSpPr>
          <p:cNvPr id="11" name="Shape 15">
            <a:extLst>
              <a:ext uri="{FF2B5EF4-FFF2-40B4-BE49-F238E27FC236}">
                <a16:creationId xmlns:a16="http://schemas.microsoft.com/office/drawing/2014/main" id="{9C29E0AC-7FAE-CDF9-2010-108D6A00FC9D}"/>
              </a:ext>
            </a:extLst>
          </p:cNvPr>
          <p:cNvSpPr/>
          <p:nvPr/>
        </p:nvSpPr>
        <p:spPr>
          <a:xfrm rot="10800000">
            <a:off x="5793700" y="3684484"/>
            <a:ext cx="2207617" cy="2207617"/>
          </a:xfrm>
          <a:custGeom>
            <a:avLst/>
            <a:gdLst/>
            <a:ahLst/>
            <a:cxnLst>
              <a:cxn ang="0">
                <a:pos x="wd2" y="hd2"/>
              </a:cxn>
              <a:cxn ang="5400000">
                <a:pos x="wd2" y="hd2"/>
              </a:cxn>
              <a:cxn ang="10800000">
                <a:pos x="wd2" y="hd2"/>
              </a:cxn>
              <a:cxn ang="16200000">
                <a:pos x="wd2" y="hd2"/>
              </a:cxn>
            </a:cxnLst>
            <a:rect l="0" t="0" r="r" b="b"/>
            <a:pathLst>
              <a:path w="21600" h="21600" extrusionOk="0">
                <a:moveTo>
                  <a:pt x="529" y="529"/>
                </a:moveTo>
                <a:cubicBezTo>
                  <a:pt x="201" y="857"/>
                  <a:pt x="0" y="1311"/>
                  <a:pt x="0" y="1811"/>
                </a:cubicBezTo>
                <a:lnTo>
                  <a:pt x="0" y="12484"/>
                </a:lnTo>
                <a:cubicBezTo>
                  <a:pt x="0" y="12985"/>
                  <a:pt x="201" y="13439"/>
                  <a:pt x="529" y="13767"/>
                </a:cubicBezTo>
                <a:lnTo>
                  <a:pt x="8362" y="21600"/>
                </a:lnTo>
                <a:lnTo>
                  <a:pt x="21600" y="8362"/>
                </a:lnTo>
                <a:lnTo>
                  <a:pt x="13767" y="529"/>
                </a:lnTo>
                <a:cubicBezTo>
                  <a:pt x="13439" y="201"/>
                  <a:pt x="12985" y="0"/>
                  <a:pt x="12484" y="0"/>
                </a:cubicBezTo>
                <a:lnTo>
                  <a:pt x="1811" y="0"/>
                </a:lnTo>
                <a:cubicBezTo>
                  <a:pt x="1311" y="0"/>
                  <a:pt x="857" y="201"/>
                  <a:pt x="529" y="529"/>
                </a:cubicBezTo>
                <a:close/>
              </a:path>
            </a:pathLst>
          </a:custGeom>
          <a:gradFill>
            <a:gsLst>
              <a:gs pos="0">
                <a:schemeClr val="accent3"/>
              </a:gs>
              <a:gs pos="100000">
                <a:schemeClr val="accent3">
                  <a:lumMod val="75000"/>
                </a:schemeClr>
              </a:gs>
            </a:gsLst>
            <a:lin ang="0" scaled="1"/>
          </a:gradFill>
          <a:ln>
            <a:noFill/>
          </a:ln>
        </p:spPr>
        <p:txBody>
          <a:bodyPr vert="horz" wrap="square" lIns="91440" tIns="45720" rIns="91440" bIns="45720" numCol="1" anchor="t" anchorCtr="0" compatLnSpc="1">
            <a:prstTxWarp prst="textNoShape">
              <a:avLst/>
            </a:prstTxWarp>
          </a:bodyPr>
          <a:lstStyle/>
          <a:p>
            <a:endParaRPr>
              <a:latin typeface="+mj-lt"/>
            </a:endParaRPr>
          </a:p>
        </p:txBody>
      </p:sp>
      <p:grpSp>
        <p:nvGrpSpPr>
          <p:cNvPr id="12" name="Group 11">
            <a:extLst>
              <a:ext uri="{FF2B5EF4-FFF2-40B4-BE49-F238E27FC236}">
                <a16:creationId xmlns:a16="http://schemas.microsoft.com/office/drawing/2014/main" id="{41E2F47D-D6D5-C289-4BAA-D163D6463F67}"/>
              </a:ext>
            </a:extLst>
          </p:cNvPr>
          <p:cNvGrpSpPr/>
          <p:nvPr/>
        </p:nvGrpSpPr>
        <p:grpSpPr>
          <a:xfrm>
            <a:off x="5509071" y="2086262"/>
            <a:ext cx="1121123" cy="1848147"/>
            <a:chOff x="0" y="0"/>
            <a:chExt cx="1209948" cy="1994574"/>
          </a:xfrm>
          <a:solidFill>
            <a:schemeClr val="tx2">
              <a:lumMod val="75000"/>
            </a:schemeClr>
          </a:solidFill>
          <a:effectLst>
            <a:outerShdw blurRad="63500" sx="102000" sy="102000" algn="ctr" rotWithShape="0">
              <a:prstClr val="black">
                <a:alpha val="40000"/>
              </a:prstClr>
            </a:outerShdw>
          </a:effectLst>
        </p:grpSpPr>
        <p:sp>
          <p:nvSpPr>
            <p:cNvPr id="13" name="Shape 19">
              <a:extLst>
                <a:ext uri="{FF2B5EF4-FFF2-40B4-BE49-F238E27FC236}">
                  <a16:creationId xmlns:a16="http://schemas.microsoft.com/office/drawing/2014/main" id="{B4888ACA-DEEB-D3B6-A04F-F18730AC4DFB}"/>
                </a:ext>
              </a:extLst>
            </p:cNvPr>
            <p:cNvSpPr/>
            <p:nvPr/>
          </p:nvSpPr>
          <p:spPr>
            <a:xfrm>
              <a:off x="0" y="0"/>
              <a:ext cx="342380" cy="4476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910" y="4850"/>
                    <a:pt x="13654" y="11465"/>
                    <a:pt x="16317" y="18958"/>
                  </a:cubicBezTo>
                  <a:cubicBezTo>
                    <a:pt x="16627" y="19830"/>
                    <a:pt x="16895" y="20712"/>
                    <a:pt x="17118" y="21600"/>
                  </a:cubicBezTo>
                  <a:lnTo>
                    <a:pt x="21600" y="14056"/>
                  </a:lnTo>
                  <a:cubicBezTo>
                    <a:pt x="18582" y="11643"/>
                    <a:pt x="15521" y="9261"/>
                    <a:pt x="12419" y="6912"/>
                  </a:cubicBezTo>
                  <a:cubicBezTo>
                    <a:pt x="10364" y="5356"/>
                    <a:pt x="8289" y="3813"/>
                    <a:pt x="6035" y="2428"/>
                  </a:cubicBezTo>
                  <a:cubicBezTo>
                    <a:pt x="5221" y="1928"/>
                    <a:pt x="4384" y="1449"/>
                    <a:pt x="3479" y="1051"/>
                  </a:cubicBezTo>
                  <a:cubicBezTo>
                    <a:pt x="2392" y="574"/>
                    <a:pt x="1220" y="220"/>
                    <a:pt x="0" y="0"/>
                  </a:cubicBezTo>
                  <a:close/>
                </a:path>
              </a:pathLst>
            </a:custGeom>
            <a:gradFill>
              <a:gsLst>
                <a:gs pos="0">
                  <a:schemeClr val="accent1"/>
                </a:gs>
                <a:gs pos="100000">
                  <a:schemeClr val="accent1">
                    <a:lumMod val="50000"/>
                  </a:schemeClr>
                </a:gs>
              </a:gsLst>
              <a:lin ang="0" scaled="1"/>
            </a:gradFill>
            <a:ln>
              <a:noFill/>
            </a:ln>
          </p:spPr>
          <p:txBody>
            <a:bodyPr vert="horz" wrap="square" lIns="91440" tIns="45720" rIns="91440" bIns="45720" numCol="1" anchor="t" anchorCtr="0" compatLnSpc="1">
              <a:prstTxWarp prst="textNoShape">
                <a:avLst/>
              </a:prstTxWarp>
            </a:bodyPr>
            <a:lstStyle/>
            <a:p>
              <a:endParaRPr>
                <a:latin typeface="+mj-lt"/>
              </a:endParaRPr>
            </a:p>
          </p:txBody>
        </p:sp>
        <p:sp>
          <p:nvSpPr>
            <p:cNvPr id="14" name="Shape 20">
              <a:extLst>
                <a:ext uri="{FF2B5EF4-FFF2-40B4-BE49-F238E27FC236}">
                  <a16:creationId xmlns:a16="http://schemas.microsoft.com/office/drawing/2014/main" id="{5CBEC4AC-3639-E03C-8D7E-5105875CF0B9}"/>
                </a:ext>
              </a:extLst>
            </p:cNvPr>
            <p:cNvSpPr/>
            <p:nvPr/>
          </p:nvSpPr>
          <p:spPr>
            <a:xfrm>
              <a:off x="41547" y="194141"/>
              <a:ext cx="1168401" cy="1800433"/>
            </a:xfrm>
            <a:custGeom>
              <a:avLst/>
              <a:gdLst/>
              <a:ahLst/>
              <a:cxnLst>
                <a:cxn ang="0">
                  <a:pos x="wd2" y="hd2"/>
                </a:cxn>
                <a:cxn ang="5400000">
                  <a:pos x="wd2" y="hd2"/>
                </a:cxn>
                <a:cxn ang="10800000">
                  <a:pos x="wd2" y="hd2"/>
                </a:cxn>
                <a:cxn ang="16200000">
                  <a:pos x="wd2" y="hd2"/>
                </a:cxn>
              </a:cxnLst>
              <a:rect l="0" t="0" r="r" b="b"/>
              <a:pathLst>
                <a:path w="21600" h="21600" extrusionOk="0">
                  <a:moveTo>
                    <a:pt x="3780" y="0"/>
                  </a:moveTo>
                  <a:lnTo>
                    <a:pt x="3705" y="14531"/>
                  </a:lnTo>
                  <a:lnTo>
                    <a:pt x="0" y="14531"/>
                  </a:lnTo>
                  <a:lnTo>
                    <a:pt x="10957" y="21600"/>
                  </a:lnTo>
                  <a:lnTo>
                    <a:pt x="21600" y="14531"/>
                  </a:lnTo>
                  <a:lnTo>
                    <a:pt x="17895" y="14531"/>
                  </a:lnTo>
                  <a:lnTo>
                    <a:pt x="17895" y="10235"/>
                  </a:lnTo>
                  <a:cubicBezTo>
                    <a:pt x="17902" y="9777"/>
                    <a:pt x="17718" y="9325"/>
                    <a:pt x="17363" y="8929"/>
                  </a:cubicBezTo>
                  <a:cubicBezTo>
                    <a:pt x="17161" y="8704"/>
                    <a:pt x="16907" y="8501"/>
                    <a:pt x="16609" y="8326"/>
                  </a:cubicBezTo>
                  <a:lnTo>
                    <a:pt x="3780" y="0"/>
                  </a:lnTo>
                  <a:close/>
                </a:path>
              </a:pathLst>
            </a:custGeom>
            <a:gradFill>
              <a:gsLst>
                <a:gs pos="0">
                  <a:schemeClr val="accent1"/>
                </a:gs>
                <a:gs pos="100000">
                  <a:schemeClr val="accent1">
                    <a:lumMod val="50000"/>
                  </a:schemeClr>
                </a:gs>
              </a:gsLst>
              <a:lin ang="0" scaled="1"/>
            </a:gradFill>
            <a:ln>
              <a:noFill/>
            </a:ln>
          </p:spPr>
          <p:txBody>
            <a:bodyPr vert="horz" wrap="square" lIns="91440" tIns="45720" rIns="91440" bIns="45720" numCol="1" anchor="t" anchorCtr="0" compatLnSpc="1">
              <a:prstTxWarp prst="textNoShape">
                <a:avLst/>
              </a:prstTxWarp>
            </a:bodyPr>
            <a:lstStyle/>
            <a:p>
              <a:endParaRPr>
                <a:latin typeface="+mj-lt"/>
              </a:endParaRPr>
            </a:p>
          </p:txBody>
        </p:sp>
      </p:grpSp>
      <p:grpSp>
        <p:nvGrpSpPr>
          <p:cNvPr id="15" name="Group 26">
            <a:extLst>
              <a:ext uri="{FF2B5EF4-FFF2-40B4-BE49-F238E27FC236}">
                <a16:creationId xmlns:a16="http://schemas.microsoft.com/office/drawing/2014/main" id="{4336E97B-F885-BCE2-46EE-EFA1B4865D13}"/>
              </a:ext>
            </a:extLst>
          </p:cNvPr>
          <p:cNvGrpSpPr/>
          <p:nvPr/>
        </p:nvGrpSpPr>
        <p:grpSpPr>
          <a:xfrm rot="5400000">
            <a:off x="6510822" y="3030345"/>
            <a:ext cx="1121123" cy="1848147"/>
            <a:chOff x="0" y="0"/>
            <a:chExt cx="1209948" cy="1994574"/>
          </a:xfrm>
          <a:solidFill>
            <a:schemeClr val="accent4">
              <a:lumMod val="75000"/>
            </a:schemeClr>
          </a:solidFill>
          <a:effectLst>
            <a:outerShdw blurRad="63500" sx="102000" sy="102000" algn="ctr" rotWithShape="0">
              <a:prstClr val="black">
                <a:alpha val="40000"/>
              </a:prstClr>
            </a:outerShdw>
          </a:effectLst>
        </p:grpSpPr>
        <p:sp>
          <p:nvSpPr>
            <p:cNvPr id="16" name="Shape 24">
              <a:extLst>
                <a:ext uri="{FF2B5EF4-FFF2-40B4-BE49-F238E27FC236}">
                  <a16:creationId xmlns:a16="http://schemas.microsoft.com/office/drawing/2014/main" id="{A9AAD848-45ED-EAE0-9350-726A9A4189C9}"/>
                </a:ext>
              </a:extLst>
            </p:cNvPr>
            <p:cNvSpPr/>
            <p:nvPr/>
          </p:nvSpPr>
          <p:spPr>
            <a:xfrm>
              <a:off x="0" y="0"/>
              <a:ext cx="342380" cy="4476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910" y="4850"/>
                    <a:pt x="13654" y="11465"/>
                    <a:pt x="16317" y="18958"/>
                  </a:cubicBezTo>
                  <a:cubicBezTo>
                    <a:pt x="16627" y="19830"/>
                    <a:pt x="16895" y="20712"/>
                    <a:pt x="17118" y="21600"/>
                  </a:cubicBezTo>
                  <a:lnTo>
                    <a:pt x="21600" y="14056"/>
                  </a:lnTo>
                  <a:cubicBezTo>
                    <a:pt x="18582" y="11643"/>
                    <a:pt x="15521" y="9261"/>
                    <a:pt x="12419" y="6912"/>
                  </a:cubicBezTo>
                  <a:cubicBezTo>
                    <a:pt x="10364" y="5356"/>
                    <a:pt x="8289" y="3813"/>
                    <a:pt x="6035" y="2428"/>
                  </a:cubicBezTo>
                  <a:cubicBezTo>
                    <a:pt x="5221" y="1928"/>
                    <a:pt x="4384" y="1449"/>
                    <a:pt x="3479" y="1051"/>
                  </a:cubicBezTo>
                  <a:cubicBezTo>
                    <a:pt x="2392" y="574"/>
                    <a:pt x="1220" y="220"/>
                    <a:pt x="0" y="0"/>
                  </a:cubicBezTo>
                  <a:close/>
                </a:path>
              </a:pathLst>
            </a:custGeom>
            <a:gradFill>
              <a:gsLst>
                <a:gs pos="0">
                  <a:schemeClr val="accent2"/>
                </a:gs>
                <a:gs pos="100000">
                  <a:schemeClr val="accent2">
                    <a:lumMod val="50000"/>
                  </a:schemeClr>
                </a:gs>
              </a:gsLst>
              <a:lin ang="0" scaled="1"/>
            </a:gradFill>
            <a:ln>
              <a:noFill/>
            </a:ln>
          </p:spPr>
          <p:txBody>
            <a:bodyPr vert="horz" wrap="square" lIns="91440" tIns="45720" rIns="91440" bIns="45720" numCol="1" anchor="t" anchorCtr="0" compatLnSpc="1">
              <a:prstTxWarp prst="textNoShape">
                <a:avLst/>
              </a:prstTxWarp>
            </a:bodyPr>
            <a:lstStyle/>
            <a:p>
              <a:endParaRPr>
                <a:latin typeface="+mj-lt"/>
              </a:endParaRPr>
            </a:p>
          </p:txBody>
        </p:sp>
        <p:sp>
          <p:nvSpPr>
            <p:cNvPr id="17" name="Shape 25">
              <a:extLst>
                <a:ext uri="{FF2B5EF4-FFF2-40B4-BE49-F238E27FC236}">
                  <a16:creationId xmlns:a16="http://schemas.microsoft.com/office/drawing/2014/main" id="{D8B01F0E-8E94-AC9E-7403-675B4F2094BB}"/>
                </a:ext>
              </a:extLst>
            </p:cNvPr>
            <p:cNvSpPr/>
            <p:nvPr/>
          </p:nvSpPr>
          <p:spPr>
            <a:xfrm>
              <a:off x="41547" y="194141"/>
              <a:ext cx="1168401" cy="1800433"/>
            </a:xfrm>
            <a:custGeom>
              <a:avLst/>
              <a:gdLst/>
              <a:ahLst/>
              <a:cxnLst>
                <a:cxn ang="0">
                  <a:pos x="wd2" y="hd2"/>
                </a:cxn>
                <a:cxn ang="5400000">
                  <a:pos x="wd2" y="hd2"/>
                </a:cxn>
                <a:cxn ang="10800000">
                  <a:pos x="wd2" y="hd2"/>
                </a:cxn>
                <a:cxn ang="16200000">
                  <a:pos x="wd2" y="hd2"/>
                </a:cxn>
              </a:cxnLst>
              <a:rect l="0" t="0" r="r" b="b"/>
              <a:pathLst>
                <a:path w="21600" h="21600" extrusionOk="0">
                  <a:moveTo>
                    <a:pt x="3780" y="0"/>
                  </a:moveTo>
                  <a:lnTo>
                    <a:pt x="3705" y="14531"/>
                  </a:lnTo>
                  <a:lnTo>
                    <a:pt x="0" y="14531"/>
                  </a:lnTo>
                  <a:lnTo>
                    <a:pt x="10957" y="21600"/>
                  </a:lnTo>
                  <a:lnTo>
                    <a:pt x="21600" y="14531"/>
                  </a:lnTo>
                  <a:lnTo>
                    <a:pt x="17895" y="14531"/>
                  </a:lnTo>
                  <a:lnTo>
                    <a:pt x="17895" y="10235"/>
                  </a:lnTo>
                  <a:cubicBezTo>
                    <a:pt x="17902" y="9777"/>
                    <a:pt x="17718" y="9325"/>
                    <a:pt x="17363" y="8929"/>
                  </a:cubicBezTo>
                  <a:cubicBezTo>
                    <a:pt x="17161" y="8704"/>
                    <a:pt x="16907" y="8501"/>
                    <a:pt x="16609" y="8326"/>
                  </a:cubicBezTo>
                  <a:lnTo>
                    <a:pt x="3780" y="0"/>
                  </a:lnTo>
                  <a:close/>
                </a:path>
              </a:pathLst>
            </a:custGeom>
            <a:gradFill>
              <a:gsLst>
                <a:gs pos="0">
                  <a:schemeClr val="accent2"/>
                </a:gs>
                <a:gs pos="100000">
                  <a:schemeClr val="accent2">
                    <a:lumMod val="50000"/>
                  </a:schemeClr>
                </a:gs>
              </a:gsLst>
              <a:lin ang="0" scaled="1"/>
            </a:gradFill>
            <a:ln>
              <a:noFill/>
            </a:ln>
          </p:spPr>
          <p:txBody>
            <a:bodyPr vert="horz" wrap="square" lIns="91440" tIns="45720" rIns="91440" bIns="45720" numCol="1" anchor="t" anchorCtr="0" compatLnSpc="1">
              <a:prstTxWarp prst="textNoShape">
                <a:avLst/>
              </a:prstTxWarp>
            </a:bodyPr>
            <a:lstStyle/>
            <a:p>
              <a:endParaRPr>
                <a:latin typeface="+mj-lt"/>
              </a:endParaRPr>
            </a:p>
          </p:txBody>
        </p:sp>
      </p:grpSp>
      <p:grpSp>
        <p:nvGrpSpPr>
          <p:cNvPr id="18" name="Group 31">
            <a:extLst>
              <a:ext uri="{FF2B5EF4-FFF2-40B4-BE49-F238E27FC236}">
                <a16:creationId xmlns:a16="http://schemas.microsoft.com/office/drawing/2014/main" id="{B1CF0CB9-1EFF-56B3-4923-E77A818DEA76}"/>
              </a:ext>
            </a:extLst>
          </p:cNvPr>
          <p:cNvGrpSpPr/>
          <p:nvPr/>
        </p:nvGrpSpPr>
        <p:grpSpPr>
          <a:xfrm rot="10800000">
            <a:off x="5566739" y="4038096"/>
            <a:ext cx="1121123" cy="1848147"/>
            <a:chOff x="0" y="0"/>
            <a:chExt cx="1209948" cy="1994574"/>
          </a:xfrm>
          <a:solidFill>
            <a:schemeClr val="accent3">
              <a:lumMod val="75000"/>
            </a:schemeClr>
          </a:solidFill>
          <a:effectLst>
            <a:outerShdw blurRad="63500" sx="102000" sy="102000" algn="ctr" rotWithShape="0">
              <a:prstClr val="black">
                <a:alpha val="40000"/>
              </a:prstClr>
            </a:outerShdw>
          </a:effectLst>
        </p:grpSpPr>
        <p:sp>
          <p:nvSpPr>
            <p:cNvPr id="19" name="Shape 29">
              <a:extLst>
                <a:ext uri="{FF2B5EF4-FFF2-40B4-BE49-F238E27FC236}">
                  <a16:creationId xmlns:a16="http://schemas.microsoft.com/office/drawing/2014/main" id="{30DDCF03-3BC5-CEE8-8C13-A85DA9769895}"/>
                </a:ext>
              </a:extLst>
            </p:cNvPr>
            <p:cNvSpPr/>
            <p:nvPr/>
          </p:nvSpPr>
          <p:spPr>
            <a:xfrm>
              <a:off x="0" y="0"/>
              <a:ext cx="342380" cy="4476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910" y="4850"/>
                    <a:pt x="13654" y="11465"/>
                    <a:pt x="16317" y="18958"/>
                  </a:cubicBezTo>
                  <a:cubicBezTo>
                    <a:pt x="16627" y="19830"/>
                    <a:pt x="16895" y="20712"/>
                    <a:pt x="17118" y="21600"/>
                  </a:cubicBezTo>
                  <a:lnTo>
                    <a:pt x="21600" y="14056"/>
                  </a:lnTo>
                  <a:cubicBezTo>
                    <a:pt x="18582" y="11643"/>
                    <a:pt x="15521" y="9261"/>
                    <a:pt x="12419" y="6912"/>
                  </a:cubicBezTo>
                  <a:cubicBezTo>
                    <a:pt x="10364" y="5356"/>
                    <a:pt x="8289" y="3813"/>
                    <a:pt x="6035" y="2428"/>
                  </a:cubicBezTo>
                  <a:cubicBezTo>
                    <a:pt x="5221" y="1928"/>
                    <a:pt x="4384" y="1449"/>
                    <a:pt x="3479" y="1051"/>
                  </a:cubicBezTo>
                  <a:cubicBezTo>
                    <a:pt x="2392" y="574"/>
                    <a:pt x="1220" y="220"/>
                    <a:pt x="0" y="0"/>
                  </a:cubicBezTo>
                  <a:close/>
                </a:path>
              </a:pathLst>
            </a:custGeom>
            <a:gradFill>
              <a:gsLst>
                <a:gs pos="0">
                  <a:schemeClr val="accent3"/>
                </a:gs>
                <a:gs pos="100000">
                  <a:schemeClr val="accent3">
                    <a:lumMod val="75000"/>
                  </a:schemeClr>
                </a:gs>
              </a:gsLst>
              <a:lin ang="0" scaled="1"/>
            </a:gradFill>
            <a:ln>
              <a:noFill/>
            </a:ln>
          </p:spPr>
          <p:txBody>
            <a:bodyPr vert="horz" wrap="square" lIns="91440" tIns="45720" rIns="91440" bIns="45720" numCol="1" anchor="t" anchorCtr="0" compatLnSpc="1">
              <a:prstTxWarp prst="textNoShape">
                <a:avLst/>
              </a:prstTxWarp>
            </a:bodyPr>
            <a:lstStyle/>
            <a:p>
              <a:endParaRPr>
                <a:latin typeface="+mj-lt"/>
              </a:endParaRPr>
            </a:p>
          </p:txBody>
        </p:sp>
        <p:sp>
          <p:nvSpPr>
            <p:cNvPr id="20" name="Shape 30">
              <a:extLst>
                <a:ext uri="{FF2B5EF4-FFF2-40B4-BE49-F238E27FC236}">
                  <a16:creationId xmlns:a16="http://schemas.microsoft.com/office/drawing/2014/main" id="{BBF6F4BA-B549-4264-8A18-3D6626536C9C}"/>
                </a:ext>
              </a:extLst>
            </p:cNvPr>
            <p:cNvSpPr/>
            <p:nvPr/>
          </p:nvSpPr>
          <p:spPr>
            <a:xfrm>
              <a:off x="41547" y="194141"/>
              <a:ext cx="1168401" cy="1800433"/>
            </a:xfrm>
            <a:custGeom>
              <a:avLst/>
              <a:gdLst/>
              <a:ahLst/>
              <a:cxnLst>
                <a:cxn ang="0">
                  <a:pos x="wd2" y="hd2"/>
                </a:cxn>
                <a:cxn ang="5400000">
                  <a:pos x="wd2" y="hd2"/>
                </a:cxn>
                <a:cxn ang="10800000">
                  <a:pos x="wd2" y="hd2"/>
                </a:cxn>
                <a:cxn ang="16200000">
                  <a:pos x="wd2" y="hd2"/>
                </a:cxn>
              </a:cxnLst>
              <a:rect l="0" t="0" r="r" b="b"/>
              <a:pathLst>
                <a:path w="21600" h="21600" extrusionOk="0">
                  <a:moveTo>
                    <a:pt x="3780" y="0"/>
                  </a:moveTo>
                  <a:lnTo>
                    <a:pt x="3705" y="14531"/>
                  </a:lnTo>
                  <a:lnTo>
                    <a:pt x="0" y="14531"/>
                  </a:lnTo>
                  <a:lnTo>
                    <a:pt x="10957" y="21600"/>
                  </a:lnTo>
                  <a:lnTo>
                    <a:pt x="21600" y="14531"/>
                  </a:lnTo>
                  <a:lnTo>
                    <a:pt x="17895" y="14531"/>
                  </a:lnTo>
                  <a:lnTo>
                    <a:pt x="17895" y="10235"/>
                  </a:lnTo>
                  <a:cubicBezTo>
                    <a:pt x="17902" y="9777"/>
                    <a:pt x="17718" y="9325"/>
                    <a:pt x="17363" y="8929"/>
                  </a:cubicBezTo>
                  <a:cubicBezTo>
                    <a:pt x="17161" y="8704"/>
                    <a:pt x="16907" y="8501"/>
                    <a:pt x="16609" y="8326"/>
                  </a:cubicBezTo>
                  <a:lnTo>
                    <a:pt x="3780" y="0"/>
                  </a:lnTo>
                  <a:close/>
                </a:path>
              </a:pathLst>
            </a:custGeom>
            <a:gradFill>
              <a:gsLst>
                <a:gs pos="0">
                  <a:schemeClr val="accent3"/>
                </a:gs>
                <a:gs pos="100000">
                  <a:schemeClr val="accent3">
                    <a:lumMod val="75000"/>
                  </a:schemeClr>
                </a:gs>
              </a:gsLst>
              <a:lin ang="0" scaled="1"/>
            </a:gradFill>
            <a:ln>
              <a:noFill/>
            </a:ln>
          </p:spPr>
          <p:txBody>
            <a:bodyPr vert="horz" wrap="square" lIns="91440" tIns="45720" rIns="91440" bIns="45720" numCol="1" anchor="t" anchorCtr="0" compatLnSpc="1">
              <a:prstTxWarp prst="textNoShape">
                <a:avLst/>
              </a:prstTxWarp>
            </a:bodyPr>
            <a:lstStyle/>
            <a:p>
              <a:endParaRPr>
                <a:latin typeface="+mj-lt"/>
              </a:endParaRPr>
            </a:p>
          </p:txBody>
        </p:sp>
      </p:grpSp>
      <p:grpSp>
        <p:nvGrpSpPr>
          <p:cNvPr id="21" name="Group 36">
            <a:extLst>
              <a:ext uri="{FF2B5EF4-FFF2-40B4-BE49-F238E27FC236}">
                <a16:creationId xmlns:a16="http://schemas.microsoft.com/office/drawing/2014/main" id="{D8A0D2FA-6C84-9F5D-DF33-E06F674F8556}"/>
              </a:ext>
            </a:extLst>
          </p:cNvPr>
          <p:cNvGrpSpPr/>
          <p:nvPr/>
        </p:nvGrpSpPr>
        <p:grpSpPr>
          <a:xfrm rot="16200000">
            <a:off x="4564991" y="3094015"/>
            <a:ext cx="1121123" cy="1848147"/>
            <a:chOff x="0" y="0"/>
            <a:chExt cx="1209948" cy="1994574"/>
          </a:xfrm>
          <a:solidFill>
            <a:schemeClr val="accent2">
              <a:lumMod val="75000"/>
            </a:schemeClr>
          </a:solidFill>
          <a:effectLst>
            <a:outerShdw blurRad="63500" sx="102000" sy="102000" algn="ctr" rotWithShape="0">
              <a:prstClr val="black">
                <a:alpha val="40000"/>
              </a:prstClr>
            </a:outerShdw>
          </a:effectLst>
        </p:grpSpPr>
        <p:sp>
          <p:nvSpPr>
            <p:cNvPr id="22" name="Shape 34">
              <a:extLst>
                <a:ext uri="{FF2B5EF4-FFF2-40B4-BE49-F238E27FC236}">
                  <a16:creationId xmlns:a16="http://schemas.microsoft.com/office/drawing/2014/main" id="{F58D898F-3CE7-28A1-FD02-080469B73C69}"/>
                </a:ext>
              </a:extLst>
            </p:cNvPr>
            <p:cNvSpPr/>
            <p:nvPr/>
          </p:nvSpPr>
          <p:spPr>
            <a:xfrm>
              <a:off x="0" y="0"/>
              <a:ext cx="342380" cy="4476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910" y="4850"/>
                    <a:pt x="13654" y="11465"/>
                    <a:pt x="16317" y="18958"/>
                  </a:cubicBezTo>
                  <a:cubicBezTo>
                    <a:pt x="16627" y="19830"/>
                    <a:pt x="16895" y="20712"/>
                    <a:pt x="17118" y="21600"/>
                  </a:cubicBezTo>
                  <a:lnTo>
                    <a:pt x="21600" y="14056"/>
                  </a:lnTo>
                  <a:cubicBezTo>
                    <a:pt x="18582" y="11643"/>
                    <a:pt x="15521" y="9261"/>
                    <a:pt x="12419" y="6912"/>
                  </a:cubicBezTo>
                  <a:cubicBezTo>
                    <a:pt x="10364" y="5356"/>
                    <a:pt x="8289" y="3813"/>
                    <a:pt x="6035" y="2428"/>
                  </a:cubicBezTo>
                  <a:cubicBezTo>
                    <a:pt x="5221" y="1928"/>
                    <a:pt x="4384" y="1449"/>
                    <a:pt x="3479" y="1051"/>
                  </a:cubicBezTo>
                  <a:cubicBezTo>
                    <a:pt x="2392" y="574"/>
                    <a:pt x="1220" y="220"/>
                    <a:pt x="0" y="0"/>
                  </a:cubicBezTo>
                  <a:close/>
                </a:path>
              </a:pathLst>
            </a:custGeom>
            <a:gradFill>
              <a:gsLst>
                <a:gs pos="0">
                  <a:schemeClr val="accent4"/>
                </a:gs>
                <a:gs pos="100000">
                  <a:schemeClr val="accent4">
                    <a:lumMod val="75000"/>
                  </a:schemeClr>
                </a:gs>
              </a:gsLst>
              <a:lin ang="0" scaled="1"/>
            </a:gradFill>
            <a:ln>
              <a:noFill/>
            </a:ln>
          </p:spPr>
          <p:txBody>
            <a:bodyPr vert="horz" wrap="square" lIns="91440" tIns="45720" rIns="91440" bIns="45720" numCol="1" anchor="t" anchorCtr="0" compatLnSpc="1">
              <a:prstTxWarp prst="textNoShape">
                <a:avLst/>
              </a:prstTxWarp>
            </a:bodyPr>
            <a:lstStyle/>
            <a:p>
              <a:endParaRPr>
                <a:latin typeface="+mj-lt"/>
              </a:endParaRPr>
            </a:p>
          </p:txBody>
        </p:sp>
        <p:sp>
          <p:nvSpPr>
            <p:cNvPr id="23" name="Shape 35">
              <a:extLst>
                <a:ext uri="{FF2B5EF4-FFF2-40B4-BE49-F238E27FC236}">
                  <a16:creationId xmlns:a16="http://schemas.microsoft.com/office/drawing/2014/main" id="{7C1C6516-69DA-4905-6FD3-13D8CEE4F9DF}"/>
                </a:ext>
              </a:extLst>
            </p:cNvPr>
            <p:cNvSpPr/>
            <p:nvPr/>
          </p:nvSpPr>
          <p:spPr>
            <a:xfrm>
              <a:off x="41547" y="194141"/>
              <a:ext cx="1168401" cy="1800433"/>
            </a:xfrm>
            <a:custGeom>
              <a:avLst/>
              <a:gdLst/>
              <a:ahLst/>
              <a:cxnLst>
                <a:cxn ang="0">
                  <a:pos x="wd2" y="hd2"/>
                </a:cxn>
                <a:cxn ang="5400000">
                  <a:pos x="wd2" y="hd2"/>
                </a:cxn>
                <a:cxn ang="10800000">
                  <a:pos x="wd2" y="hd2"/>
                </a:cxn>
                <a:cxn ang="16200000">
                  <a:pos x="wd2" y="hd2"/>
                </a:cxn>
              </a:cxnLst>
              <a:rect l="0" t="0" r="r" b="b"/>
              <a:pathLst>
                <a:path w="21600" h="21600" extrusionOk="0">
                  <a:moveTo>
                    <a:pt x="3780" y="0"/>
                  </a:moveTo>
                  <a:lnTo>
                    <a:pt x="3705" y="14531"/>
                  </a:lnTo>
                  <a:lnTo>
                    <a:pt x="0" y="14531"/>
                  </a:lnTo>
                  <a:lnTo>
                    <a:pt x="10957" y="21600"/>
                  </a:lnTo>
                  <a:lnTo>
                    <a:pt x="21600" y="14531"/>
                  </a:lnTo>
                  <a:lnTo>
                    <a:pt x="17895" y="14531"/>
                  </a:lnTo>
                  <a:lnTo>
                    <a:pt x="17895" y="10235"/>
                  </a:lnTo>
                  <a:cubicBezTo>
                    <a:pt x="17902" y="9777"/>
                    <a:pt x="17718" y="9325"/>
                    <a:pt x="17363" y="8929"/>
                  </a:cubicBezTo>
                  <a:cubicBezTo>
                    <a:pt x="17161" y="8704"/>
                    <a:pt x="16907" y="8501"/>
                    <a:pt x="16609" y="8326"/>
                  </a:cubicBezTo>
                  <a:lnTo>
                    <a:pt x="3780" y="0"/>
                  </a:lnTo>
                  <a:close/>
                </a:path>
              </a:pathLst>
            </a:custGeom>
            <a:gradFill>
              <a:gsLst>
                <a:gs pos="0">
                  <a:schemeClr val="accent4"/>
                </a:gs>
                <a:gs pos="100000">
                  <a:schemeClr val="accent4">
                    <a:lumMod val="75000"/>
                  </a:schemeClr>
                </a:gs>
              </a:gsLst>
              <a:lin ang="0" scaled="1"/>
            </a:gradFill>
            <a:ln>
              <a:noFill/>
            </a:ln>
          </p:spPr>
          <p:txBody>
            <a:bodyPr vert="horz" wrap="square" lIns="91440" tIns="45720" rIns="91440" bIns="45720" numCol="1" anchor="t" anchorCtr="0" compatLnSpc="1">
              <a:prstTxWarp prst="textNoShape">
                <a:avLst/>
              </a:prstTxWarp>
            </a:bodyPr>
            <a:lstStyle/>
            <a:p>
              <a:endParaRPr>
                <a:latin typeface="+mj-lt"/>
              </a:endParaRPr>
            </a:p>
          </p:txBody>
        </p:sp>
      </p:grpSp>
      <p:sp>
        <p:nvSpPr>
          <p:cNvPr id="24" name="Rectangle 23">
            <a:extLst>
              <a:ext uri="{FF2B5EF4-FFF2-40B4-BE49-F238E27FC236}">
                <a16:creationId xmlns:a16="http://schemas.microsoft.com/office/drawing/2014/main" id="{3891CA16-88AC-2300-AA90-94FBECA9E342}"/>
              </a:ext>
            </a:extLst>
          </p:cNvPr>
          <p:cNvSpPr/>
          <p:nvPr/>
        </p:nvSpPr>
        <p:spPr>
          <a:xfrm>
            <a:off x="449730" y="2208862"/>
            <a:ext cx="3694084" cy="1581061"/>
          </a:xfrm>
          <a:prstGeom prst="rect">
            <a:avLst/>
          </a:prstGeom>
        </p:spPr>
        <p:txBody>
          <a:bodyPr wrap="square" lIns="91440" tIns="45720" rIns="91440" bIns="45720" anchor="t">
            <a:noAutofit/>
          </a:bodyPr>
          <a:lstStyle/>
          <a:p>
            <a:pPr marL="228600" indent="-228600">
              <a:lnSpc>
                <a:spcPct val="90000"/>
              </a:lnSpc>
              <a:spcBef>
                <a:spcPts val="1000"/>
              </a:spcBef>
              <a:buFont typeface="Wingdings" panose="05000000000000000000" pitchFamily="2" charset="2"/>
              <a:buChar char="§"/>
            </a:pPr>
            <a:r>
              <a:rPr lang="en-US" sz="1000" dirty="0">
                <a:solidFill>
                  <a:srgbClr val="000000"/>
                </a:solidFill>
                <a:latin typeface="Century Gothic"/>
                <a:cs typeface="Arial"/>
              </a:rPr>
              <a:t>Open lake on Iceberg with direct SQL; zero-copy sharing.</a:t>
            </a:r>
          </a:p>
          <a:p>
            <a:pPr marL="228600" indent="-228600">
              <a:lnSpc>
                <a:spcPct val="90000"/>
              </a:lnSpc>
              <a:spcBef>
                <a:spcPts val="1000"/>
              </a:spcBef>
              <a:buFont typeface="Wingdings" panose="05000000000000000000" pitchFamily="2" charset="2"/>
              <a:buChar char="§"/>
            </a:pPr>
            <a:r>
              <a:rPr lang="en-US" sz="1000" dirty="0">
                <a:solidFill>
                  <a:srgbClr val="000000"/>
                </a:solidFill>
                <a:latin typeface="Century Gothic"/>
                <a:cs typeface="Arial"/>
              </a:rPr>
              <a:t>Connect Snowflake, Databricks, and Salesforce easily.</a:t>
            </a:r>
          </a:p>
          <a:p>
            <a:pPr marL="228600" indent="-228600">
              <a:lnSpc>
                <a:spcPct val="90000"/>
              </a:lnSpc>
              <a:spcBef>
                <a:spcPts val="1000"/>
              </a:spcBef>
              <a:buFont typeface="Wingdings" panose="05000000000000000000" pitchFamily="2" charset="2"/>
              <a:buChar char="§"/>
            </a:pPr>
            <a:r>
              <a:rPr lang="en-US" sz="1000" dirty="0">
                <a:solidFill>
                  <a:srgbClr val="000000"/>
                </a:solidFill>
                <a:latin typeface="Century Gothic"/>
                <a:cs typeface="Arial"/>
              </a:rPr>
              <a:t>Workday objects mapped to clean domain models.</a:t>
            </a:r>
          </a:p>
          <a:p>
            <a:pPr marL="228600" indent="-228600">
              <a:lnSpc>
                <a:spcPct val="90000"/>
              </a:lnSpc>
              <a:spcBef>
                <a:spcPts val="1000"/>
              </a:spcBef>
              <a:buFont typeface="Wingdings" panose="05000000000000000000" pitchFamily="2" charset="2"/>
              <a:buChar char="§"/>
            </a:pPr>
            <a:r>
              <a:rPr lang="en-US" sz="1000" dirty="0">
                <a:solidFill>
                  <a:srgbClr val="000000"/>
                </a:solidFill>
                <a:latin typeface="Century Gothic"/>
                <a:cs typeface="Arial"/>
              </a:rPr>
              <a:t>Near real-time publish and subscribe for key events.</a:t>
            </a:r>
          </a:p>
        </p:txBody>
      </p:sp>
      <p:pic>
        <p:nvPicPr>
          <p:cNvPr id="25" name="Shadow">
            <a:extLst>
              <a:ext uri="{FF2B5EF4-FFF2-40B4-BE49-F238E27FC236}">
                <a16:creationId xmlns:a16="http://schemas.microsoft.com/office/drawing/2014/main" id="{7AB7DFE2-1C97-DDBD-38D3-C6D99CE696C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673109" flipH="1">
            <a:off x="3910887" y="3878088"/>
            <a:ext cx="1351417" cy="372191"/>
          </a:xfrm>
          <a:prstGeom prst="rect">
            <a:avLst/>
          </a:prstGeom>
        </p:spPr>
      </p:pic>
      <p:pic>
        <p:nvPicPr>
          <p:cNvPr id="26" name="Shadow">
            <a:extLst>
              <a:ext uri="{FF2B5EF4-FFF2-40B4-BE49-F238E27FC236}">
                <a16:creationId xmlns:a16="http://schemas.microsoft.com/office/drawing/2014/main" id="{3C272015-C1A7-F426-83C9-398BDB45BD6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8926891">
            <a:off x="6953797" y="3878088"/>
            <a:ext cx="1351417" cy="372191"/>
          </a:xfrm>
          <a:prstGeom prst="rect">
            <a:avLst/>
          </a:prstGeom>
        </p:spPr>
      </p:pic>
      <p:pic>
        <p:nvPicPr>
          <p:cNvPr id="27" name="Shadow">
            <a:extLst>
              <a:ext uri="{FF2B5EF4-FFF2-40B4-BE49-F238E27FC236}">
                <a16:creationId xmlns:a16="http://schemas.microsoft.com/office/drawing/2014/main" id="{ED1FC062-692C-CA69-8A36-F2C5E9BF10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673109" flipV="1">
            <a:off x="6953798" y="3722224"/>
            <a:ext cx="1351417" cy="372191"/>
          </a:xfrm>
          <a:prstGeom prst="rect">
            <a:avLst/>
          </a:prstGeom>
        </p:spPr>
      </p:pic>
      <p:pic>
        <p:nvPicPr>
          <p:cNvPr id="28" name="Shadow">
            <a:extLst>
              <a:ext uri="{FF2B5EF4-FFF2-40B4-BE49-F238E27FC236}">
                <a16:creationId xmlns:a16="http://schemas.microsoft.com/office/drawing/2014/main" id="{56F3FC78-8982-CF66-545B-DAAEA0CCCC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8926891" flipH="1" flipV="1">
            <a:off x="3910885" y="3722224"/>
            <a:ext cx="1351417" cy="372191"/>
          </a:xfrm>
          <a:prstGeom prst="rect">
            <a:avLst/>
          </a:prstGeom>
        </p:spPr>
      </p:pic>
      <p:sp>
        <p:nvSpPr>
          <p:cNvPr id="29" name="Oval 28">
            <a:extLst>
              <a:ext uri="{FF2B5EF4-FFF2-40B4-BE49-F238E27FC236}">
                <a16:creationId xmlns:a16="http://schemas.microsoft.com/office/drawing/2014/main" id="{CD5E4457-3BAA-FD4C-2B4C-43C4BC0C9796}"/>
              </a:ext>
            </a:extLst>
          </p:cNvPr>
          <p:cNvSpPr>
            <a:spLocks noChangeAspect="1"/>
          </p:cNvSpPr>
          <p:nvPr/>
        </p:nvSpPr>
        <p:spPr>
          <a:xfrm>
            <a:off x="5644660" y="3521291"/>
            <a:ext cx="905230" cy="905230"/>
          </a:xfrm>
          <a:prstGeom prst="ellipse">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a:latin typeface="+mj-lt"/>
            </a:endParaRPr>
          </a:p>
        </p:txBody>
      </p:sp>
      <p:sp>
        <p:nvSpPr>
          <p:cNvPr id="30" name="TextBox 29">
            <a:extLst>
              <a:ext uri="{FF2B5EF4-FFF2-40B4-BE49-F238E27FC236}">
                <a16:creationId xmlns:a16="http://schemas.microsoft.com/office/drawing/2014/main" id="{762D83F3-69BA-645A-92FA-776F7421B7D7}"/>
              </a:ext>
            </a:extLst>
          </p:cNvPr>
          <p:cNvSpPr txBox="1"/>
          <p:nvPr/>
        </p:nvSpPr>
        <p:spPr>
          <a:xfrm>
            <a:off x="4285465" y="2740994"/>
            <a:ext cx="1367443" cy="523220"/>
          </a:xfrm>
          <a:prstGeom prst="rect">
            <a:avLst/>
          </a:prstGeom>
          <a:noFill/>
        </p:spPr>
        <p:txBody>
          <a:bodyPr wrap="square">
            <a:spAutoFit/>
          </a:bodyPr>
          <a:lstStyle/>
          <a:p>
            <a:pPr algn="ctr"/>
            <a:r>
              <a:rPr lang="nl-NL" sz="1400" b="1" dirty="0">
                <a:solidFill>
                  <a:schemeClr val="bg1"/>
                </a:solidFill>
                <a:latin typeface="Century Gothic"/>
                <a:cs typeface="Arial"/>
              </a:rPr>
              <a:t>Workday Data Cloud</a:t>
            </a:r>
            <a:endParaRPr lang="en-GB" sz="1400" b="1" dirty="0">
              <a:solidFill>
                <a:schemeClr val="bg1"/>
              </a:solidFill>
            </a:endParaRPr>
          </a:p>
        </p:txBody>
      </p:sp>
      <p:sp>
        <p:nvSpPr>
          <p:cNvPr id="31" name="TextBox 30">
            <a:extLst>
              <a:ext uri="{FF2B5EF4-FFF2-40B4-BE49-F238E27FC236}">
                <a16:creationId xmlns:a16="http://schemas.microsoft.com/office/drawing/2014/main" id="{D040BD23-66A0-F421-274A-8D6AF26BCDA7}"/>
              </a:ext>
            </a:extLst>
          </p:cNvPr>
          <p:cNvSpPr txBox="1"/>
          <p:nvPr/>
        </p:nvSpPr>
        <p:spPr>
          <a:xfrm>
            <a:off x="6630194" y="2733451"/>
            <a:ext cx="1347132" cy="523220"/>
          </a:xfrm>
          <a:prstGeom prst="rect">
            <a:avLst/>
          </a:prstGeom>
          <a:noFill/>
        </p:spPr>
        <p:txBody>
          <a:bodyPr wrap="square">
            <a:spAutoFit/>
          </a:bodyPr>
          <a:lstStyle/>
          <a:p>
            <a:pPr algn="ctr"/>
            <a:r>
              <a:rPr lang="en-US" sz="1400" b="1" dirty="0">
                <a:solidFill>
                  <a:schemeClr val="bg1"/>
                </a:solidFill>
              </a:rPr>
              <a:t>Bi-directional integration</a:t>
            </a:r>
            <a:endParaRPr lang="en-GB" sz="1400" b="1" dirty="0">
              <a:solidFill>
                <a:schemeClr val="bg1"/>
              </a:solidFill>
            </a:endParaRPr>
          </a:p>
        </p:txBody>
      </p:sp>
      <p:sp>
        <p:nvSpPr>
          <p:cNvPr id="32" name="TextBox 31">
            <a:extLst>
              <a:ext uri="{FF2B5EF4-FFF2-40B4-BE49-F238E27FC236}">
                <a16:creationId xmlns:a16="http://schemas.microsoft.com/office/drawing/2014/main" id="{A96058C1-F1CB-BE84-6332-30BC549CEA81}"/>
              </a:ext>
            </a:extLst>
          </p:cNvPr>
          <p:cNvSpPr txBox="1"/>
          <p:nvPr/>
        </p:nvSpPr>
        <p:spPr>
          <a:xfrm>
            <a:off x="4296257" y="5058324"/>
            <a:ext cx="1281273" cy="738664"/>
          </a:xfrm>
          <a:prstGeom prst="rect">
            <a:avLst/>
          </a:prstGeom>
          <a:noFill/>
        </p:spPr>
        <p:txBody>
          <a:bodyPr wrap="square" lIns="0" tIns="0" rIns="0" bIns="0">
            <a:spAutoFit/>
          </a:bodyPr>
          <a:lstStyle/>
          <a:p>
            <a:pPr algn="ctr"/>
            <a:r>
              <a:rPr lang="en-US" sz="1600" b="1" dirty="0">
                <a:solidFill>
                  <a:schemeClr val="bg1"/>
                </a:solidFill>
              </a:rPr>
              <a:t>Agent System of Record</a:t>
            </a:r>
            <a:endParaRPr lang="en-GB" sz="1600" b="1" dirty="0">
              <a:solidFill>
                <a:schemeClr val="bg1"/>
              </a:solidFill>
            </a:endParaRPr>
          </a:p>
        </p:txBody>
      </p:sp>
      <p:sp>
        <p:nvSpPr>
          <p:cNvPr id="33" name="TextBox 32">
            <a:extLst>
              <a:ext uri="{FF2B5EF4-FFF2-40B4-BE49-F238E27FC236}">
                <a16:creationId xmlns:a16="http://schemas.microsoft.com/office/drawing/2014/main" id="{A5AC64BD-F880-E9BD-B399-AC25B848944E}"/>
              </a:ext>
            </a:extLst>
          </p:cNvPr>
          <p:cNvSpPr txBox="1"/>
          <p:nvPr/>
        </p:nvSpPr>
        <p:spPr>
          <a:xfrm>
            <a:off x="6464229" y="5060565"/>
            <a:ext cx="1531227" cy="738664"/>
          </a:xfrm>
          <a:prstGeom prst="rect">
            <a:avLst/>
          </a:prstGeom>
          <a:noFill/>
        </p:spPr>
        <p:txBody>
          <a:bodyPr wrap="square" lIns="0" tIns="0" rIns="0" bIns="0" anchor="t">
            <a:spAutoFit/>
          </a:bodyPr>
          <a:lstStyle/>
          <a:p>
            <a:pPr algn="ctr"/>
            <a:r>
              <a:rPr lang="en-US" sz="1600" b="1" dirty="0">
                <a:solidFill>
                  <a:schemeClr val="bg1"/>
                </a:solidFill>
              </a:rPr>
              <a:t>Security, privacy, and governance</a:t>
            </a:r>
            <a:endParaRPr lang="en-US" sz="1600" b="1" dirty="0">
              <a:solidFill>
                <a:schemeClr val="bg1"/>
              </a:solidFill>
              <a:cs typeface="Arial"/>
            </a:endParaRPr>
          </a:p>
        </p:txBody>
      </p:sp>
      <p:sp>
        <p:nvSpPr>
          <p:cNvPr id="34" name="TextBox 33">
            <a:extLst>
              <a:ext uri="{FF2B5EF4-FFF2-40B4-BE49-F238E27FC236}">
                <a16:creationId xmlns:a16="http://schemas.microsoft.com/office/drawing/2014/main" id="{84322A7A-326C-4071-2A17-67904F5B295A}"/>
              </a:ext>
            </a:extLst>
          </p:cNvPr>
          <p:cNvSpPr txBox="1"/>
          <p:nvPr/>
        </p:nvSpPr>
        <p:spPr>
          <a:xfrm>
            <a:off x="8047400" y="2166374"/>
            <a:ext cx="3693050" cy="1169551"/>
          </a:xfrm>
          <a:prstGeom prst="rect">
            <a:avLst/>
          </a:prstGeom>
          <a:noFill/>
        </p:spPr>
        <p:txBody>
          <a:bodyPr wrap="square">
            <a:spAutoFit/>
          </a:bodyPr>
          <a:lstStyle/>
          <a:p>
            <a:pPr marL="171450" indent="-171450">
              <a:lnSpc>
                <a:spcPct val="90000"/>
              </a:lnSpc>
              <a:spcBef>
                <a:spcPts val="1000"/>
              </a:spcBef>
              <a:buFont typeface="Arial" panose="020B0604020202020204" pitchFamily="34" charset="0"/>
              <a:buChar char="•"/>
            </a:pPr>
            <a:r>
              <a:rPr lang="en-US" sz="1000" dirty="0">
                <a:solidFill>
                  <a:srgbClr val="000000"/>
                </a:solidFill>
                <a:latin typeface="Century Gothic"/>
                <a:cs typeface="Arial"/>
              </a:rPr>
              <a:t>Agent Gateway and REST APIs to write back into Workday.</a:t>
            </a:r>
          </a:p>
          <a:p>
            <a:pPr marL="171450" indent="-171450">
              <a:lnSpc>
                <a:spcPct val="90000"/>
              </a:lnSpc>
              <a:spcBef>
                <a:spcPts val="1000"/>
              </a:spcBef>
              <a:buFont typeface="Arial" panose="020B0604020202020204" pitchFamily="34" charset="0"/>
              <a:buChar char="•"/>
            </a:pPr>
            <a:r>
              <a:rPr lang="en-US" sz="1000" dirty="0">
                <a:solidFill>
                  <a:srgbClr val="000000"/>
                </a:solidFill>
                <a:latin typeface="Century Gothic"/>
                <a:cs typeface="Arial"/>
              </a:rPr>
              <a:t>Event streams for HCM and Finance changes.</a:t>
            </a:r>
          </a:p>
          <a:p>
            <a:pPr marL="171450" indent="-171450">
              <a:lnSpc>
                <a:spcPct val="90000"/>
              </a:lnSpc>
              <a:spcBef>
                <a:spcPts val="1000"/>
              </a:spcBef>
              <a:buFont typeface="Arial" panose="020B0604020202020204" pitchFamily="34" charset="0"/>
              <a:buChar char="•"/>
            </a:pPr>
            <a:r>
              <a:rPr lang="en-US" sz="1000" dirty="0">
                <a:solidFill>
                  <a:srgbClr val="000000"/>
                </a:solidFill>
                <a:latin typeface="Century Gothic"/>
                <a:cs typeface="Arial"/>
              </a:rPr>
              <a:t>Federated queries where data lives, fewer ETL jobs.</a:t>
            </a:r>
          </a:p>
          <a:p>
            <a:pPr marL="171450" indent="-171450">
              <a:lnSpc>
                <a:spcPct val="90000"/>
              </a:lnSpc>
              <a:spcBef>
                <a:spcPts val="1000"/>
              </a:spcBef>
              <a:buFont typeface="Arial" panose="020B0604020202020204" pitchFamily="34" charset="0"/>
              <a:buChar char="•"/>
            </a:pPr>
            <a:r>
              <a:rPr lang="en-US" sz="1000" dirty="0">
                <a:solidFill>
                  <a:srgbClr val="000000"/>
                </a:solidFill>
                <a:latin typeface="Century Gothic"/>
                <a:cs typeface="Arial"/>
              </a:rPr>
              <a:t>Reference data sync for identities, orgs, and skills.</a:t>
            </a:r>
          </a:p>
        </p:txBody>
      </p:sp>
      <p:sp>
        <p:nvSpPr>
          <p:cNvPr id="35" name="TextBox 34">
            <a:extLst>
              <a:ext uri="{FF2B5EF4-FFF2-40B4-BE49-F238E27FC236}">
                <a16:creationId xmlns:a16="http://schemas.microsoft.com/office/drawing/2014/main" id="{9DD2188E-F0C5-2114-49C7-71EB136D36BF}"/>
              </a:ext>
            </a:extLst>
          </p:cNvPr>
          <p:cNvSpPr txBox="1"/>
          <p:nvPr/>
        </p:nvSpPr>
        <p:spPr>
          <a:xfrm>
            <a:off x="8116275" y="4293879"/>
            <a:ext cx="3836918" cy="1031051"/>
          </a:xfrm>
          <a:prstGeom prst="rect">
            <a:avLst/>
          </a:prstGeom>
          <a:noFill/>
        </p:spPr>
        <p:txBody>
          <a:bodyPr wrap="square" lIns="91440" tIns="45720" rIns="91440" bIns="45720" anchor="t">
            <a:spAutoFit/>
          </a:bodyPr>
          <a:lstStyle/>
          <a:p>
            <a:pPr marL="228600" indent="-228600">
              <a:lnSpc>
                <a:spcPct val="90000"/>
              </a:lnSpc>
              <a:spcBef>
                <a:spcPts val="1000"/>
              </a:spcBef>
              <a:buFont typeface="Arial,Sans-Serif" panose="05000000000000000000" pitchFamily="2" charset="2"/>
              <a:buChar char="•"/>
            </a:pPr>
            <a:r>
              <a:rPr lang="en-US" sz="1000" dirty="0">
                <a:solidFill>
                  <a:srgbClr val="000000"/>
                </a:solidFill>
                <a:latin typeface="Century Gothic"/>
                <a:cs typeface="Arial"/>
              </a:rPr>
              <a:t>Attribute-based access, masking for PII, full audit trails.</a:t>
            </a:r>
          </a:p>
          <a:p>
            <a:pPr marL="228600" indent="-228600">
              <a:lnSpc>
                <a:spcPct val="90000"/>
              </a:lnSpc>
              <a:spcBef>
                <a:spcPts val="1000"/>
              </a:spcBef>
              <a:buFont typeface="Arial,Sans-Serif" panose="05000000000000000000" pitchFamily="2" charset="2"/>
              <a:buChar char="•"/>
            </a:pPr>
            <a:r>
              <a:rPr lang="en-US" sz="1000" dirty="0">
                <a:solidFill>
                  <a:srgbClr val="000000"/>
                </a:solidFill>
                <a:latin typeface="Century Gothic"/>
                <a:cs typeface="Arial"/>
              </a:rPr>
              <a:t>Region and retention policies built in.</a:t>
            </a:r>
          </a:p>
          <a:p>
            <a:pPr marL="228600" indent="-228600">
              <a:lnSpc>
                <a:spcPct val="90000"/>
              </a:lnSpc>
              <a:spcBef>
                <a:spcPts val="1000"/>
              </a:spcBef>
              <a:buFont typeface="Arial,Sans-Serif" panose="05000000000000000000" pitchFamily="2" charset="2"/>
              <a:buChar char="•"/>
            </a:pPr>
            <a:r>
              <a:rPr lang="en-US" sz="1000" dirty="0">
                <a:solidFill>
                  <a:srgbClr val="000000"/>
                </a:solidFill>
                <a:latin typeface="Century Gothic"/>
                <a:cs typeface="Arial"/>
              </a:rPr>
              <a:t>Prompt and policy library with test sets for agents.</a:t>
            </a:r>
          </a:p>
          <a:p>
            <a:pPr marL="228600" indent="-228600">
              <a:lnSpc>
                <a:spcPct val="90000"/>
              </a:lnSpc>
              <a:spcBef>
                <a:spcPts val="1000"/>
              </a:spcBef>
              <a:buFont typeface="Arial,Sans-Serif" panose="05000000000000000000" pitchFamily="2" charset="2"/>
              <a:buChar char="•"/>
            </a:pPr>
            <a:r>
              <a:rPr lang="en-US" sz="1000" dirty="0">
                <a:solidFill>
                  <a:srgbClr val="000000"/>
                </a:solidFill>
                <a:latin typeface="Century Gothic"/>
                <a:cs typeface="Arial"/>
              </a:rPr>
              <a:t>Data quality rules and drift monitoring.</a:t>
            </a:r>
            <a:endParaRPr lang="en-US" sz="1000" dirty="0">
              <a:latin typeface="Century Gothic"/>
            </a:endParaRPr>
          </a:p>
        </p:txBody>
      </p:sp>
      <p:sp>
        <p:nvSpPr>
          <p:cNvPr id="36" name="TextBox 35">
            <a:extLst>
              <a:ext uri="{FF2B5EF4-FFF2-40B4-BE49-F238E27FC236}">
                <a16:creationId xmlns:a16="http://schemas.microsoft.com/office/drawing/2014/main" id="{EE2417A8-C689-047C-5A4C-63430B522FD6}"/>
              </a:ext>
            </a:extLst>
          </p:cNvPr>
          <p:cNvSpPr txBox="1"/>
          <p:nvPr/>
        </p:nvSpPr>
        <p:spPr>
          <a:xfrm>
            <a:off x="373309" y="1254829"/>
            <a:ext cx="1077149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t>Use Workday as the secure core, then open the data for analytics and agents without brittle pipelines. Govern data and agents in one place so you can move fast, stay compliant, and prove value.</a:t>
            </a:r>
            <a:endParaRPr lang="en-GB" sz="1600" b="1" dirty="0">
              <a:solidFill>
                <a:srgbClr val="000000"/>
              </a:solidFill>
            </a:endParaRPr>
          </a:p>
        </p:txBody>
      </p:sp>
      <p:pic>
        <p:nvPicPr>
          <p:cNvPr id="37" name="Graphic 36">
            <a:extLst>
              <a:ext uri="{FF2B5EF4-FFF2-40B4-BE49-F238E27FC236}">
                <a16:creationId xmlns:a16="http://schemas.microsoft.com/office/drawing/2014/main" id="{50CD8BDE-8DDE-453D-BFE1-3785E30918C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623302" y="2205341"/>
            <a:ext cx="582009" cy="617842"/>
          </a:xfrm>
          <a:prstGeom prst="rect">
            <a:avLst/>
          </a:prstGeom>
        </p:spPr>
      </p:pic>
      <p:grpSp>
        <p:nvGrpSpPr>
          <p:cNvPr id="40" name="Group 39">
            <a:extLst>
              <a:ext uri="{FF2B5EF4-FFF2-40B4-BE49-F238E27FC236}">
                <a16:creationId xmlns:a16="http://schemas.microsoft.com/office/drawing/2014/main" id="{C7B85336-7FE6-EDB0-1494-7097ED676560}"/>
              </a:ext>
            </a:extLst>
          </p:cNvPr>
          <p:cNvGrpSpPr>
            <a:grpSpLocks noChangeAspect="1"/>
          </p:cNvGrpSpPr>
          <p:nvPr/>
        </p:nvGrpSpPr>
        <p:grpSpPr>
          <a:xfrm>
            <a:off x="6960854" y="4284927"/>
            <a:ext cx="647312" cy="786492"/>
            <a:chOff x="8810202" y="438090"/>
            <a:chExt cx="2115394" cy="2570229"/>
          </a:xfrm>
          <a:solidFill>
            <a:schemeClr val="bg1"/>
          </a:solidFill>
        </p:grpSpPr>
        <p:pic>
          <p:nvPicPr>
            <p:cNvPr id="41" name="Graphic 40" descr="Cloud with solid fill">
              <a:extLst>
                <a:ext uri="{FF2B5EF4-FFF2-40B4-BE49-F238E27FC236}">
                  <a16:creationId xmlns:a16="http://schemas.microsoft.com/office/drawing/2014/main" id="{5FEA22CE-6056-E832-47E1-4AF40BF066F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810202" y="438090"/>
              <a:ext cx="2115394" cy="2115394"/>
            </a:xfrm>
            <a:prstGeom prst="rect">
              <a:avLst/>
            </a:prstGeom>
          </p:spPr>
        </p:pic>
        <p:grpSp>
          <p:nvGrpSpPr>
            <p:cNvPr id="42" name="Group 41">
              <a:extLst>
                <a:ext uri="{FF2B5EF4-FFF2-40B4-BE49-F238E27FC236}">
                  <a16:creationId xmlns:a16="http://schemas.microsoft.com/office/drawing/2014/main" id="{BF9B4D39-0270-0C34-269C-A632758A2DD7}"/>
                </a:ext>
              </a:extLst>
            </p:cNvPr>
            <p:cNvGrpSpPr/>
            <p:nvPr/>
          </p:nvGrpSpPr>
          <p:grpSpPr>
            <a:xfrm>
              <a:off x="8861667" y="1582389"/>
              <a:ext cx="1949457" cy="1425930"/>
              <a:chOff x="8861667" y="1582389"/>
              <a:chExt cx="1949457" cy="1425930"/>
            </a:xfrm>
            <a:grpFill/>
          </p:grpSpPr>
          <p:sp>
            <p:nvSpPr>
              <p:cNvPr id="43" name="Arrow: Left-Up 42">
                <a:extLst>
                  <a:ext uri="{FF2B5EF4-FFF2-40B4-BE49-F238E27FC236}">
                    <a16:creationId xmlns:a16="http://schemas.microsoft.com/office/drawing/2014/main" id="{B2A08A1E-A969-E377-ECDE-464258C3D3CF}"/>
                  </a:ext>
                </a:extLst>
              </p:cNvPr>
              <p:cNvSpPr/>
              <p:nvPr/>
            </p:nvSpPr>
            <p:spPr>
              <a:xfrm>
                <a:off x="9039554" y="1605720"/>
                <a:ext cx="496374" cy="782433"/>
              </a:xfrm>
              <a:prstGeom prst="leftUpArrow">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Arrow: Left-Up 43">
                <a:extLst>
                  <a:ext uri="{FF2B5EF4-FFF2-40B4-BE49-F238E27FC236}">
                    <a16:creationId xmlns:a16="http://schemas.microsoft.com/office/drawing/2014/main" id="{086AEBE6-6173-DBF8-2370-40297CB93116}"/>
                  </a:ext>
                </a:extLst>
              </p:cNvPr>
              <p:cNvSpPr/>
              <p:nvPr/>
            </p:nvSpPr>
            <p:spPr>
              <a:xfrm>
                <a:off x="8861667" y="1587275"/>
                <a:ext cx="907512" cy="1029788"/>
              </a:xfrm>
              <a:prstGeom prst="leftUpArrow">
                <a:avLst>
                  <a:gd name="adj1" fmla="val 14370"/>
                  <a:gd name="adj2" fmla="val 16171"/>
                  <a:gd name="adj3" fmla="val 16811"/>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Arrow: Left-Up 44">
                <a:extLst>
                  <a:ext uri="{FF2B5EF4-FFF2-40B4-BE49-F238E27FC236}">
                    <a16:creationId xmlns:a16="http://schemas.microsoft.com/office/drawing/2014/main" id="{90F4AD5B-3788-960C-02B3-BF821228D865}"/>
                  </a:ext>
                </a:extLst>
              </p:cNvPr>
              <p:cNvSpPr/>
              <p:nvPr/>
            </p:nvSpPr>
            <p:spPr>
              <a:xfrm flipH="1">
                <a:off x="9903612" y="1582389"/>
                <a:ext cx="907512" cy="1029788"/>
              </a:xfrm>
              <a:prstGeom prst="leftUpArrow">
                <a:avLst>
                  <a:gd name="adj1" fmla="val 14370"/>
                  <a:gd name="adj2" fmla="val 16171"/>
                  <a:gd name="adj3" fmla="val 16811"/>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Arrow: Left-Up 45">
                <a:extLst>
                  <a:ext uri="{FF2B5EF4-FFF2-40B4-BE49-F238E27FC236}">
                    <a16:creationId xmlns:a16="http://schemas.microsoft.com/office/drawing/2014/main" id="{73A7BFF9-F112-D8FF-AC24-0BBDE19C74C5}"/>
                  </a:ext>
                </a:extLst>
              </p:cNvPr>
              <p:cNvSpPr/>
              <p:nvPr/>
            </p:nvSpPr>
            <p:spPr>
              <a:xfrm flipH="1">
                <a:off x="10137188" y="1605719"/>
                <a:ext cx="530386" cy="782433"/>
              </a:xfrm>
              <a:prstGeom prst="leftUpArrow">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Arrow: Down 46">
                <a:extLst>
                  <a:ext uri="{FF2B5EF4-FFF2-40B4-BE49-F238E27FC236}">
                    <a16:creationId xmlns:a16="http://schemas.microsoft.com/office/drawing/2014/main" id="{38C5DB81-C055-73D2-5F0E-0261CF43C6B0}"/>
                  </a:ext>
                </a:extLst>
              </p:cNvPr>
              <p:cNvSpPr/>
              <p:nvPr/>
            </p:nvSpPr>
            <p:spPr>
              <a:xfrm>
                <a:off x="9715027" y="1705743"/>
                <a:ext cx="233576" cy="1302576"/>
              </a:xfrm>
              <a:prstGeom prst="downArrow">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48" name="TextBox 47">
            <a:extLst>
              <a:ext uri="{FF2B5EF4-FFF2-40B4-BE49-F238E27FC236}">
                <a16:creationId xmlns:a16="http://schemas.microsoft.com/office/drawing/2014/main" id="{6059A0D2-4570-808F-950E-D9562323F6AC}"/>
              </a:ext>
            </a:extLst>
          </p:cNvPr>
          <p:cNvSpPr txBox="1"/>
          <p:nvPr/>
        </p:nvSpPr>
        <p:spPr>
          <a:xfrm>
            <a:off x="447428" y="4391571"/>
            <a:ext cx="3836918" cy="1479892"/>
          </a:xfrm>
          <a:prstGeom prst="rect">
            <a:avLst/>
          </a:prstGeom>
          <a:noFill/>
        </p:spPr>
        <p:txBody>
          <a:bodyPr wrap="square">
            <a:spAutoFit/>
          </a:bodyPr>
          <a:lstStyle/>
          <a:p>
            <a:pPr marL="228600" indent="-228600">
              <a:spcBef>
                <a:spcPts val="1000"/>
              </a:spcBef>
              <a:buFont typeface="Wingdings" panose="05000000000000000000" pitchFamily="2" charset="2"/>
              <a:buChar char="§"/>
            </a:pPr>
            <a:r>
              <a:rPr lang="en-US" sz="1050" dirty="0">
                <a:solidFill>
                  <a:srgbClr val="000000"/>
                </a:solidFill>
                <a:latin typeface="Century Gothic"/>
                <a:cs typeface="Arial"/>
              </a:rPr>
              <a:t>One registry for every agent, including Microsoft and Google.</a:t>
            </a:r>
          </a:p>
          <a:p>
            <a:pPr marL="228600" indent="-228600">
              <a:spcBef>
                <a:spcPts val="1000"/>
              </a:spcBef>
              <a:buFont typeface="Wingdings" panose="05000000000000000000" pitchFamily="2" charset="2"/>
              <a:buChar char="§"/>
            </a:pPr>
            <a:r>
              <a:rPr lang="en-US" sz="1050" dirty="0">
                <a:solidFill>
                  <a:srgbClr val="000000"/>
                </a:solidFill>
                <a:latin typeface="Century Gothic"/>
                <a:cs typeface="Arial"/>
              </a:rPr>
              <a:t>Roles, scopes, approvals, and human-in-the-loop checkpoints.</a:t>
            </a:r>
          </a:p>
          <a:p>
            <a:pPr marL="228600" indent="-228600">
              <a:spcBef>
                <a:spcPts val="1000"/>
              </a:spcBef>
              <a:buFont typeface="Wingdings" panose="05000000000000000000" pitchFamily="2" charset="2"/>
              <a:buChar char="§"/>
            </a:pPr>
            <a:r>
              <a:rPr lang="en-US" sz="1050" dirty="0">
                <a:solidFill>
                  <a:srgbClr val="000000"/>
                </a:solidFill>
                <a:latin typeface="Century Gothic"/>
                <a:cs typeface="Arial"/>
              </a:rPr>
              <a:t>Telemetry per agent, usage, outcomes, and ROI.</a:t>
            </a:r>
          </a:p>
          <a:p>
            <a:pPr marL="228600" indent="-228600">
              <a:spcBef>
                <a:spcPts val="1000"/>
              </a:spcBef>
              <a:buFont typeface="Wingdings" panose="05000000000000000000" pitchFamily="2" charset="2"/>
              <a:buChar char="§"/>
            </a:pPr>
            <a:r>
              <a:rPr lang="en-US" sz="1050" dirty="0">
                <a:solidFill>
                  <a:srgbClr val="000000"/>
                </a:solidFill>
                <a:latin typeface="Century Gothic"/>
                <a:cs typeface="Arial"/>
              </a:rPr>
              <a:t>Lifecycle controls, design to retire, with risk checks.</a:t>
            </a:r>
            <a:endParaRPr lang="en-US" sz="1050" dirty="0">
              <a:solidFill>
                <a:srgbClr val="000000"/>
              </a:solidFill>
              <a:latin typeface="Century Gothic" panose="020B0502020202020204" pitchFamily="34" charset="0"/>
              <a:cs typeface="Arial" panose="020B0604020202020204" pitchFamily="34" charset="0"/>
            </a:endParaRPr>
          </a:p>
        </p:txBody>
      </p:sp>
      <p:pic>
        <p:nvPicPr>
          <p:cNvPr id="49" name="Graphic 48">
            <a:extLst>
              <a:ext uri="{FF2B5EF4-FFF2-40B4-BE49-F238E27FC236}">
                <a16:creationId xmlns:a16="http://schemas.microsoft.com/office/drawing/2014/main" id="{5BFA0841-4D3D-8D6E-207B-8D8F690B45E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47617" y="3635401"/>
            <a:ext cx="701703" cy="701703"/>
          </a:xfrm>
          <a:prstGeom prst="rect">
            <a:avLst/>
          </a:prstGeom>
        </p:spPr>
      </p:pic>
      <p:pic>
        <p:nvPicPr>
          <p:cNvPr id="39" name="Graphic 38" descr="Connected with solid fill">
            <a:extLst>
              <a:ext uri="{FF2B5EF4-FFF2-40B4-BE49-F238E27FC236}">
                <a16:creationId xmlns:a16="http://schemas.microsoft.com/office/drawing/2014/main" id="{F6815982-35B3-B92F-D675-C1D938A55DD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866137" y="2136733"/>
            <a:ext cx="764272" cy="764272"/>
          </a:xfrm>
          <a:prstGeom prst="rect">
            <a:avLst/>
          </a:prstGeom>
        </p:spPr>
      </p:pic>
      <p:pic>
        <p:nvPicPr>
          <p:cNvPr id="52" name="Graphic 51" descr="Clipboard Checked with solid fill">
            <a:extLst>
              <a:ext uri="{FF2B5EF4-FFF2-40B4-BE49-F238E27FC236}">
                <a16:creationId xmlns:a16="http://schemas.microsoft.com/office/drawing/2014/main" id="{6336156F-23B5-97BF-8CEC-34DED4447A1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551672" y="4390487"/>
            <a:ext cx="747984" cy="747984"/>
          </a:xfrm>
          <a:prstGeom prst="rect">
            <a:avLst/>
          </a:prstGeom>
        </p:spPr>
      </p:pic>
    </p:spTree>
    <p:extLst>
      <p:ext uri="{BB962C8B-B14F-4D97-AF65-F5344CB8AC3E}">
        <p14:creationId xmlns:p14="http://schemas.microsoft.com/office/powerpoint/2010/main" val="3741211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E0C47-3E91-D931-2CBD-A7838686DBE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C92A9C2-905D-3E28-7F68-AFA8CBB9BBC7}"/>
              </a:ext>
            </a:extLst>
          </p:cNvPr>
          <p:cNvSpPr>
            <a:spLocks noGrp="1"/>
          </p:cNvSpPr>
          <p:nvPr>
            <p:ph type="title"/>
          </p:nvPr>
        </p:nvSpPr>
        <p:spPr/>
        <p:txBody>
          <a:bodyPr/>
          <a:lstStyle/>
          <a:p>
            <a:r>
              <a:rPr lang="en-US" dirty="0"/>
              <a:t>Build Faster with Workday Build</a:t>
            </a:r>
            <a:endParaRPr lang="en-GB" dirty="0"/>
          </a:p>
        </p:txBody>
      </p:sp>
      <p:sp>
        <p:nvSpPr>
          <p:cNvPr id="27" name="Oval 26">
            <a:extLst>
              <a:ext uri="{FF2B5EF4-FFF2-40B4-BE49-F238E27FC236}">
                <a16:creationId xmlns:a16="http://schemas.microsoft.com/office/drawing/2014/main" id="{03583A1B-42E3-3BC7-EE04-2485DCFAE30C}"/>
              </a:ext>
            </a:extLst>
          </p:cNvPr>
          <p:cNvSpPr/>
          <p:nvPr/>
        </p:nvSpPr>
        <p:spPr>
          <a:xfrm>
            <a:off x="335265" y="1081481"/>
            <a:ext cx="712011" cy="7120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28" name="Rectangle 27">
            <a:extLst>
              <a:ext uri="{FF2B5EF4-FFF2-40B4-BE49-F238E27FC236}">
                <a16:creationId xmlns:a16="http://schemas.microsoft.com/office/drawing/2014/main" id="{38E9B993-FC58-F3AE-F8CC-9678622EAE8E}"/>
              </a:ext>
            </a:extLst>
          </p:cNvPr>
          <p:cNvSpPr/>
          <p:nvPr/>
        </p:nvSpPr>
        <p:spPr>
          <a:xfrm>
            <a:off x="1087984" y="1042421"/>
            <a:ext cx="4992176" cy="2339102"/>
          </a:xfrm>
          <a:prstGeom prst="rect">
            <a:avLst/>
          </a:prstGeom>
        </p:spPr>
        <p:txBody>
          <a:bodyPr wrap="square">
            <a:spAutoFit/>
          </a:bodyPr>
          <a:lstStyle/>
          <a:p>
            <a:r>
              <a:rPr lang="en-US" sz="1400" b="1" dirty="0">
                <a:solidFill>
                  <a:schemeClr val="accent1"/>
                </a:solidFill>
              </a:rPr>
              <a:t>Build components</a:t>
            </a:r>
          </a:p>
          <a:p>
            <a:pPr marL="285750" indent="-285750">
              <a:buFont typeface="Arial" panose="020B0604020202020204" pitchFamily="34" charset="0"/>
              <a:buChar char="•"/>
            </a:pPr>
            <a:r>
              <a:rPr lang="en-US" sz="1200" dirty="0" err="1"/>
              <a:t>Flowise</a:t>
            </a:r>
            <a:r>
              <a:rPr lang="en-US" sz="1200" dirty="0"/>
              <a:t> Agent Builder to design and test agents that call apps and orchestrations. Included with Extend Professional; early access targeted first half next year.</a:t>
            </a:r>
          </a:p>
          <a:p>
            <a:pPr marL="285750" indent="-285750">
              <a:buFont typeface="Arial" panose="020B0604020202020204" pitchFamily="34" charset="0"/>
              <a:buChar char="•"/>
            </a:pPr>
            <a:r>
              <a:rPr lang="en-US" sz="1200" dirty="0"/>
              <a:t>Orchestrate as the default for new integrations, GA in 25R2, with debugger, reuse, and long-running support on the roadmap.</a:t>
            </a:r>
          </a:p>
          <a:p>
            <a:pPr marL="285750" indent="-285750">
              <a:buFont typeface="Arial" panose="020B0604020202020204" pitchFamily="34" charset="0"/>
              <a:buChar char="•"/>
            </a:pPr>
            <a:r>
              <a:rPr lang="en-US" sz="1200" dirty="0"/>
              <a:t>Workday Extend for secure UIs and data models, plus Extend Cards and AI Widgets to bring apps and </a:t>
            </a:r>
            <a:r>
              <a:rPr lang="en-US" sz="1200" dirty="0" err="1"/>
              <a:t>genAI</a:t>
            </a:r>
            <a:r>
              <a:rPr lang="en-US" sz="1200" dirty="0"/>
              <a:t> into the flow of work.</a:t>
            </a:r>
          </a:p>
          <a:p>
            <a:pPr marL="285750" indent="-285750">
              <a:buFont typeface="Arial" panose="020B0604020202020204" pitchFamily="34" charset="0"/>
              <a:buChar char="•"/>
            </a:pPr>
            <a:r>
              <a:rPr lang="en-US" sz="1200" dirty="0"/>
              <a:t>Developer Copilot to generate pages, WQL, scripts, and orchestrations; teams report up to 50% productivity gains.</a:t>
            </a:r>
            <a:endParaRPr lang="en-US" sz="1200" dirty="0">
              <a:solidFill>
                <a:schemeClr val="bg1">
                  <a:lumMod val="50000"/>
                </a:schemeClr>
              </a:solidFill>
              <a:latin typeface="Century Gothic" panose="020B0502020202020204" pitchFamily="34" charset="0"/>
            </a:endParaRPr>
          </a:p>
        </p:txBody>
      </p:sp>
      <p:sp>
        <p:nvSpPr>
          <p:cNvPr id="29" name="Oval 28">
            <a:extLst>
              <a:ext uri="{FF2B5EF4-FFF2-40B4-BE49-F238E27FC236}">
                <a16:creationId xmlns:a16="http://schemas.microsoft.com/office/drawing/2014/main" id="{7D2D071A-934D-3033-3A7D-47C121E9DCFB}"/>
              </a:ext>
            </a:extLst>
          </p:cNvPr>
          <p:cNvSpPr/>
          <p:nvPr/>
        </p:nvSpPr>
        <p:spPr>
          <a:xfrm>
            <a:off x="6144197" y="989018"/>
            <a:ext cx="712011" cy="7120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31" name="Oval 30">
            <a:extLst>
              <a:ext uri="{FF2B5EF4-FFF2-40B4-BE49-F238E27FC236}">
                <a16:creationId xmlns:a16="http://schemas.microsoft.com/office/drawing/2014/main" id="{1BE8E091-293D-9A55-CD75-3B5CEF6B05C1}"/>
              </a:ext>
            </a:extLst>
          </p:cNvPr>
          <p:cNvSpPr/>
          <p:nvPr/>
        </p:nvSpPr>
        <p:spPr>
          <a:xfrm>
            <a:off x="359969" y="3476013"/>
            <a:ext cx="712011" cy="71201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32" name="Rectangle 31">
            <a:extLst>
              <a:ext uri="{FF2B5EF4-FFF2-40B4-BE49-F238E27FC236}">
                <a16:creationId xmlns:a16="http://schemas.microsoft.com/office/drawing/2014/main" id="{1195440E-FAFB-D766-7FA4-DE71FC1D851C}"/>
              </a:ext>
            </a:extLst>
          </p:cNvPr>
          <p:cNvSpPr/>
          <p:nvPr/>
        </p:nvSpPr>
        <p:spPr>
          <a:xfrm>
            <a:off x="6856208" y="3476013"/>
            <a:ext cx="4659678" cy="1785104"/>
          </a:xfrm>
          <a:prstGeom prst="rect">
            <a:avLst/>
          </a:prstGeom>
        </p:spPr>
        <p:txBody>
          <a:bodyPr wrap="square">
            <a:spAutoFit/>
          </a:bodyPr>
          <a:lstStyle/>
          <a:p>
            <a:r>
              <a:rPr lang="en-US" sz="1400" b="1" dirty="0">
                <a:solidFill>
                  <a:schemeClr val="accent4"/>
                </a:solidFill>
              </a:rPr>
              <a:t>What you can turn on now</a:t>
            </a:r>
          </a:p>
          <a:p>
            <a:pPr marL="285750" indent="-285750">
              <a:buFont typeface="Arial" panose="020B0604020202020204" pitchFamily="34" charset="0"/>
              <a:buChar char="•"/>
            </a:pPr>
            <a:r>
              <a:rPr lang="en-US" sz="1200" dirty="0"/>
              <a:t>Use Orchestrate for net-new integrations, launch flows from BP events, monitor runs in BP history.</a:t>
            </a:r>
          </a:p>
          <a:p>
            <a:pPr marL="285750" indent="-285750">
              <a:buFont typeface="Arial" panose="020B0604020202020204" pitchFamily="34" charset="0"/>
              <a:buChar char="•"/>
            </a:pPr>
            <a:r>
              <a:rPr lang="en-US" sz="1200" dirty="0"/>
              <a:t>Add Extend Cards to surface key apps on Home, Hubs, Search, and Journeys; pilot AI Widgets on rich-text fields. </a:t>
            </a:r>
          </a:p>
          <a:p>
            <a:pPr marL="285750" indent="-285750">
              <a:buFont typeface="Arial" panose="020B0604020202020204" pitchFamily="34" charset="0"/>
              <a:buChar char="•"/>
            </a:pPr>
            <a:r>
              <a:rPr lang="en-US" sz="1200" dirty="0"/>
              <a:t>Stand up agents on top of your apps with </a:t>
            </a:r>
            <a:r>
              <a:rPr lang="en-US" sz="1200" dirty="0" err="1"/>
              <a:t>Flowise</a:t>
            </a:r>
            <a:r>
              <a:rPr lang="en-US" sz="1200" dirty="0"/>
              <a:t> in Extend Pro (coming H1 2026), governed in ASOR.</a:t>
            </a:r>
          </a:p>
          <a:p>
            <a:pPr marL="285750" indent="-285750">
              <a:buFont typeface="Arial" panose="020B0604020202020204" pitchFamily="34" charset="0"/>
              <a:buChar char="•"/>
            </a:pPr>
            <a:r>
              <a:rPr lang="en-US" sz="1200" dirty="0"/>
              <a:t>Accelerate builds with Copilot and the new CLI and reusable tenant configuration</a:t>
            </a:r>
            <a:endParaRPr lang="en-US" sz="1200" b="1" dirty="0">
              <a:solidFill>
                <a:schemeClr val="accent4"/>
              </a:solidFill>
            </a:endParaRPr>
          </a:p>
        </p:txBody>
      </p:sp>
      <p:sp>
        <p:nvSpPr>
          <p:cNvPr id="33" name="Oval 32">
            <a:extLst>
              <a:ext uri="{FF2B5EF4-FFF2-40B4-BE49-F238E27FC236}">
                <a16:creationId xmlns:a16="http://schemas.microsoft.com/office/drawing/2014/main" id="{4BFCED4C-AF50-5CFA-B326-77194688F88A}"/>
              </a:ext>
            </a:extLst>
          </p:cNvPr>
          <p:cNvSpPr/>
          <p:nvPr/>
        </p:nvSpPr>
        <p:spPr>
          <a:xfrm>
            <a:off x="6127982" y="3448775"/>
            <a:ext cx="712011" cy="71201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34" name="Rectangle 33">
            <a:extLst>
              <a:ext uri="{FF2B5EF4-FFF2-40B4-BE49-F238E27FC236}">
                <a16:creationId xmlns:a16="http://schemas.microsoft.com/office/drawing/2014/main" id="{8316FF18-ECD6-CC28-F375-C356DDD62EB4}"/>
              </a:ext>
            </a:extLst>
          </p:cNvPr>
          <p:cNvSpPr/>
          <p:nvPr/>
        </p:nvSpPr>
        <p:spPr>
          <a:xfrm>
            <a:off x="1085469" y="3533633"/>
            <a:ext cx="4452439" cy="1600438"/>
          </a:xfrm>
          <a:prstGeom prst="rect">
            <a:avLst/>
          </a:prstGeom>
        </p:spPr>
        <p:txBody>
          <a:bodyPr wrap="square">
            <a:spAutoFit/>
          </a:bodyPr>
          <a:lstStyle/>
          <a:p>
            <a:pPr algn="just"/>
            <a:r>
              <a:rPr lang="en-US" sz="1400" b="1" dirty="0">
                <a:solidFill>
                  <a:schemeClr val="accent3"/>
                </a:solidFill>
              </a:rPr>
              <a:t>Interoperability and data</a:t>
            </a:r>
          </a:p>
          <a:p>
            <a:pPr marL="285750" indent="-285750" algn="just">
              <a:buFont typeface="Arial" panose="020B0604020202020204" pitchFamily="34" charset="0"/>
              <a:buChar char="•"/>
            </a:pPr>
            <a:r>
              <a:rPr lang="en-US" sz="1200" dirty="0"/>
              <a:t>Agent Gateway and broad API coverage, REST, </a:t>
            </a:r>
            <a:r>
              <a:rPr lang="en-US" sz="1200" dirty="0" err="1"/>
              <a:t>GraphQL</a:t>
            </a:r>
            <a:r>
              <a:rPr lang="en-US" sz="1200" dirty="0"/>
              <a:t>, MCP, A2A, JDBC, to connect tools cleanly.</a:t>
            </a:r>
          </a:p>
          <a:p>
            <a:pPr marL="285750" indent="-285750" algn="just">
              <a:buFont typeface="Arial" panose="020B0604020202020204" pitchFamily="34" charset="0"/>
              <a:buChar char="•"/>
            </a:pPr>
            <a:r>
              <a:rPr lang="en-US" sz="1200" dirty="0"/>
              <a:t>Workday Data Cloud provides zero-copy access and direct SQL over Apache Iceberg, with Snowflake, Databricks, and Salesforce patterns.</a:t>
            </a:r>
          </a:p>
          <a:p>
            <a:pPr marL="285750" indent="-285750" algn="just">
              <a:buFont typeface="Arial" panose="020B0604020202020204" pitchFamily="34" charset="0"/>
              <a:buChar char="•"/>
            </a:pPr>
            <a:r>
              <a:rPr lang="en-US" sz="1200" dirty="0"/>
              <a:t>Prism in dev tenants for experimentation, even without a Prism license.</a:t>
            </a:r>
            <a:endParaRPr lang="en-US" sz="1200" dirty="0">
              <a:solidFill>
                <a:schemeClr val="bg1">
                  <a:lumMod val="50000"/>
                </a:schemeClr>
              </a:solidFill>
              <a:latin typeface="Century Gothic" panose="020B0502020202020204" pitchFamily="34" charset="0"/>
            </a:endParaRPr>
          </a:p>
        </p:txBody>
      </p:sp>
      <p:sp>
        <p:nvSpPr>
          <p:cNvPr id="39" name="Rectangle 38">
            <a:extLst>
              <a:ext uri="{FF2B5EF4-FFF2-40B4-BE49-F238E27FC236}">
                <a16:creationId xmlns:a16="http://schemas.microsoft.com/office/drawing/2014/main" id="{7E6A0ECA-D986-C5AC-C673-6877436F337F}"/>
              </a:ext>
            </a:extLst>
          </p:cNvPr>
          <p:cNvSpPr/>
          <p:nvPr/>
        </p:nvSpPr>
        <p:spPr>
          <a:xfrm>
            <a:off x="6856208" y="1002291"/>
            <a:ext cx="4452439" cy="1785104"/>
          </a:xfrm>
          <a:prstGeom prst="rect">
            <a:avLst/>
          </a:prstGeom>
        </p:spPr>
        <p:txBody>
          <a:bodyPr wrap="square">
            <a:spAutoFit/>
          </a:bodyPr>
          <a:lstStyle/>
          <a:p>
            <a:pPr algn="just"/>
            <a:r>
              <a:rPr lang="en-US" sz="1400" b="1" dirty="0">
                <a:solidFill>
                  <a:schemeClr val="accent2"/>
                </a:solidFill>
              </a:rPr>
              <a:t>Governance, timing, and buy vs build</a:t>
            </a:r>
            <a:endParaRPr lang="en-US" sz="1400" dirty="0">
              <a:solidFill>
                <a:schemeClr val="accent2"/>
              </a:solidFill>
            </a:endParaRPr>
          </a:p>
          <a:p>
            <a:pPr marL="285750" indent="-285750" algn="just">
              <a:buFont typeface="Arial" panose="020B0604020202020204" pitchFamily="34" charset="0"/>
              <a:buChar char="•"/>
            </a:pPr>
            <a:r>
              <a:rPr lang="en-US" sz="1200" dirty="0"/>
              <a:t>Agent System of Record registers, secures, and monitors all agents, including Microsoft and Google; included with HCM and Financials.</a:t>
            </a:r>
          </a:p>
          <a:p>
            <a:pPr marL="285750" indent="-285750" algn="just">
              <a:buFont typeface="Arial" panose="020B0604020202020204" pitchFamily="34" charset="0"/>
              <a:buChar char="•"/>
            </a:pPr>
            <a:r>
              <a:rPr lang="en-US" sz="1200" dirty="0"/>
              <a:t>Parts of Build move through early-adopter waves; broader agent-builder availability targets first half of 2026. Align pilots accordingly.</a:t>
            </a:r>
          </a:p>
          <a:p>
            <a:pPr marL="285750" indent="-285750" algn="just">
              <a:buFont typeface="Arial" panose="020B0604020202020204" pitchFamily="34" charset="0"/>
              <a:buChar char="•"/>
            </a:pPr>
            <a:r>
              <a:rPr lang="en-US" sz="1200" dirty="0"/>
              <a:t>Marketplace momentum is strong; buy when a listed app fits, then extend where unique.</a:t>
            </a:r>
          </a:p>
        </p:txBody>
      </p:sp>
      <p:sp>
        <p:nvSpPr>
          <p:cNvPr id="41" name="Shape 2619">
            <a:extLst>
              <a:ext uri="{FF2B5EF4-FFF2-40B4-BE49-F238E27FC236}">
                <a16:creationId xmlns:a16="http://schemas.microsoft.com/office/drawing/2014/main" id="{3FCDAE37-2E57-4C42-A91A-BE43321E941D}"/>
              </a:ext>
            </a:extLst>
          </p:cNvPr>
          <p:cNvSpPr/>
          <p:nvPr/>
        </p:nvSpPr>
        <p:spPr>
          <a:xfrm>
            <a:off x="6281914" y="1138188"/>
            <a:ext cx="414414" cy="437776"/>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chemeClr val="bg1"/>
          </a:solidFill>
          <a:ln w="12700">
            <a:miter lim="400000"/>
          </a:ln>
        </p:spPr>
        <p:txBody>
          <a:bodyPr lIns="7142" tIns="7142" rIns="7142" bIns="7142" anchor="ctr"/>
          <a:lstStyle/>
          <a:p>
            <a:pPr defTabSz="857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563">
              <a:solidFill>
                <a:srgbClr val="FFFFFF"/>
              </a:solidFill>
              <a:effectLst>
                <a:outerShdw blurRad="38100" dist="12700" dir="5400000" rotWithShape="0">
                  <a:srgbClr val="000000">
                    <a:alpha val="50000"/>
                  </a:srgbClr>
                </a:outerShdw>
              </a:effectLst>
              <a:latin typeface="Century Gothic" panose="020B0502020202020204" pitchFamily="34" charset="0"/>
              <a:ea typeface="Calibri" charset="0"/>
              <a:cs typeface="Arial" panose="020B0604020202020204" pitchFamily="34" charset="0"/>
              <a:sym typeface="Gill Sans"/>
            </a:endParaRPr>
          </a:p>
        </p:txBody>
      </p:sp>
      <p:pic>
        <p:nvPicPr>
          <p:cNvPr id="44" name="Graphic 43" descr="Gauge outline">
            <a:extLst>
              <a:ext uri="{FF2B5EF4-FFF2-40B4-BE49-F238E27FC236}">
                <a16:creationId xmlns:a16="http://schemas.microsoft.com/office/drawing/2014/main" id="{83A3A91E-CC41-F016-93BA-DA816E64AF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91718" y="3429000"/>
            <a:ext cx="576692" cy="576692"/>
          </a:xfrm>
          <a:prstGeom prst="rect">
            <a:avLst/>
          </a:prstGeom>
        </p:spPr>
      </p:pic>
      <p:pic>
        <p:nvPicPr>
          <p:cNvPr id="35" name="Graphic 34" descr="Connected with solid fill">
            <a:extLst>
              <a:ext uri="{FF2B5EF4-FFF2-40B4-BE49-F238E27FC236}">
                <a16:creationId xmlns:a16="http://schemas.microsoft.com/office/drawing/2014/main" id="{862D6816-740D-AB52-5363-50C32790DF0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3254" y="3562994"/>
            <a:ext cx="560632" cy="560632"/>
          </a:xfrm>
          <a:prstGeom prst="rect">
            <a:avLst/>
          </a:prstGeom>
        </p:spPr>
      </p:pic>
      <p:pic>
        <p:nvPicPr>
          <p:cNvPr id="37" name="Graphic 36" descr="Building Brick Wall with solid fill">
            <a:extLst>
              <a:ext uri="{FF2B5EF4-FFF2-40B4-BE49-F238E27FC236}">
                <a16:creationId xmlns:a16="http://schemas.microsoft.com/office/drawing/2014/main" id="{E0E937F4-7B8A-B3AF-9645-BE45FA81FD1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3719" y="1150455"/>
            <a:ext cx="574061" cy="574061"/>
          </a:xfrm>
          <a:prstGeom prst="rect">
            <a:avLst/>
          </a:prstGeom>
        </p:spPr>
      </p:pic>
    </p:spTree>
    <p:extLst>
      <p:ext uri="{BB962C8B-B14F-4D97-AF65-F5344CB8AC3E}">
        <p14:creationId xmlns:p14="http://schemas.microsoft.com/office/powerpoint/2010/main" val="1796542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EB7EC-E522-9C18-9F4B-38DCD88416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81C10F-A1F1-4CBE-7783-3802D2A164CB}"/>
              </a:ext>
            </a:extLst>
          </p:cNvPr>
          <p:cNvSpPr>
            <a:spLocks noGrp="1"/>
          </p:cNvSpPr>
          <p:nvPr>
            <p:ph type="title"/>
          </p:nvPr>
        </p:nvSpPr>
        <p:spPr/>
        <p:txBody>
          <a:bodyPr/>
          <a:lstStyle/>
          <a:p>
            <a:r>
              <a:rPr lang="en-US" dirty="0"/>
              <a:t>What does this mean for us?</a:t>
            </a:r>
            <a:endParaRPr lang="en-GB" dirty="0"/>
          </a:p>
        </p:txBody>
      </p:sp>
      <p:pic>
        <p:nvPicPr>
          <p:cNvPr id="5" name="Picture 4" descr="A person with brown hair wearing a black shirt with a colorful cube on the front&#10;&#10;AI-generated content may be incorrect.">
            <a:extLst>
              <a:ext uri="{FF2B5EF4-FFF2-40B4-BE49-F238E27FC236}">
                <a16:creationId xmlns:a16="http://schemas.microsoft.com/office/drawing/2014/main" id="{204B2A22-F5A6-4D80-DF46-37DDD90294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253" y="4655890"/>
            <a:ext cx="1120135" cy="1120135"/>
          </a:xfrm>
          <a:prstGeom prst="ellipse">
            <a:avLst/>
          </a:prstGeom>
        </p:spPr>
      </p:pic>
      <p:sp>
        <p:nvSpPr>
          <p:cNvPr id="6" name="TextBox 5">
            <a:extLst>
              <a:ext uri="{FF2B5EF4-FFF2-40B4-BE49-F238E27FC236}">
                <a16:creationId xmlns:a16="http://schemas.microsoft.com/office/drawing/2014/main" id="{E2C4C812-BB98-8D7C-820E-68009445912D}"/>
              </a:ext>
            </a:extLst>
          </p:cNvPr>
          <p:cNvSpPr txBox="1"/>
          <p:nvPr/>
        </p:nvSpPr>
        <p:spPr>
          <a:xfrm>
            <a:off x="1384388" y="4789516"/>
            <a:ext cx="2558642" cy="923330"/>
          </a:xfrm>
          <a:prstGeom prst="rect">
            <a:avLst/>
          </a:prstGeom>
          <a:noFill/>
        </p:spPr>
        <p:txBody>
          <a:bodyPr wrap="square" rtlCol="0">
            <a:spAutoFit/>
          </a:bodyPr>
          <a:lstStyle/>
          <a:p>
            <a:r>
              <a:rPr lang="en-US" dirty="0"/>
              <a:t>Use </a:t>
            </a:r>
            <a:r>
              <a:rPr lang="en-US" dirty="0">
                <a:hlinkClick r:id="rId3"/>
              </a:rPr>
              <a:t>our Custom GPT </a:t>
            </a:r>
            <a:r>
              <a:rPr lang="en-US" dirty="0"/>
              <a:t>to help shape the next few slides.</a:t>
            </a:r>
          </a:p>
        </p:txBody>
      </p:sp>
      <p:sp>
        <p:nvSpPr>
          <p:cNvPr id="7" name="Rectangle 6">
            <a:extLst>
              <a:ext uri="{FF2B5EF4-FFF2-40B4-BE49-F238E27FC236}">
                <a16:creationId xmlns:a16="http://schemas.microsoft.com/office/drawing/2014/main" id="{DF29C4A2-562F-7261-26DA-2F5BE0BC17C7}"/>
              </a:ext>
            </a:extLst>
          </p:cNvPr>
          <p:cNvSpPr/>
          <p:nvPr/>
        </p:nvSpPr>
        <p:spPr>
          <a:xfrm>
            <a:off x="264254" y="4244233"/>
            <a:ext cx="3796018" cy="3775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Rising Strategy Co-Pilot</a:t>
            </a:r>
          </a:p>
        </p:txBody>
      </p:sp>
    </p:spTree>
    <p:extLst>
      <p:ext uri="{BB962C8B-B14F-4D97-AF65-F5344CB8AC3E}">
        <p14:creationId xmlns:p14="http://schemas.microsoft.com/office/powerpoint/2010/main" val="608230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03EC4-907B-5D5F-62F3-F1655BC6EAC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936C7B-F0A0-63B5-60C9-4164E3C00000}"/>
              </a:ext>
            </a:extLst>
          </p:cNvPr>
          <p:cNvSpPr>
            <a:spLocks noGrp="1"/>
          </p:cNvSpPr>
          <p:nvPr>
            <p:ph type="sldNum" sz="quarter" idx="4"/>
          </p:nvPr>
        </p:nvSpPr>
        <p:spPr/>
        <p:txBody>
          <a:bodyPr/>
          <a:lstStyle/>
          <a:p>
            <a:fld id="{B97DCD48-F2F0-436C-978D-7C4D59D5E31F}" type="slidenum">
              <a:rPr lang="en-US" smtClean="0"/>
              <a:pPr/>
              <a:t>8</a:t>
            </a:fld>
            <a:endParaRPr lang="en-US"/>
          </a:p>
        </p:txBody>
      </p:sp>
      <p:sp>
        <p:nvSpPr>
          <p:cNvPr id="3" name="Title 2">
            <a:extLst>
              <a:ext uri="{FF2B5EF4-FFF2-40B4-BE49-F238E27FC236}">
                <a16:creationId xmlns:a16="http://schemas.microsoft.com/office/drawing/2014/main" id="{7819965D-6778-808B-277D-849487553C8A}"/>
              </a:ext>
            </a:extLst>
          </p:cNvPr>
          <p:cNvSpPr>
            <a:spLocks noGrp="1"/>
          </p:cNvSpPr>
          <p:nvPr>
            <p:ph type="title"/>
          </p:nvPr>
        </p:nvSpPr>
        <p:spPr/>
        <p:txBody>
          <a:bodyPr/>
          <a:lstStyle/>
          <a:p>
            <a:r>
              <a:rPr lang="en-US" dirty="0"/>
              <a:t>Connect Our Strategy to Workday Rising</a:t>
            </a:r>
          </a:p>
        </p:txBody>
      </p:sp>
      <p:graphicFrame>
        <p:nvGraphicFramePr>
          <p:cNvPr id="6" name="Table 5">
            <a:extLst>
              <a:ext uri="{FF2B5EF4-FFF2-40B4-BE49-F238E27FC236}">
                <a16:creationId xmlns:a16="http://schemas.microsoft.com/office/drawing/2014/main" id="{63BE629A-397C-DC9C-4B3B-A2CE66300898}"/>
              </a:ext>
            </a:extLst>
          </p:cNvPr>
          <p:cNvGraphicFramePr>
            <a:graphicFrameLocks noGrp="1"/>
          </p:cNvGraphicFramePr>
          <p:nvPr>
            <p:extLst>
              <p:ext uri="{D42A27DB-BD31-4B8C-83A1-F6EECF244321}">
                <p14:modId xmlns:p14="http://schemas.microsoft.com/office/powerpoint/2010/main" val="3009340102"/>
              </p:ext>
            </p:extLst>
          </p:nvPr>
        </p:nvGraphicFramePr>
        <p:xfrm>
          <a:off x="336550" y="1191767"/>
          <a:ext cx="11529680" cy="1463040"/>
        </p:xfrm>
        <a:graphic>
          <a:graphicData uri="http://schemas.openxmlformats.org/drawingml/2006/table">
            <a:tbl>
              <a:tblPr firstRow="1">
                <a:tableStyleId>{F2DE63D5-997A-4646-A377-4702673A728D}</a:tableStyleId>
              </a:tblPr>
              <a:tblGrid>
                <a:gridCol w="1441210">
                  <a:extLst>
                    <a:ext uri="{9D8B030D-6E8A-4147-A177-3AD203B41FA5}">
                      <a16:colId xmlns:a16="http://schemas.microsoft.com/office/drawing/2014/main" val="458827512"/>
                    </a:ext>
                  </a:extLst>
                </a:gridCol>
                <a:gridCol w="1441210">
                  <a:extLst>
                    <a:ext uri="{9D8B030D-6E8A-4147-A177-3AD203B41FA5}">
                      <a16:colId xmlns:a16="http://schemas.microsoft.com/office/drawing/2014/main" val="3997888199"/>
                    </a:ext>
                  </a:extLst>
                </a:gridCol>
                <a:gridCol w="1441210">
                  <a:extLst>
                    <a:ext uri="{9D8B030D-6E8A-4147-A177-3AD203B41FA5}">
                      <a16:colId xmlns:a16="http://schemas.microsoft.com/office/drawing/2014/main" val="1247571557"/>
                    </a:ext>
                  </a:extLst>
                </a:gridCol>
                <a:gridCol w="1441210">
                  <a:extLst>
                    <a:ext uri="{9D8B030D-6E8A-4147-A177-3AD203B41FA5}">
                      <a16:colId xmlns:a16="http://schemas.microsoft.com/office/drawing/2014/main" val="36313382"/>
                    </a:ext>
                  </a:extLst>
                </a:gridCol>
                <a:gridCol w="1441210">
                  <a:extLst>
                    <a:ext uri="{9D8B030D-6E8A-4147-A177-3AD203B41FA5}">
                      <a16:colId xmlns:a16="http://schemas.microsoft.com/office/drawing/2014/main" val="3606290862"/>
                    </a:ext>
                  </a:extLst>
                </a:gridCol>
                <a:gridCol w="1441210">
                  <a:extLst>
                    <a:ext uri="{9D8B030D-6E8A-4147-A177-3AD203B41FA5}">
                      <a16:colId xmlns:a16="http://schemas.microsoft.com/office/drawing/2014/main" val="4047441566"/>
                    </a:ext>
                  </a:extLst>
                </a:gridCol>
                <a:gridCol w="1441210">
                  <a:extLst>
                    <a:ext uri="{9D8B030D-6E8A-4147-A177-3AD203B41FA5}">
                      <a16:colId xmlns:a16="http://schemas.microsoft.com/office/drawing/2014/main" val="2418603102"/>
                    </a:ext>
                  </a:extLst>
                </a:gridCol>
                <a:gridCol w="1441210">
                  <a:extLst>
                    <a:ext uri="{9D8B030D-6E8A-4147-A177-3AD203B41FA5}">
                      <a16:colId xmlns:a16="http://schemas.microsoft.com/office/drawing/2014/main" val="3848895161"/>
                    </a:ext>
                  </a:extLst>
                </a:gridCol>
              </a:tblGrid>
              <a:tr h="0">
                <a:tc>
                  <a:txBody>
                    <a:bodyPr/>
                    <a:lstStyle/>
                    <a:p>
                      <a:pPr>
                        <a:buNone/>
                      </a:pPr>
                      <a:r>
                        <a:rPr lang="en-US" sz="1200" dirty="0"/>
                        <a:t>Priority</a:t>
                      </a:r>
                    </a:p>
                  </a:txBody>
                  <a:tcPr anchor="ctr">
                    <a:lnB w="12700" cap="flat" cmpd="sng" algn="ctr">
                      <a:solidFill>
                        <a:schemeClr val="tx1"/>
                      </a:solidFill>
                      <a:prstDash val="solid"/>
                      <a:round/>
                      <a:headEnd type="none" w="med" len="med"/>
                      <a:tailEnd type="none" w="med" len="med"/>
                    </a:lnB>
                  </a:tcPr>
                </a:tc>
                <a:tc>
                  <a:txBody>
                    <a:bodyPr/>
                    <a:lstStyle/>
                    <a:p>
                      <a:pPr>
                        <a:buNone/>
                      </a:pPr>
                      <a:r>
                        <a:rPr lang="en-US" sz="1200" dirty="0"/>
                        <a:t>Business outcome</a:t>
                      </a:r>
                    </a:p>
                  </a:txBody>
                  <a:tcPr anchor="ctr">
                    <a:lnB w="12700" cap="flat" cmpd="sng" algn="ctr">
                      <a:solidFill>
                        <a:schemeClr val="tx1"/>
                      </a:solidFill>
                      <a:prstDash val="solid"/>
                      <a:round/>
                      <a:headEnd type="none" w="med" len="med"/>
                      <a:tailEnd type="none" w="med" len="med"/>
                    </a:lnB>
                  </a:tcPr>
                </a:tc>
                <a:tc>
                  <a:txBody>
                    <a:bodyPr/>
                    <a:lstStyle/>
                    <a:p>
                      <a:pPr>
                        <a:buNone/>
                      </a:pPr>
                      <a:r>
                        <a:rPr lang="en-US" sz="1200"/>
                        <a:t>Owner</a:t>
                      </a:r>
                    </a:p>
                  </a:txBody>
                  <a:tcPr anchor="ctr">
                    <a:lnB w="12700" cap="flat" cmpd="sng" algn="ctr">
                      <a:solidFill>
                        <a:schemeClr val="tx1"/>
                      </a:solidFill>
                      <a:prstDash val="solid"/>
                      <a:round/>
                      <a:headEnd type="none" w="med" len="med"/>
                      <a:tailEnd type="none" w="med" len="med"/>
                    </a:lnB>
                  </a:tcPr>
                </a:tc>
                <a:tc>
                  <a:txBody>
                    <a:bodyPr/>
                    <a:lstStyle/>
                    <a:p>
                      <a:pPr>
                        <a:buNone/>
                      </a:pPr>
                      <a:r>
                        <a:rPr lang="en-US" sz="1200"/>
                        <a:t>Population</a:t>
                      </a:r>
                    </a:p>
                  </a:txBody>
                  <a:tcPr anchor="ctr">
                    <a:lnB w="12700" cap="flat" cmpd="sng" algn="ctr">
                      <a:solidFill>
                        <a:schemeClr val="tx1"/>
                      </a:solidFill>
                      <a:prstDash val="solid"/>
                      <a:round/>
                      <a:headEnd type="none" w="med" len="med"/>
                      <a:tailEnd type="none" w="med" len="med"/>
                    </a:lnB>
                  </a:tcPr>
                </a:tc>
                <a:tc>
                  <a:txBody>
                    <a:bodyPr/>
                    <a:lstStyle/>
                    <a:p>
                      <a:pPr>
                        <a:buNone/>
                      </a:pPr>
                      <a:r>
                        <a:rPr lang="en-US" sz="1200"/>
                        <a:t>Baseline</a:t>
                      </a:r>
                    </a:p>
                  </a:txBody>
                  <a:tcPr anchor="ctr">
                    <a:lnB w="12700" cap="flat" cmpd="sng" algn="ctr">
                      <a:solidFill>
                        <a:schemeClr val="tx1"/>
                      </a:solidFill>
                      <a:prstDash val="solid"/>
                      <a:round/>
                      <a:headEnd type="none" w="med" len="med"/>
                      <a:tailEnd type="none" w="med" len="med"/>
                    </a:lnB>
                  </a:tcPr>
                </a:tc>
                <a:tc>
                  <a:txBody>
                    <a:bodyPr/>
                    <a:lstStyle/>
                    <a:p>
                      <a:pPr>
                        <a:buNone/>
                      </a:pPr>
                      <a:r>
                        <a:rPr lang="en-US" sz="1200"/>
                        <a:t>Target</a:t>
                      </a:r>
                    </a:p>
                  </a:txBody>
                  <a:tcPr anchor="ctr">
                    <a:lnB w="12700" cap="flat" cmpd="sng" algn="ctr">
                      <a:solidFill>
                        <a:schemeClr val="tx1"/>
                      </a:solidFill>
                      <a:prstDash val="solid"/>
                      <a:round/>
                      <a:headEnd type="none" w="med" len="med"/>
                      <a:tailEnd type="none" w="med" len="med"/>
                    </a:lnB>
                  </a:tcPr>
                </a:tc>
                <a:tc>
                  <a:txBody>
                    <a:bodyPr/>
                    <a:lstStyle/>
                    <a:p>
                      <a:pPr>
                        <a:buNone/>
                      </a:pPr>
                      <a:r>
                        <a:rPr lang="en-US" sz="1200"/>
                        <a:t>Timeframe</a:t>
                      </a:r>
                    </a:p>
                  </a:txBody>
                  <a:tcPr anchor="ctr">
                    <a:lnB w="12700" cap="flat" cmpd="sng" algn="ctr">
                      <a:solidFill>
                        <a:schemeClr val="tx1"/>
                      </a:solidFill>
                      <a:prstDash val="solid"/>
                      <a:round/>
                      <a:headEnd type="none" w="med" len="med"/>
                      <a:tailEnd type="none" w="med" len="med"/>
                    </a:lnB>
                  </a:tcPr>
                </a:tc>
                <a:tc>
                  <a:txBody>
                    <a:bodyPr/>
                    <a:lstStyle/>
                    <a:p>
                      <a:pPr>
                        <a:buNone/>
                      </a:pPr>
                      <a:r>
                        <a:rPr lang="en-US" sz="1200"/>
                        <a:t>Key constraints</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4761244"/>
                  </a:ext>
                </a:extLst>
              </a:tr>
              <a:tr h="0">
                <a:tc>
                  <a:txBody>
                    <a:bodyPr/>
                    <a:lstStyle/>
                    <a:p>
                      <a:pPr>
                        <a:buNone/>
                      </a:pPr>
                      <a:r>
                        <a:rPr lang="en-US" sz="1200" dirty="0"/>
                        <a:t>{P1 title}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{e.g., cut time-to-hire 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{who is impacted}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{current metric}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{goal}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{Q4 2025}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{systems, budget, 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698765"/>
                  </a:ext>
                </a:extLst>
              </a:tr>
              <a:tr h="0">
                <a:tc>
                  <a:txBody>
                    <a:bodyPr/>
                    <a:lstStyle/>
                    <a:p>
                      <a:pPr>
                        <a:buNone/>
                      </a:pPr>
                      <a:r>
                        <a:rPr lang="en-US" sz="1200"/>
                        <a:t>{P2 title}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7460008"/>
                  </a:ext>
                </a:extLst>
              </a:tr>
              <a:tr h="0">
                <a:tc>
                  <a:txBody>
                    <a:bodyPr/>
                    <a:lstStyle/>
                    <a:p>
                      <a:pPr>
                        <a:buNone/>
                      </a:pPr>
                      <a:r>
                        <a:rPr lang="en-US" sz="1200"/>
                        <a:t>{P3 title}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6075922"/>
                  </a:ext>
                </a:extLst>
              </a:tr>
            </a:tbl>
          </a:graphicData>
        </a:graphic>
      </p:graphicFrame>
      <p:graphicFrame>
        <p:nvGraphicFramePr>
          <p:cNvPr id="7" name="Table 6">
            <a:extLst>
              <a:ext uri="{FF2B5EF4-FFF2-40B4-BE49-F238E27FC236}">
                <a16:creationId xmlns:a16="http://schemas.microsoft.com/office/drawing/2014/main" id="{BC98F716-1970-1833-DC88-52DE8DDDB899}"/>
              </a:ext>
            </a:extLst>
          </p:cNvPr>
          <p:cNvGraphicFramePr>
            <a:graphicFrameLocks noGrp="1"/>
          </p:cNvGraphicFramePr>
          <p:nvPr>
            <p:extLst>
              <p:ext uri="{D42A27DB-BD31-4B8C-83A1-F6EECF244321}">
                <p14:modId xmlns:p14="http://schemas.microsoft.com/office/powerpoint/2010/main" val="1765194852"/>
              </p:ext>
            </p:extLst>
          </p:nvPr>
        </p:nvGraphicFramePr>
        <p:xfrm>
          <a:off x="336550" y="3223128"/>
          <a:ext cx="11529682" cy="2821140"/>
        </p:xfrm>
        <a:graphic>
          <a:graphicData uri="http://schemas.openxmlformats.org/drawingml/2006/table">
            <a:tbl>
              <a:tblPr firstRow="1">
                <a:tableStyleId>{F2DE63D5-997A-4646-A377-4702673A728D}</a:tableStyleId>
              </a:tblPr>
              <a:tblGrid>
                <a:gridCol w="1474681">
                  <a:extLst>
                    <a:ext uri="{9D8B030D-6E8A-4147-A177-3AD203B41FA5}">
                      <a16:colId xmlns:a16="http://schemas.microsoft.com/office/drawing/2014/main" val="531126302"/>
                    </a:ext>
                  </a:extLst>
                </a:gridCol>
                <a:gridCol w="1444179">
                  <a:extLst>
                    <a:ext uri="{9D8B030D-6E8A-4147-A177-3AD203B41FA5}">
                      <a16:colId xmlns:a16="http://schemas.microsoft.com/office/drawing/2014/main" val="2131442706"/>
                    </a:ext>
                  </a:extLst>
                </a:gridCol>
                <a:gridCol w="1452528">
                  <a:extLst>
                    <a:ext uri="{9D8B030D-6E8A-4147-A177-3AD203B41FA5}">
                      <a16:colId xmlns:a16="http://schemas.microsoft.com/office/drawing/2014/main" val="1425024325"/>
                    </a:ext>
                  </a:extLst>
                </a:gridCol>
                <a:gridCol w="1435831">
                  <a:extLst>
                    <a:ext uri="{9D8B030D-6E8A-4147-A177-3AD203B41FA5}">
                      <a16:colId xmlns:a16="http://schemas.microsoft.com/office/drawing/2014/main" val="2253328472"/>
                    </a:ext>
                  </a:extLst>
                </a:gridCol>
                <a:gridCol w="1995139">
                  <a:extLst>
                    <a:ext uri="{9D8B030D-6E8A-4147-A177-3AD203B41FA5}">
                      <a16:colId xmlns:a16="http://schemas.microsoft.com/office/drawing/2014/main" val="2926435155"/>
                    </a:ext>
                  </a:extLst>
                </a:gridCol>
                <a:gridCol w="1986791">
                  <a:extLst>
                    <a:ext uri="{9D8B030D-6E8A-4147-A177-3AD203B41FA5}">
                      <a16:colId xmlns:a16="http://schemas.microsoft.com/office/drawing/2014/main" val="2659290603"/>
                    </a:ext>
                  </a:extLst>
                </a:gridCol>
                <a:gridCol w="1740533">
                  <a:extLst>
                    <a:ext uri="{9D8B030D-6E8A-4147-A177-3AD203B41FA5}">
                      <a16:colId xmlns:a16="http://schemas.microsoft.com/office/drawing/2014/main" val="2928919602"/>
                    </a:ext>
                  </a:extLst>
                </a:gridCol>
              </a:tblGrid>
              <a:tr h="762470">
                <a:tc>
                  <a:txBody>
                    <a:bodyPr/>
                    <a:lstStyle/>
                    <a:p>
                      <a:pPr>
                        <a:buNone/>
                      </a:pPr>
                      <a:r>
                        <a:rPr lang="en-US" sz="1200" dirty="0"/>
                        <a:t>Priority</a:t>
                      </a:r>
                    </a:p>
                  </a:txBody>
                  <a:tcPr anchor="ctr">
                    <a:lnB w="12700" cap="flat" cmpd="sng" algn="ctr">
                      <a:solidFill>
                        <a:schemeClr val="tx1"/>
                      </a:solidFill>
                      <a:prstDash val="solid"/>
                      <a:round/>
                      <a:headEnd type="none" w="med" len="med"/>
                      <a:tailEnd type="none" w="med" len="med"/>
                    </a:lnB>
                  </a:tcPr>
                </a:tc>
                <a:tc>
                  <a:txBody>
                    <a:bodyPr/>
                    <a:lstStyle/>
                    <a:p>
                      <a:pPr>
                        <a:buNone/>
                      </a:pPr>
                      <a:r>
                        <a:rPr lang="en-US" sz="1200" dirty="0"/>
                        <a:t>Relevant theme</a:t>
                      </a:r>
                    </a:p>
                  </a:txBody>
                  <a:tcPr anchor="ctr">
                    <a:lnB w="12700" cap="flat" cmpd="sng" algn="ctr">
                      <a:solidFill>
                        <a:schemeClr val="tx1"/>
                      </a:solidFill>
                      <a:prstDash val="solid"/>
                      <a:round/>
                      <a:headEnd type="none" w="med" len="med"/>
                      <a:tailEnd type="none" w="med" len="med"/>
                    </a:lnB>
                  </a:tcPr>
                </a:tc>
                <a:tc>
                  <a:txBody>
                    <a:bodyPr/>
                    <a:lstStyle/>
                    <a:p>
                      <a:pPr>
                        <a:buNone/>
                      </a:pPr>
                      <a:r>
                        <a:rPr lang="en-US" sz="1200" dirty="0"/>
                        <a:t>Sessions or sections</a:t>
                      </a:r>
                    </a:p>
                  </a:txBody>
                  <a:tcPr anchor="ctr">
                    <a:lnB w="12700" cap="flat" cmpd="sng" algn="ctr">
                      <a:solidFill>
                        <a:schemeClr val="tx1"/>
                      </a:solidFill>
                      <a:prstDash val="solid"/>
                      <a:round/>
                      <a:headEnd type="none" w="med" len="med"/>
                      <a:tailEnd type="none" w="med" len="med"/>
                    </a:lnB>
                  </a:tcPr>
                </a:tc>
                <a:tc>
                  <a:txBody>
                    <a:bodyPr/>
                    <a:lstStyle/>
                    <a:p>
                      <a:pPr>
                        <a:buNone/>
                      </a:pPr>
                      <a:r>
                        <a:rPr lang="en-US" sz="1200" dirty="0"/>
                        <a:t>Feature or agent to explore</a:t>
                      </a:r>
                    </a:p>
                  </a:txBody>
                  <a:tcPr anchor="ctr">
                    <a:lnB w="12700" cap="flat" cmpd="sng" algn="ctr">
                      <a:solidFill>
                        <a:schemeClr val="tx1"/>
                      </a:solidFill>
                      <a:prstDash val="solid"/>
                      <a:round/>
                      <a:headEnd type="none" w="med" len="med"/>
                      <a:tailEnd type="none" w="med" len="med"/>
                    </a:lnB>
                  </a:tcPr>
                </a:tc>
                <a:tc>
                  <a:txBody>
                    <a:bodyPr/>
                    <a:lstStyle/>
                    <a:p>
                      <a:pPr>
                        <a:buNone/>
                      </a:pPr>
                      <a:r>
                        <a:rPr lang="en-US" sz="1200"/>
                        <a:t>Data needed</a:t>
                      </a:r>
                    </a:p>
                  </a:txBody>
                  <a:tcPr anchor="ctr">
                    <a:lnB w="12700" cap="flat" cmpd="sng" algn="ctr">
                      <a:solidFill>
                        <a:schemeClr val="tx1"/>
                      </a:solidFill>
                      <a:prstDash val="solid"/>
                      <a:round/>
                      <a:headEnd type="none" w="med" len="med"/>
                      <a:tailEnd type="none" w="med" len="med"/>
                    </a:lnB>
                  </a:tcPr>
                </a:tc>
                <a:tc>
                  <a:txBody>
                    <a:bodyPr/>
                    <a:lstStyle/>
                    <a:p>
                      <a:pPr>
                        <a:buNone/>
                      </a:pPr>
                      <a:r>
                        <a:rPr lang="en-US" sz="1200"/>
                        <a:t>Change impact</a:t>
                      </a:r>
                    </a:p>
                  </a:txBody>
                  <a:tcPr anchor="ctr">
                    <a:lnB w="12700" cap="flat" cmpd="sng" algn="ctr">
                      <a:solidFill>
                        <a:schemeClr val="tx1"/>
                      </a:solidFill>
                      <a:prstDash val="solid"/>
                      <a:round/>
                      <a:headEnd type="none" w="med" len="med"/>
                      <a:tailEnd type="none" w="med" len="med"/>
                    </a:lnB>
                  </a:tcPr>
                </a:tc>
                <a:tc>
                  <a:txBody>
                    <a:bodyPr/>
                    <a:lstStyle/>
                    <a:p>
                      <a:pPr>
                        <a:buNone/>
                      </a:pPr>
                      <a:r>
                        <a:rPr lang="en-US" sz="1200"/>
                        <a:t>Next step</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2913677"/>
                  </a:ext>
                </a:extLst>
              </a:tr>
              <a:tr h="1448694">
                <a:tc>
                  <a:txBody>
                    <a:bodyPr/>
                    <a:lstStyle/>
                    <a:p>
                      <a:pPr>
                        <a:buNone/>
                      </a:pPr>
                      <a:r>
                        <a:rPr lang="en-US" sz="1200" dirty="0"/>
                        <a:t>{P1}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{Acquisitions, Agents, Data Cloud, Build}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{session IDs or page refs}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{e.g., HR Case Assist, Paradox apply, </a:t>
                      </a:r>
                      <a:r>
                        <a:rPr lang="en-US" sz="1200" dirty="0" err="1"/>
                        <a:t>Flowise</a:t>
                      </a:r>
                      <a:r>
                        <a:rPr lang="en-US" sz="1200" dirty="0"/>
                        <a:t> agent}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{objects, integrations}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{who changes what}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{owner + date}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1695036"/>
                  </a:ext>
                </a:extLst>
              </a:tr>
              <a:tr h="304988">
                <a:tc>
                  <a:txBody>
                    <a:bodyPr/>
                    <a:lstStyle/>
                    <a:p>
                      <a:pPr>
                        <a:buNone/>
                      </a:pPr>
                      <a:r>
                        <a:rPr lang="en-US" sz="1200" dirty="0"/>
                        <a:t>{P2}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9506837"/>
                  </a:ext>
                </a:extLst>
              </a:tr>
              <a:tr h="304988">
                <a:tc>
                  <a:txBody>
                    <a:bodyPr/>
                    <a:lstStyle/>
                    <a:p>
                      <a:pPr>
                        <a:buNone/>
                      </a:pPr>
                      <a:r>
                        <a:rPr lang="en-US" sz="1200"/>
                        <a:t>{P3}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6113114"/>
                  </a:ext>
                </a:extLst>
              </a:tr>
            </a:tbl>
          </a:graphicData>
        </a:graphic>
      </p:graphicFrame>
    </p:spTree>
    <p:extLst>
      <p:ext uri="{BB962C8B-B14F-4D97-AF65-F5344CB8AC3E}">
        <p14:creationId xmlns:p14="http://schemas.microsoft.com/office/powerpoint/2010/main" val="3958829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20EA6B-A650-5C18-5CB4-66FBC00D7BA0}"/>
              </a:ext>
            </a:extLst>
          </p:cNvPr>
          <p:cNvSpPr>
            <a:spLocks noGrp="1"/>
          </p:cNvSpPr>
          <p:nvPr>
            <p:ph type="sldNum" sz="quarter" idx="4"/>
          </p:nvPr>
        </p:nvSpPr>
        <p:spPr/>
        <p:txBody>
          <a:bodyPr/>
          <a:lstStyle/>
          <a:p>
            <a:fld id="{B97DCD48-F2F0-436C-978D-7C4D59D5E31F}" type="slidenum">
              <a:rPr lang="en-US" smtClean="0"/>
              <a:pPr/>
              <a:t>9</a:t>
            </a:fld>
            <a:endParaRPr lang="en-US"/>
          </a:p>
        </p:txBody>
      </p:sp>
      <p:sp>
        <p:nvSpPr>
          <p:cNvPr id="3" name="Title 2">
            <a:extLst>
              <a:ext uri="{FF2B5EF4-FFF2-40B4-BE49-F238E27FC236}">
                <a16:creationId xmlns:a16="http://schemas.microsoft.com/office/drawing/2014/main" id="{CC9726DE-B36B-35A6-78D2-4E7DEAC7FE11}"/>
              </a:ext>
            </a:extLst>
          </p:cNvPr>
          <p:cNvSpPr>
            <a:spLocks noGrp="1"/>
          </p:cNvSpPr>
          <p:nvPr>
            <p:ph type="title"/>
          </p:nvPr>
        </p:nvSpPr>
        <p:spPr/>
        <p:txBody>
          <a:bodyPr/>
          <a:lstStyle/>
          <a:p>
            <a:r>
              <a:rPr lang="en-US" dirty="0"/>
              <a:t>Educate Our Team</a:t>
            </a:r>
          </a:p>
        </p:txBody>
      </p:sp>
      <p:graphicFrame>
        <p:nvGraphicFramePr>
          <p:cNvPr id="4" name="Table 3">
            <a:extLst>
              <a:ext uri="{FF2B5EF4-FFF2-40B4-BE49-F238E27FC236}">
                <a16:creationId xmlns:a16="http://schemas.microsoft.com/office/drawing/2014/main" id="{F30DC840-B68B-000F-CFC5-8E126C25D8AA}"/>
              </a:ext>
            </a:extLst>
          </p:cNvPr>
          <p:cNvGraphicFramePr>
            <a:graphicFrameLocks noGrp="1"/>
          </p:cNvGraphicFramePr>
          <p:nvPr>
            <p:extLst>
              <p:ext uri="{D42A27DB-BD31-4B8C-83A1-F6EECF244321}">
                <p14:modId xmlns:p14="http://schemas.microsoft.com/office/powerpoint/2010/main" val="1634816067"/>
              </p:ext>
            </p:extLst>
          </p:nvPr>
        </p:nvGraphicFramePr>
        <p:xfrm>
          <a:off x="336550" y="1049644"/>
          <a:ext cx="11614000" cy="2909759"/>
        </p:xfrm>
        <a:graphic>
          <a:graphicData uri="http://schemas.openxmlformats.org/drawingml/2006/table">
            <a:tbl>
              <a:tblPr firstRow="1">
                <a:tableStyleId>{F2DE63D5-997A-4646-A377-4702673A728D}</a:tableStyleId>
              </a:tblPr>
              <a:tblGrid>
                <a:gridCol w="1451750">
                  <a:extLst>
                    <a:ext uri="{9D8B030D-6E8A-4147-A177-3AD203B41FA5}">
                      <a16:colId xmlns:a16="http://schemas.microsoft.com/office/drawing/2014/main" val="994065699"/>
                    </a:ext>
                  </a:extLst>
                </a:gridCol>
                <a:gridCol w="1451750">
                  <a:extLst>
                    <a:ext uri="{9D8B030D-6E8A-4147-A177-3AD203B41FA5}">
                      <a16:colId xmlns:a16="http://schemas.microsoft.com/office/drawing/2014/main" val="2552286646"/>
                    </a:ext>
                  </a:extLst>
                </a:gridCol>
                <a:gridCol w="1451750">
                  <a:extLst>
                    <a:ext uri="{9D8B030D-6E8A-4147-A177-3AD203B41FA5}">
                      <a16:colId xmlns:a16="http://schemas.microsoft.com/office/drawing/2014/main" val="1624331192"/>
                    </a:ext>
                  </a:extLst>
                </a:gridCol>
                <a:gridCol w="1451750">
                  <a:extLst>
                    <a:ext uri="{9D8B030D-6E8A-4147-A177-3AD203B41FA5}">
                      <a16:colId xmlns:a16="http://schemas.microsoft.com/office/drawing/2014/main" val="1839149784"/>
                    </a:ext>
                  </a:extLst>
                </a:gridCol>
                <a:gridCol w="1451750">
                  <a:extLst>
                    <a:ext uri="{9D8B030D-6E8A-4147-A177-3AD203B41FA5}">
                      <a16:colId xmlns:a16="http://schemas.microsoft.com/office/drawing/2014/main" val="4186878793"/>
                    </a:ext>
                  </a:extLst>
                </a:gridCol>
                <a:gridCol w="1451750">
                  <a:extLst>
                    <a:ext uri="{9D8B030D-6E8A-4147-A177-3AD203B41FA5}">
                      <a16:colId xmlns:a16="http://schemas.microsoft.com/office/drawing/2014/main" val="3636991850"/>
                    </a:ext>
                  </a:extLst>
                </a:gridCol>
                <a:gridCol w="1451750">
                  <a:extLst>
                    <a:ext uri="{9D8B030D-6E8A-4147-A177-3AD203B41FA5}">
                      <a16:colId xmlns:a16="http://schemas.microsoft.com/office/drawing/2014/main" val="559893209"/>
                    </a:ext>
                  </a:extLst>
                </a:gridCol>
                <a:gridCol w="1451750">
                  <a:extLst>
                    <a:ext uri="{9D8B030D-6E8A-4147-A177-3AD203B41FA5}">
                      <a16:colId xmlns:a16="http://schemas.microsoft.com/office/drawing/2014/main" val="962901802"/>
                    </a:ext>
                  </a:extLst>
                </a:gridCol>
              </a:tblGrid>
              <a:tr h="385988">
                <a:tc>
                  <a:txBody>
                    <a:bodyPr/>
                    <a:lstStyle/>
                    <a:p>
                      <a:pPr>
                        <a:buNone/>
                      </a:pPr>
                      <a:r>
                        <a:rPr lang="en-US" sz="1050" dirty="0"/>
                        <a:t>Title</a:t>
                      </a:r>
                    </a:p>
                  </a:txBody>
                  <a:tcPr marL="47431" marR="47431" marT="23715" marB="23715" anchor="ctr">
                    <a:lnB w="12700" cap="flat" cmpd="sng" algn="ctr">
                      <a:solidFill>
                        <a:schemeClr val="tx1"/>
                      </a:solidFill>
                      <a:prstDash val="solid"/>
                      <a:round/>
                      <a:headEnd type="none" w="med" len="med"/>
                      <a:tailEnd type="none" w="med" len="med"/>
                    </a:lnB>
                  </a:tcPr>
                </a:tc>
                <a:tc>
                  <a:txBody>
                    <a:bodyPr/>
                    <a:lstStyle/>
                    <a:p>
                      <a:pPr>
                        <a:buNone/>
                      </a:pPr>
                      <a:r>
                        <a:rPr lang="en-US" sz="1050"/>
                        <a:t>Theme</a:t>
                      </a:r>
                    </a:p>
                  </a:txBody>
                  <a:tcPr marL="47431" marR="47431" marT="23715" marB="23715" anchor="ctr">
                    <a:lnB w="12700" cap="flat" cmpd="sng" algn="ctr">
                      <a:solidFill>
                        <a:schemeClr val="tx1"/>
                      </a:solidFill>
                      <a:prstDash val="solid"/>
                      <a:round/>
                      <a:headEnd type="none" w="med" len="med"/>
                      <a:tailEnd type="none" w="med" len="med"/>
                    </a:lnB>
                  </a:tcPr>
                </a:tc>
                <a:tc>
                  <a:txBody>
                    <a:bodyPr/>
                    <a:lstStyle/>
                    <a:p>
                      <a:pPr>
                        <a:buNone/>
                      </a:pPr>
                      <a:r>
                        <a:rPr lang="en-US" sz="1050"/>
                        <a:t>Who should read/watch</a:t>
                      </a:r>
                    </a:p>
                  </a:txBody>
                  <a:tcPr marL="47431" marR="47431" marT="23715" marB="23715" anchor="ctr">
                    <a:lnB w="12700" cap="flat" cmpd="sng" algn="ctr">
                      <a:solidFill>
                        <a:schemeClr val="tx1"/>
                      </a:solidFill>
                      <a:prstDash val="solid"/>
                      <a:round/>
                      <a:headEnd type="none" w="med" len="med"/>
                      <a:tailEnd type="none" w="med" len="med"/>
                    </a:lnB>
                  </a:tcPr>
                </a:tc>
                <a:tc>
                  <a:txBody>
                    <a:bodyPr/>
                    <a:lstStyle/>
                    <a:p>
                      <a:pPr>
                        <a:buNone/>
                      </a:pPr>
                      <a:r>
                        <a:rPr lang="en-US" sz="1050"/>
                        <a:t>Why it matters</a:t>
                      </a:r>
                    </a:p>
                  </a:txBody>
                  <a:tcPr marL="47431" marR="47431" marT="23715" marB="23715" anchor="ctr">
                    <a:lnB w="12700" cap="flat" cmpd="sng" algn="ctr">
                      <a:solidFill>
                        <a:schemeClr val="tx1"/>
                      </a:solidFill>
                      <a:prstDash val="solid"/>
                      <a:round/>
                      <a:headEnd type="none" w="med" len="med"/>
                      <a:tailEnd type="none" w="med" len="med"/>
                    </a:lnB>
                  </a:tcPr>
                </a:tc>
                <a:tc>
                  <a:txBody>
                    <a:bodyPr/>
                    <a:lstStyle/>
                    <a:p>
                      <a:pPr>
                        <a:buNone/>
                      </a:pPr>
                      <a:r>
                        <a:rPr lang="en-US" sz="1050"/>
                        <a:t>Priority</a:t>
                      </a:r>
                    </a:p>
                  </a:txBody>
                  <a:tcPr marL="47431" marR="47431" marT="23715" marB="23715" anchor="ctr">
                    <a:lnB w="12700" cap="flat" cmpd="sng" algn="ctr">
                      <a:solidFill>
                        <a:schemeClr val="tx1"/>
                      </a:solidFill>
                      <a:prstDash val="solid"/>
                      <a:round/>
                      <a:headEnd type="none" w="med" len="med"/>
                      <a:tailEnd type="none" w="med" len="med"/>
                    </a:lnB>
                  </a:tcPr>
                </a:tc>
                <a:tc>
                  <a:txBody>
                    <a:bodyPr/>
                    <a:lstStyle/>
                    <a:p>
                      <a:pPr>
                        <a:buNone/>
                      </a:pPr>
                      <a:r>
                        <a:rPr lang="en-US" sz="1050"/>
                        <a:t>Owner</a:t>
                      </a:r>
                    </a:p>
                  </a:txBody>
                  <a:tcPr marL="47431" marR="47431" marT="23715" marB="23715" anchor="ctr">
                    <a:lnB w="12700" cap="flat" cmpd="sng" algn="ctr">
                      <a:solidFill>
                        <a:schemeClr val="tx1"/>
                      </a:solidFill>
                      <a:prstDash val="solid"/>
                      <a:round/>
                      <a:headEnd type="none" w="med" len="med"/>
                      <a:tailEnd type="none" w="med" len="med"/>
                    </a:lnB>
                  </a:tcPr>
                </a:tc>
                <a:tc>
                  <a:txBody>
                    <a:bodyPr/>
                    <a:lstStyle/>
                    <a:p>
                      <a:pPr>
                        <a:buNone/>
                      </a:pPr>
                      <a:r>
                        <a:rPr lang="en-US" sz="1050"/>
                        <a:t>Due date</a:t>
                      </a:r>
                    </a:p>
                  </a:txBody>
                  <a:tcPr marL="47431" marR="47431" marT="23715" marB="23715" anchor="ctr">
                    <a:lnB w="12700" cap="flat" cmpd="sng" algn="ctr">
                      <a:solidFill>
                        <a:schemeClr val="tx1"/>
                      </a:solidFill>
                      <a:prstDash val="solid"/>
                      <a:round/>
                      <a:headEnd type="none" w="med" len="med"/>
                      <a:tailEnd type="none" w="med" len="med"/>
                    </a:lnB>
                  </a:tcPr>
                </a:tc>
                <a:tc>
                  <a:txBody>
                    <a:bodyPr/>
                    <a:lstStyle/>
                    <a:p>
                      <a:pPr>
                        <a:buNone/>
                      </a:pPr>
                      <a:r>
                        <a:rPr lang="en-US" sz="1050"/>
                        <a:t>Action items</a:t>
                      </a:r>
                    </a:p>
                  </a:txBody>
                  <a:tcPr marL="47431" marR="47431" marT="23715" marB="23715"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9976320"/>
                  </a:ext>
                </a:extLst>
              </a:tr>
              <a:tr h="564137">
                <a:tc>
                  <a:txBody>
                    <a:bodyPr/>
                    <a:lstStyle/>
                    <a:p>
                      <a:pPr>
                        <a:buNone/>
                      </a:pPr>
                      <a:r>
                        <a:rPr lang="en-US" sz="1050" dirty="0"/>
                        <a:t>{Session 1 title / [ID]}</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{Acquisitions, Agents, Data Cloud, Build}</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{Role or team}</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{Outcome or problem it solves}</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{High/Med/Low}</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{Name}</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{Date}</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{Next step or artifact}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5745778"/>
                  </a:ext>
                </a:extLst>
              </a:tr>
              <a:tr h="207840">
                <a:tc>
                  <a:txBody>
                    <a:bodyPr/>
                    <a:lstStyle/>
                    <a:p>
                      <a:pPr>
                        <a:buNone/>
                      </a:pPr>
                      <a:r>
                        <a:rPr lang="en-US" sz="1050"/>
                        <a:t>{Session 2 title / [ID]}</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080833"/>
                  </a:ext>
                </a:extLst>
              </a:tr>
              <a:tr h="207840">
                <a:tc>
                  <a:txBody>
                    <a:bodyPr/>
                    <a:lstStyle/>
                    <a:p>
                      <a:pPr>
                        <a:buNone/>
                      </a:pPr>
                      <a:r>
                        <a:rPr lang="en-US" sz="1050"/>
                        <a:t>{Session 3 title / [ID]}</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6526607"/>
                  </a:ext>
                </a:extLst>
              </a:tr>
              <a:tr h="207840">
                <a:tc>
                  <a:txBody>
                    <a:bodyPr/>
                    <a:lstStyle/>
                    <a:p>
                      <a:pPr>
                        <a:buNone/>
                      </a:pPr>
                      <a:r>
                        <a:rPr lang="en-US" sz="1050"/>
                        <a:t>{Session 4 title / [ID]}</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8250384"/>
                  </a:ext>
                </a:extLst>
              </a:tr>
              <a:tr h="207840">
                <a:tc>
                  <a:txBody>
                    <a:bodyPr/>
                    <a:lstStyle/>
                    <a:p>
                      <a:pPr>
                        <a:buNone/>
                      </a:pPr>
                      <a:r>
                        <a:rPr lang="en-US" sz="1050"/>
                        <a:t>{Session 5 title / [ID]}</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8269930"/>
                  </a:ext>
                </a:extLst>
              </a:tr>
              <a:tr h="207840">
                <a:tc>
                  <a:txBody>
                    <a:bodyPr/>
                    <a:lstStyle/>
                    <a:p>
                      <a:pPr>
                        <a:buNone/>
                      </a:pPr>
                      <a:r>
                        <a:rPr lang="en-US" sz="1050"/>
                        <a:t>{Session 6 title / [ID]}</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6342934"/>
                  </a:ext>
                </a:extLst>
              </a:tr>
              <a:tr h="207840">
                <a:tc>
                  <a:txBody>
                    <a:bodyPr/>
                    <a:lstStyle/>
                    <a:p>
                      <a:pPr>
                        <a:buNone/>
                      </a:pPr>
                      <a:r>
                        <a:rPr lang="en-US" sz="1050"/>
                        <a:t>{Session 7 title / [ID]}</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3326121"/>
                  </a:ext>
                </a:extLst>
              </a:tr>
              <a:tr h="207840">
                <a:tc>
                  <a:txBody>
                    <a:bodyPr/>
                    <a:lstStyle/>
                    <a:p>
                      <a:pPr>
                        <a:buNone/>
                      </a:pPr>
                      <a:r>
                        <a:rPr lang="en-US" sz="1050"/>
                        <a:t>{Session 8 title / [ID]}</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90708061"/>
                  </a:ext>
                </a:extLst>
              </a:tr>
              <a:tr h="207840">
                <a:tc>
                  <a:txBody>
                    <a:bodyPr/>
                    <a:lstStyle/>
                    <a:p>
                      <a:pPr>
                        <a:buNone/>
                      </a:pPr>
                      <a:r>
                        <a:rPr lang="en-US" sz="1050"/>
                        <a:t>{Session 9 title / [ID]}</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8793002"/>
                  </a:ext>
                </a:extLst>
              </a:tr>
              <a:tr h="296914">
                <a:tc>
                  <a:txBody>
                    <a:bodyPr/>
                    <a:lstStyle/>
                    <a:p>
                      <a:pPr>
                        <a:buNone/>
                      </a:pPr>
                      <a:r>
                        <a:rPr lang="en-US" sz="1050"/>
                        <a:t>{Session 10 title / [ID]}</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dirty="0"/>
                        <a:t>{…}</a:t>
                      </a:r>
                    </a:p>
                  </a:txBody>
                  <a:tcPr marL="47431" marR="47431" marT="23715" marB="23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4724441"/>
                  </a:ext>
                </a:extLst>
              </a:tr>
            </a:tbl>
          </a:graphicData>
        </a:graphic>
      </p:graphicFrame>
    </p:spTree>
    <p:extLst>
      <p:ext uri="{BB962C8B-B14F-4D97-AF65-F5344CB8AC3E}">
        <p14:creationId xmlns:p14="http://schemas.microsoft.com/office/powerpoint/2010/main" val="1895354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7F393-7DA7-1CDC-0C6C-81598FB74B7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7284B77-8000-A35D-9C7E-331F5335A95B}"/>
              </a:ext>
            </a:extLst>
          </p:cNvPr>
          <p:cNvSpPr>
            <a:spLocks noGrp="1"/>
          </p:cNvSpPr>
          <p:nvPr>
            <p:ph type="sldNum" sz="quarter" idx="4"/>
          </p:nvPr>
        </p:nvSpPr>
        <p:spPr/>
        <p:txBody>
          <a:bodyPr/>
          <a:lstStyle/>
          <a:p>
            <a:fld id="{B97DCD48-F2F0-436C-978D-7C4D59D5E31F}" type="slidenum">
              <a:rPr lang="en-US" smtClean="0"/>
              <a:pPr/>
              <a:t>10</a:t>
            </a:fld>
            <a:endParaRPr lang="en-US"/>
          </a:p>
        </p:txBody>
      </p:sp>
      <p:sp>
        <p:nvSpPr>
          <p:cNvPr id="3" name="Title 2">
            <a:extLst>
              <a:ext uri="{FF2B5EF4-FFF2-40B4-BE49-F238E27FC236}">
                <a16:creationId xmlns:a16="http://schemas.microsoft.com/office/drawing/2014/main" id="{B932F05B-6AD6-BCD9-CCA2-6FB4B5948FCA}"/>
              </a:ext>
            </a:extLst>
          </p:cNvPr>
          <p:cNvSpPr>
            <a:spLocks noGrp="1"/>
          </p:cNvSpPr>
          <p:nvPr>
            <p:ph type="title"/>
          </p:nvPr>
        </p:nvSpPr>
        <p:spPr/>
        <p:txBody>
          <a:bodyPr/>
          <a:lstStyle/>
          <a:p>
            <a:r>
              <a:rPr lang="en-US" dirty="0"/>
              <a:t>90 Day Action Plan</a:t>
            </a:r>
          </a:p>
        </p:txBody>
      </p:sp>
      <p:sp>
        <p:nvSpPr>
          <p:cNvPr id="6" name="TextBox 5">
            <a:extLst>
              <a:ext uri="{FF2B5EF4-FFF2-40B4-BE49-F238E27FC236}">
                <a16:creationId xmlns:a16="http://schemas.microsoft.com/office/drawing/2014/main" id="{FC42766D-C7A9-2391-40A8-AC1F3B495C24}"/>
              </a:ext>
            </a:extLst>
          </p:cNvPr>
          <p:cNvSpPr txBox="1"/>
          <p:nvPr/>
        </p:nvSpPr>
        <p:spPr>
          <a:xfrm>
            <a:off x="261368" y="1000036"/>
            <a:ext cx="11669264" cy="523220"/>
          </a:xfrm>
          <a:prstGeom prst="rect">
            <a:avLst/>
          </a:prstGeom>
          <a:noFill/>
        </p:spPr>
        <p:txBody>
          <a:bodyPr wrap="square">
            <a:spAutoFit/>
          </a:bodyPr>
          <a:lstStyle/>
          <a:p>
            <a:r>
              <a:rPr lang="en-US" sz="1400" b="1" dirty="0"/>
              <a:t>How to use</a:t>
            </a:r>
            <a:br>
              <a:rPr lang="en-US" sz="1400" dirty="0"/>
            </a:br>
            <a:r>
              <a:rPr lang="en-US" sz="1400" dirty="0"/>
              <a:t>Capture the top actions tied to value, assign owners and dates, and note decisions, risks, and comms. Keep one line per cell.</a:t>
            </a:r>
          </a:p>
        </p:txBody>
      </p:sp>
      <p:graphicFrame>
        <p:nvGraphicFramePr>
          <p:cNvPr id="7" name="Table 6">
            <a:extLst>
              <a:ext uri="{FF2B5EF4-FFF2-40B4-BE49-F238E27FC236}">
                <a16:creationId xmlns:a16="http://schemas.microsoft.com/office/drawing/2014/main" id="{331341DF-3E2B-C15B-2E8A-E73C43AB799C}"/>
              </a:ext>
            </a:extLst>
          </p:cNvPr>
          <p:cNvGraphicFramePr>
            <a:graphicFrameLocks noGrp="1"/>
          </p:cNvGraphicFramePr>
          <p:nvPr>
            <p:extLst>
              <p:ext uri="{D42A27DB-BD31-4B8C-83A1-F6EECF244321}">
                <p14:modId xmlns:p14="http://schemas.microsoft.com/office/powerpoint/2010/main" val="1951403128"/>
              </p:ext>
            </p:extLst>
          </p:nvPr>
        </p:nvGraphicFramePr>
        <p:xfrm>
          <a:off x="336550" y="1627156"/>
          <a:ext cx="11669264" cy="1828800"/>
        </p:xfrm>
        <a:graphic>
          <a:graphicData uri="http://schemas.openxmlformats.org/drawingml/2006/table">
            <a:tbl>
              <a:tblPr firstRow="1">
                <a:tableStyleId>{69012ECD-51FC-41F1-AA8D-1B2483CD663E}</a:tableStyleId>
              </a:tblPr>
              <a:tblGrid>
                <a:gridCol w="1458658">
                  <a:extLst>
                    <a:ext uri="{9D8B030D-6E8A-4147-A177-3AD203B41FA5}">
                      <a16:colId xmlns:a16="http://schemas.microsoft.com/office/drawing/2014/main" val="1851984926"/>
                    </a:ext>
                  </a:extLst>
                </a:gridCol>
                <a:gridCol w="1458658">
                  <a:extLst>
                    <a:ext uri="{9D8B030D-6E8A-4147-A177-3AD203B41FA5}">
                      <a16:colId xmlns:a16="http://schemas.microsoft.com/office/drawing/2014/main" val="2112182004"/>
                    </a:ext>
                  </a:extLst>
                </a:gridCol>
                <a:gridCol w="1458658">
                  <a:extLst>
                    <a:ext uri="{9D8B030D-6E8A-4147-A177-3AD203B41FA5}">
                      <a16:colId xmlns:a16="http://schemas.microsoft.com/office/drawing/2014/main" val="1247886999"/>
                    </a:ext>
                  </a:extLst>
                </a:gridCol>
                <a:gridCol w="1458658">
                  <a:extLst>
                    <a:ext uri="{9D8B030D-6E8A-4147-A177-3AD203B41FA5}">
                      <a16:colId xmlns:a16="http://schemas.microsoft.com/office/drawing/2014/main" val="969555227"/>
                    </a:ext>
                  </a:extLst>
                </a:gridCol>
                <a:gridCol w="1458658">
                  <a:extLst>
                    <a:ext uri="{9D8B030D-6E8A-4147-A177-3AD203B41FA5}">
                      <a16:colId xmlns:a16="http://schemas.microsoft.com/office/drawing/2014/main" val="1230802910"/>
                    </a:ext>
                  </a:extLst>
                </a:gridCol>
                <a:gridCol w="1458658">
                  <a:extLst>
                    <a:ext uri="{9D8B030D-6E8A-4147-A177-3AD203B41FA5}">
                      <a16:colId xmlns:a16="http://schemas.microsoft.com/office/drawing/2014/main" val="55960121"/>
                    </a:ext>
                  </a:extLst>
                </a:gridCol>
                <a:gridCol w="1458658">
                  <a:extLst>
                    <a:ext uri="{9D8B030D-6E8A-4147-A177-3AD203B41FA5}">
                      <a16:colId xmlns:a16="http://schemas.microsoft.com/office/drawing/2014/main" val="2324413020"/>
                    </a:ext>
                  </a:extLst>
                </a:gridCol>
                <a:gridCol w="1458658">
                  <a:extLst>
                    <a:ext uri="{9D8B030D-6E8A-4147-A177-3AD203B41FA5}">
                      <a16:colId xmlns:a16="http://schemas.microsoft.com/office/drawing/2014/main" val="2100229161"/>
                    </a:ext>
                  </a:extLst>
                </a:gridCol>
              </a:tblGrid>
              <a:tr h="0">
                <a:tc>
                  <a:txBody>
                    <a:bodyPr/>
                    <a:lstStyle/>
                    <a:p>
                      <a:pPr>
                        <a:buNone/>
                      </a:pPr>
                      <a:r>
                        <a:rPr lang="en-US" sz="1200" dirty="0"/>
                        <a:t>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Why now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Owner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Start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Due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Dependencies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Metric to move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Status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5909903"/>
                  </a:ext>
                </a:extLst>
              </a:tr>
              <a:tr h="0">
                <a:tc>
                  <a:txBody>
                    <a:bodyPr/>
                    <a:lstStyle/>
                    <a:p>
                      <a:pPr>
                        <a:buNone/>
                      </a:pPr>
                      <a:r>
                        <a:rPr lang="en-US" sz="1200" dirty="0"/>
                        <a:t>{Action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{business outcome}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{date}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{date}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{systems, data, approvals}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{e.g., time-to-resolution −20%}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{Not started / In progress}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6470262"/>
                  </a:ext>
                </a:extLst>
              </a:tr>
              <a:tr h="0">
                <a:tc>
                  <a:txBody>
                    <a:bodyPr/>
                    <a:lstStyle/>
                    <a:p>
                      <a:pPr>
                        <a:buNone/>
                      </a:pPr>
                      <a:r>
                        <a:rPr lang="en-US" sz="1200"/>
                        <a:t>{Action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6726214"/>
                  </a:ext>
                </a:extLst>
              </a:tr>
              <a:tr h="0">
                <a:tc>
                  <a:txBody>
                    <a:bodyPr/>
                    <a:lstStyle/>
                    <a:p>
                      <a:pPr>
                        <a:buNone/>
                      </a:pPr>
                      <a:r>
                        <a:rPr lang="en-US" sz="1200"/>
                        <a:t>{Action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1048043"/>
                  </a:ext>
                </a:extLst>
              </a:tr>
              <a:tr h="0">
                <a:tc>
                  <a:txBody>
                    <a:bodyPr/>
                    <a:lstStyle/>
                    <a:p>
                      <a:pPr>
                        <a:buNone/>
                      </a:pPr>
                      <a:r>
                        <a:rPr lang="en-US" sz="1200"/>
                        <a:t>{Action 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1104438"/>
                  </a:ext>
                </a:extLst>
              </a:tr>
              <a:tr h="0">
                <a:tc>
                  <a:txBody>
                    <a:bodyPr/>
                    <a:lstStyle/>
                    <a:p>
                      <a:pPr>
                        <a:buNone/>
                      </a:pPr>
                      <a:r>
                        <a:rPr lang="en-US" sz="1200"/>
                        <a:t>{Action 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5421577"/>
                  </a:ext>
                </a:extLst>
              </a:tr>
            </a:tbl>
          </a:graphicData>
        </a:graphic>
      </p:graphicFrame>
      <p:graphicFrame>
        <p:nvGraphicFramePr>
          <p:cNvPr id="8" name="Table 7">
            <a:extLst>
              <a:ext uri="{FF2B5EF4-FFF2-40B4-BE49-F238E27FC236}">
                <a16:creationId xmlns:a16="http://schemas.microsoft.com/office/drawing/2014/main" id="{79931E33-8DF3-941D-47AE-2645C2E87AA0}"/>
              </a:ext>
            </a:extLst>
          </p:cNvPr>
          <p:cNvGraphicFramePr>
            <a:graphicFrameLocks noGrp="1"/>
          </p:cNvGraphicFramePr>
          <p:nvPr>
            <p:extLst>
              <p:ext uri="{D42A27DB-BD31-4B8C-83A1-F6EECF244321}">
                <p14:modId xmlns:p14="http://schemas.microsoft.com/office/powerpoint/2010/main" val="3184058910"/>
              </p:ext>
            </p:extLst>
          </p:nvPr>
        </p:nvGraphicFramePr>
        <p:xfrm>
          <a:off x="336553" y="3777252"/>
          <a:ext cx="7964355" cy="2080710"/>
        </p:xfrm>
        <a:graphic>
          <a:graphicData uri="http://schemas.openxmlformats.org/drawingml/2006/table">
            <a:tbl>
              <a:tblPr firstRow="1">
                <a:tableStyleId>{69012ECD-51FC-41F1-AA8D-1B2483CD663E}</a:tableStyleId>
              </a:tblPr>
              <a:tblGrid>
                <a:gridCol w="1137765">
                  <a:extLst>
                    <a:ext uri="{9D8B030D-6E8A-4147-A177-3AD203B41FA5}">
                      <a16:colId xmlns:a16="http://schemas.microsoft.com/office/drawing/2014/main" val="4112234912"/>
                    </a:ext>
                  </a:extLst>
                </a:gridCol>
                <a:gridCol w="1137765">
                  <a:extLst>
                    <a:ext uri="{9D8B030D-6E8A-4147-A177-3AD203B41FA5}">
                      <a16:colId xmlns:a16="http://schemas.microsoft.com/office/drawing/2014/main" val="3154672993"/>
                    </a:ext>
                  </a:extLst>
                </a:gridCol>
                <a:gridCol w="1137765">
                  <a:extLst>
                    <a:ext uri="{9D8B030D-6E8A-4147-A177-3AD203B41FA5}">
                      <a16:colId xmlns:a16="http://schemas.microsoft.com/office/drawing/2014/main" val="1267860226"/>
                    </a:ext>
                  </a:extLst>
                </a:gridCol>
                <a:gridCol w="1137765">
                  <a:extLst>
                    <a:ext uri="{9D8B030D-6E8A-4147-A177-3AD203B41FA5}">
                      <a16:colId xmlns:a16="http://schemas.microsoft.com/office/drawing/2014/main" val="3676186964"/>
                    </a:ext>
                  </a:extLst>
                </a:gridCol>
                <a:gridCol w="1137765">
                  <a:extLst>
                    <a:ext uri="{9D8B030D-6E8A-4147-A177-3AD203B41FA5}">
                      <a16:colId xmlns:a16="http://schemas.microsoft.com/office/drawing/2014/main" val="4262488969"/>
                    </a:ext>
                  </a:extLst>
                </a:gridCol>
                <a:gridCol w="1137765">
                  <a:extLst>
                    <a:ext uri="{9D8B030D-6E8A-4147-A177-3AD203B41FA5}">
                      <a16:colId xmlns:a16="http://schemas.microsoft.com/office/drawing/2014/main" val="2637454673"/>
                    </a:ext>
                  </a:extLst>
                </a:gridCol>
                <a:gridCol w="1137765">
                  <a:extLst>
                    <a:ext uri="{9D8B030D-6E8A-4147-A177-3AD203B41FA5}">
                      <a16:colId xmlns:a16="http://schemas.microsoft.com/office/drawing/2014/main" val="3891216369"/>
                    </a:ext>
                  </a:extLst>
                </a:gridCol>
              </a:tblGrid>
              <a:tr h="662044">
                <a:tc>
                  <a:txBody>
                    <a:bodyPr/>
                    <a:lstStyle/>
                    <a:p>
                      <a:pPr>
                        <a:buNone/>
                      </a:pPr>
                      <a:r>
                        <a:rPr lang="en-US" sz="1200" dirty="0"/>
                        <a:t>Decision needed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By when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Owner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Options considered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Recommendation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Risk if delayed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Mitigation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3870635"/>
                  </a:ext>
                </a:extLst>
              </a:tr>
              <a:tr h="662044">
                <a:tc>
                  <a:txBody>
                    <a:bodyPr/>
                    <a:lstStyle/>
                    <a:p>
                      <a:pPr>
                        <a:buNone/>
                      </a:pPr>
                      <a:r>
                        <a:rPr lang="en-US" sz="1200"/>
                        <a:t>{e.g., Pick agent pilot}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{date}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{Option A, 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{chosen path}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{impact}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{plan}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0385814"/>
                  </a:ext>
                </a:extLst>
              </a:tr>
              <a:tr h="378311">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949776"/>
                  </a:ext>
                </a:extLst>
              </a:tr>
              <a:tr h="378311">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6292"/>
                  </a:ext>
                </a:extLst>
              </a:tr>
            </a:tbl>
          </a:graphicData>
        </a:graphic>
      </p:graphicFrame>
      <p:sp>
        <p:nvSpPr>
          <p:cNvPr id="10" name="TextBox 9">
            <a:extLst>
              <a:ext uri="{FF2B5EF4-FFF2-40B4-BE49-F238E27FC236}">
                <a16:creationId xmlns:a16="http://schemas.microsoft.com/office/drawing/2014/main" id="{01B62F26-969E-3112-B495-8C541D25B899}"/>
              </a:ext>
            </a:extLst>
          </p:cNvPr>
          <p:cNvSpPr txBox="1"/>
          <p:nvPr/>
        </p:nvSpPr>
        <p:spPr>
          <a:xfrm>
            <a:off x="8409963" y="3713713"/>
            <a:ext cx="3595851" cy="2308324"/>
          </a:xfrm>
          <a:prstGeom prst="rect">
            <a:avLst/>
          </a:prstGeom>
          <a:noFill/>
        </p:spPr>
        <p:txBody>
          <a:bodyPr wrap="square">
            <a:spAutoFit/>
          </a:bodyPr>
          <a:lstStyle/>
          <a:p>
            <a:pPr>
              <a:buNone/>
            </a:pPr>
            <a:r>
              <a:rPr lang="en-US" b="1" dirty="0"/>
              <a:t>Quick checks</a:t>
            </a:r>
          </a:p>
          <a:p>
            <a:pPr marL="285750" indent="-285750">
              <a:buFont typeface="Arial" panose="020B0604020202020204" pitchFamily="34" charset="0"/>
              <a:buChar char="•"/>
            </a:pPr>
            <a:r>
              <a:rPr lang="en-US" sz="1400" dirty="0"/>
              <a:t>Communications, {audiences, cadence, channels}.</a:t>
            </a:r>
          </a:p>
          <a:p>
            <a:pPr marL="285750" indent="-285750">
              <a:buFont typeface="Arial" panose="020B0604020202020204" pitchFamily="34" charset="0"/>
              <a:buChar char="•"/>
            </a:pPr>
            <a:r>
              <a:rPr lang="en-US" sz="1400" dirty="0"/>
              <a:t>Training, {assets, owners, due dates}.</a:t>
            </a:r>
          </a:p>
          <a:p>
            <a:pPr marL="285750" indent="-285750">
              <a:buFont typeface="Arial" panose="020B0604020202020204" pitchFamily="34" charset="0"/>
              <a:buChar char="•"/>
            </a:pPr>
            <a:r>
              <a:rPr lang="en-US" sz="1400" dirty="0"/>
              <a:t>Data and integration, {objects, APIs, reports}.</a:t>
            </a:r>
          </a:p>
          <a:p>
            <a:pPr marL="285750" indent="-285750">
              <a:buFont typeface="Arial" panose="020B0604020202020204" pitchFamily="34" charset="0"/>
              <a:buChar char="•"/>
            </a:pPr>
            <a:r>
              <a:rPr lang="en-US" sz="1400" dirty="0"/>
              <a:t>Governance, {ASOR roles, approvals, telemetry}.</a:t>
            </a:r>
          </a:p>
          <a:p>
            <a:pPr marL="285750" indent="-285750">
              <a:buFont typeface="Arial" panose="020B0604020202020204" pitchFamily="34" charset="0"/>
              <a:buChar char="•"/>
            </a:pPr>
            <a:r>
              <a:rPr lang="en-US" sz="1400" dirty="0"/>
              <a:t>Budget, {Flex Credits allocation Now, Next, Later}.</a:t>
            </a:r>
          </a:p>
        </p:txBody>
      </p:sp>
    </p:spTree>
    <p:extLst>
      <p:ext uri="{BB962C8B-B14F-4D97-AF65-F5344CB8AC3E}">
        <p14:creationId xmlns:p14="http://schemas.microsoft.com/office/powerpoint/2010/main" val="1581322735"/>
      </p:ext>
    </p:extLst>
  </p:cSld>
  <p:clrMapOvr>
    <a:masterClrMapping/>
  </p:clrMapOvr>
</p:sld>
</file>

<file path=ppt/theme/theme1.xml><?xml version="1.0" encoding="utf-8"?>
<a:theme xmlns:a="http://schemas.openxmlformats.org/drawingml/2006/main" name="Office Theme">
  <a:themeElements>
    <a:clrScheme name="Incubane">
      <a:dk1>
        <a:srgbClr val="000000"/>
      </a:dk1>
      <a:lt1>
        <a:srgbClr val="FFFFFF"/>
      </a:lt1>
      <a:dk2>
        <a:srgbClr val="262626"/>
      </a:dk2>
      <a:lt2>
        <a:srgbClr val="DFE3E5"/>
      </a:lt2>
      <a:accent1>
        <a:srgbClr val="16A69D"/>
      </a:accent1>
      <a:accent2>
        <a:srgbClr val="EBC535"/>
      </a:accent2>
      <a:accent3>
        <a:srgbClr val="26355E"/>
      </a:accent3>
      <a:accent4>
        <a:srgbClr val="3F3F3F"/>
      </a:accent4>
      <a:accent5>
        <a:srgbClr val="F48D39"/>
      </a:accent5>
      <a:accent6>
        <a:srgbClr val="483A91"/>
      </a:accent6>
      <a:hlink>
        <a:srgbClr val="00A79D"/>
      </a:hlink>
      <a:folHlink>
        <a:srgbClr val="75FFF6"/>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irtualResource Powerpoint Template" id="{2204D8BA-2936-9549-8F02-3702F911D234}" vid="{AEA7400A-3248-E649-B4BB-CB686655D6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1B9E88EBC4F770469613ADF1E6EFAF57" ma:contentTypeVersion="13" ma:contentTypeDescription="Create a new document." ma:contentTypeScope="" ma:versionID="cf450ecf4a528b5a85a0b9ab21512336">
  <xsd:schema xmlns:xsd="http://www.w3.org/2001/XMLSchema" xmlns:xs="http://www.w3.org/2001/XMLSchema" xmlns:p="http://schemas.microsoft.com/office/2006/metadata/properties" xmlns:ns2="df28b30b-0889-4b2b-91b2-06e7584becc5" xmlns:ns3="fe9c3fb8-d002-4eb2-97c0-4d65bf525ceb" targetNamespace="http://schemas.microsoft.com/office/2006/metadata/properties" ma:root="true" ma:fieldsID="960d026b7f62016b87931c81b48ab09a" ns2:_="" ns3:_="">
    <xsd:import namespace="df28b30b-0889-4b2b-91b2-06e7584becc5"/>
    <xsd:import namespace="fe9c3fb8-d002-4eb2-97c0-4d65bf525ce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BillingMetadata" minOccurs="0"/>
                <xsd:element ref="ns3:MediaServiceDateTaken" minOccurs="0"/>
                <xsd:element ref="ns3:MediaServiceGenerationTime" minOccurs="0"/>
                <xsd:element ref="ns3:MediaServiceEventHashCode" minOccurs="0"/>
                <xsd:element ref="ns3:MediaLengthInSeconds" minOccurs="0"/>
                <xsd:element ref="ns3:MediaServiceLocation" minOccurs="0"/>
                <xsd:element ref="ns3:lcf76f155ced4ddcb4097134ff3c332f" minOccurs="0"/>
                <xsd:element ref="ns2:TaxCatchAll"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8b30b-0889-4b2b-91b2-06e7584becc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b60ae400-10a5-4f79-9dc0-ddf67cdeb300}" ma:internalName="TaxCatchAll" ma:showField="CatchAllData" ma:web="df28b30b-0889-4b2b-91b2-06e7584becc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e9c3fb8-d002-4eb2-97c0-4d65bf525ce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BillingMetadata" ma:index="14" nillable="true" ma:displayName="MediaServiceBillingMetadata" ma:hidden="true" ma:internalName="MediaServiceBillingMetadata"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33c58a3-5435-49b7-b85c-f9c2aa2b3431"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f28b30b-0889-4b2b-91b2-06e7584becc5">XPCPCM5HQEEJ-1987786346-865</_dlc_DocId>
    <_dlc_DocIdUrl xmlns="df28b30b-0889-4b2b-91b2-06e7584becc5">
      <Url>https://incubane.sharepoint.com/sites/IncubaneDocuments/_layouts/15/DocIdRedir.aspx?ID=XPCPCM5HQEEJ-1987786346-865</Url>
      <Description>XPCPCM5HQEEJ-1987786346-865</Description>
    </_dlc_DocIdUrl>
    <lcf76f155ced4ddcb4097134ff3c332f xmlns="fe9c3fb8-d002-4eb2-97c0-4d65bf525ceb">
      <Terms xmlns="http://schemas.microsoft.com/office/infopath/2007/PartnerControls"/>
    </lcf76f155ced4ddcb4097134ff3c332f>
    <TaxCatchAll xmlns="df28b30b-0889-4b2b-91b2-06e7584becc5" xsi:nil="true"/>
  </documentManagement>
</p:properties>
</file>

<file path=customXml/itemProps1.xml><?xml version="1.0" encoding="utf-8"?>
<ds:datastoreItem xmlns:ds="http://schemas.openxmlformats.org/officeDocument/2006/customXml" ds:itemID="{763717B6-1B22-4858-8DF5-4E8D0F15ABED}">
  <ds:schemaRefs>
    <ds:schemaRef ds:uri="http://schemas.microsoft.com/sharepoint/v3/contenttype/forms"/>
  </ds:schemaRefs>
</ds:datastoreItem>
</file>

<file path=customXml/itemProps2.xml><?xml version="1.0" encoding="utf-8"?>
<ds:datastoreItem xmlns:ds="http://schemas.openxmlformats.org/officeDocument/2006/customXml" ds:itemID="{C919F425-4249-492F-8C06-EFCA59303DBE}">
  <ds:schemaRefs>
    <ds:schemaRef ds:uri="http://schemas.microsoft.com/sharepoint/events"/>
  </ds:schemaRefs>
</ds:datastoreItem>
</file>

<file path=customXml/itemProps3.xml><?xml version="1.0" encoding="utf-8"?>
<ds:datastoreItem xmlns:ds="http://schemas.openxmlformats.org/officeDocument/2006/customXml" ds:itemID="{547063DA-1056-4A72-9B45-AC6EEB9BBA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8b30b-0889-4b2b-91b2-06e7584becc5"/>
    <ds:schemaRef ds:uri="fe9c3fb8-d002-4eb2-97c0-4d65bf525c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9A5D6244-4356-4F83-BFBC-FA4AD30309B0}">
  <ds:schemaRefs>
    <ds:schemaRef ds:uri="http://schemas.microsoft.com/office/2006/documentManagement/types"/>
    <ds:schemaRef ds:uri="http://purl.org/dc/elements/1.1/"/>
    <ds:schemaRef ds:uri="http://schemas.microsoft.com/office/infopath/2007/PartnerControls"/>
    <ds:schemaRef ds:uri="deaf72f2-9c56-45b0-987d-025c7583a686"/>
    <ds:schemaRef ds:uri="e5c52486-5ae3-4946-91ec-036d12d3cbe1"/>
    <ds:schemaRef ds:uri="http://schemas.microsoft.com/office/2006/metadata/properties"/>
    <ds:schemaRef ds:uri="http://www.w3.org/XML/1998/namespace"/>
    <ds:schemaRef ds:uri="http://schemas.openxmlformats.org/package/2006/metadata/core-properties"/>
    <ds:schemaRef ds:uri="http://purl.org/dc/dcmitype/"/>
    <ds:schemaRef ds:uri="http://purl.org/dc/terms/"/>
    <ds:schemaRef ds:uri="df28b30b-0889-4b2b-91b2-06e7584becc5"/>
    <ds:schemaRef ds:uri="fe9c3fb8-d002-4eb2-97c0-4d65bf525ceb"/>
  </ds:schemaRefs>
</ds:datastoreItem>
</file>

<file path=docMetadata/LabelInfo.xml><?xml version="1.0" encoding="utf-8"?>
<clbl:labelList xmlns:clbl="http://schemas.microsoft.com/office/2020/mipLabelMetadata">
  <clbl:label id="{9604e04f-48c8-49fe-af61-d11681d786f1}" enabled="0" method="" siteId="{9604e04f-48c8-49fe-af61-d11681d786f1}" removed="1"/>
</clbl:labelList>
</file>

<file path=docProps/app.xml><?xml version="1.0" encoding="utf-8"?>
<Properties xmlns="http://schemas.openxmlformats.org/officeDocument/2006/extended-properties" xmlns:vt="http://schemas.openxmlformats.org/officeDocument/2006/docPropsVTypes">
  <Template/>
  <TotalTime>234</TotalTime>
  <Words>2154</Words>
  <Application>Microsoft Office PowerPoint</Application>
  <PresentationFormat>Widescreen</PresentationFormat>
  <Paragraphs>367</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Arial,Sans-Serif</vt:lpstr>
      <vt:lpstr>Calibri</vt:lpstr>
      <vt:lpstr>Century Gothic</vt:lpstr>
      <vt:lpstr>Wingdings</vt:lpstr>
      <vt:lpstr>Office Theme</vt:lpstr>
      <vt:lpstr>PowerPoint Presentation</vt:lpstr>
      <vt:lpstr>Executive Summary</vt:lpstr>
      <vt:lpstr>Recent Workday acquisitions, in one view</vt:lpstr>
      <vt:lpstr>From Features to AI Agents</vt:lpstr>
      <vt:lpstr>Open Platform and Data Strategy</vt:lpstr>
      <vt:lpstr>Build Faster with Workday Build</vt:lpstr>
      <vt:lpstr>What does this mean for us?</vt:lpstr>
      <vt:lpstr>Connect Our Strategy to Workday Rising</vt:lpstr>
      <vt:lpstr>Educate Our Team</vt:lpstr>
      <vt:lpstr>90 Day Action Plan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Cristene van Jaarsveld</dc:creator>
  <cp:keywords/>
  <dc:description/>
  <cp:lastModifiedBy>Rick Leunisse</cp:lastModifiedBy>
  <cp:revision>3</cp:revision>
  <dcterms:created xsi:type="dcterms:W3CDTF">2018-12-09T08:00:36Z</dcterms:created>
  <dcterms:modified xsi:type="dcterms:W3CDTF">2025-09-25T12:14:30Z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400</vt:r8>
  </property>
  <property fmtid="{D5CDD505-2E9C-101B-9397-08002B2CF9AE}" pid="3" name="MediaServiceImageTags">
    <vt:lpwstr/>
  </property>
  <property fmtid="{D5CDD505-2E9C-101B-9397-08002B2CF9AE}" pid="4" name="ContentTypeId">
    <vt:lpwstr>0x0101001B9E88EBC4F770469613ADF1E6EFAF57</vt:lpwstr>
  </property>
  <property fmtid="{D5CDD505-2E9C-101B-9397-08002B2CF9AE}" pid="5" name="_dlc_DocIdItemGuid">
    <vt:lpwstr>c4f0f898-590a-4003-aa1d-6c0515e20eeb</vt:lpwstr>
  </property>
</Properties>
</file>